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 id="2147483658" r:id="rId6"/>
    <p:sldMasterId id="2147483662" r:id="rId7"/>
    <p:sldMasterId id="2147483722" r:id="rId8"/>
    <p:sldMasterId id="2147483665" r:id="rId9"/>
    <p:sldMasterId id="2147483668" r:id="rId10"/>
    <p:sldMasterId id="2147483671" r:id="rId11"/>
    <p:sldMasterId id="2147483676" r:id="rId12"/>
    <p:sldMasterId id="2147483682" r:id="rId13"/>
    <p:sldMasterId id="2147483680" r:id="rId14"/>
  </p:sldMasterIdLst>
  <p:notesMasterIdLst>
    <p:notesMasterId r:id="rId51"/>
  </p:notesMasterIdLst>
  <p:handoutMasterIdLst>
    <p:handoutMasterId r:id="rId52"/>
  </p:handoutMasterIdLst>
  <p:sldIdLst>
    <p:sldId id="353" r:id="rId15"/>
    <p:sldId id="359" r:id="rId16"/>
    <p:sldId id="361" r:id="rId17"/>
    <p:sldId id="360" r:id="rId18"/>
    <p:sldId id="363" r:id="rId19"/>
    <p:sldId id="404" r:id="rId20"/>
    <p:sldId id="267" r:id="rId21"/>
    <p:sldId id="355" r:id="rId22"/>
    <p:sldId id="399" r:id="rId23"/>
    <p:sldId id="364" r:id="rId24"/>
    <p:sldId id="365" r:id="rId25"/>
    <p:sldId id="368" r:id="rId26"/>
    <p:sldId id="369" r:id="rId27"/>
    <p:sldId id="370" r:id="rId28"/>
    <p:sldId id="371" r:id="rId29"/>
    <p:sldId id="374" r:id="rId30"/>
    <p:sldId id="376" r:id="rId31"/>
    <p:sldId id="378" r:id="rId32"/>
    <p:sldId id="379" r:id="rId33"/>
    <p:sldId id="386" r:id="rId34"/>
    <p:sldId id="382" r:id="rId35"/>
    <p:sldId id="383" r:id="rId36"/>
    <p:sldId id="384" r:id="rId37"/>
    <p:sldId id="387" r:id="rId38"/>
    <p:sldId id="388" r:id="rId39"/>
    <p:sldId id="389" r:id="rId40"/>
    <p:sldId id="390" r:id="rId41"/>
    <p:sldId id="391" r:id="rId42"/>
    <p:sldId id="392" r:id="rId43"/>
    <p:sldId id="401" r:id="rId44"/>
    <p:sldId id="402" r:id="rId45"/>
    <p:sldId id="400" r:id="rId46"/>
    <p:sldId id="393" r:id="rId47"/>
    <p:sldId id="394" r:id="rId48"/>
    <p:sldId id="403" r:id="rId49"/>
    <p:sldId id="3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ADF"/>
    <a:srgbClr val="52B787"/>
    <a:srgbClr val="F7F7F7"/>
    <a:srgbClr val="F6F5F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2"/>
    <p:restoredTop sz="94694"/>
  </p:normalViewPr>
  <p:slideViewPr>
    <p:cSldViewPr snapToGrid="0">
      <p:cViewPr varScale="1">
        <p:scale>
          <a:sx n="121" d="100"/>
          <a:sy n="121" d="100"/>
        </p:scale>
        <p:origin x="832"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294E4-3701-4934-82E7-B968C0D8335B}"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D627E21D-9CB7-4FB2-ABDA-291D404ECEF7}">
      <dgm:prSet phldrT="[Text]" phldr="0"/>
      <dgm:spPr/>
      <dgm:t>
        <a:bodyPr/>
        <a:lstStyle/>
        <a:p>
          <a:pPr rtl="0"/>
          <a:r>
            <a:rPr lang="en-US" dirty="0">
              <a:latin typeface="Open Sans" panose="020B0606030504020204" pitchFamily="34" charset="0"/>
              <a:ea typeface="Open Sans" panose="020B0606030504020204" pitchFamily="34" charset="0"/>
              <a:cs typeface="Open Sans" panose="020B0606030504020204" pitchFamily="34" charset="0"/>
            </a:rPr>
            <a:t>PRE-SALES CONSULTATION</a:t>
          </a:r>
        </a:p>
      </dgm:t>
    </dgm:pt>
    <dgm:pt modelId="{E65BBA53-0643-4C9D-8818-64B9D5D49116}" type="parTrans" cxnId="{57C27B65-375D-4415-8F25-FCB6CCC7AF3D}">
      <dgm:prSet/>
      <dgm:spPr/>
      <dgm:t>
        <a:bodyPr/>
        <a:lstStyle/>
        <a:p>
          <a:endParaRPr lang="en-US" dirty="0"/>
        </a:p>
      </dgm:t>
    </dgm:pt>
    <dgm:pt modelId="{00BA53D7-FB76-4DBF-ABEE-5BF1ADCF0AFF}" type="sibTrans" cxnId="{57C27B65-375D-4415-8F25-FCB6CCC7AF3D}">
      <dgm:prSet/>
      <dgm:spPr/>
      <dgm:t>
        <a:bodyPr/>
        <a:lstStyle/>
        <a:p>
          <a:endParaRPr lang="en-US" dirty="0"/>
        </a:p>
      </dgm:t>
    </dgm:pt>
    <dgm:pt modelId="{3DD90F03-400B-4FD4-AC43-ABCF439718EB}">
      <dgm:prSet phldrT="[Text]" phldr="0"/>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QUOTE/RFP</a:t>
          </a:r>
        </a:p>
      </dgm:t>
    </dgm:pt>
    <dgm:pt modelId="{5EA81D78-EA23-4A71-8AF7-E80CDA504F9B}" type="parTrans" cxnId="{9E20134C-801A-4916-93FA-A906D6973A90}">
      <dgm:prSet/>
      <dgm:spPr/>
      <dgm:t>
        <a:bodyPr/>
        <a:lstStyle/>
        <a:p>
          <a:endParaRPr lang="en-US" dirty="0"/>
        </a:p>
      </dgm:t>
    </dgm:pt>
    <dgm:pt modelId="{61A20368-CB9F-4AF0-9EE4-6A9290A37883}" type="sibTrans" cxnId="{9E20134C-801A-4916-93FA-A906D6973A90}">
      <dgm:prSet/>
      <dgm:spPr/>
      <dgm:t>
        <a:bodyPr/>
        <a:lstStyle/>
        <a:p>
          <a:endParaRPr lang="en-US" dirty="0"/>
        </a:p>
      </dgm:t>
    </dgm:pt>
    <dgm:pt modelId="{458BB90E-1445-4B4E-8D4C-04E0042D03FD}">
      <dgm:prSet phldrT="[Text]" phldr="0"/>
      <dgm:spPr>
        <a:solidFill>
          <a:srgbClr val="00AADF"/>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ORDER</a:t>
          </a:r>
        </a:p>
      </dgm:t>
    </dgm:pt>
    <dgm:pt modelId="{837B07D0-9628-4801-B2AF-DED49D132607}" type="parTrans" cxnId="{827D0C01-55D1-4252-AFE1-86918313A35C}">
      <dgm:prSet/>
      <dgm:spPr/>
      <dgm:t>
        <a:bodyPr/>
        <a:lstStyle/>
        <a:p>
          <a:endParaRPr lang="en-US" dirty="0"/>
        </a:p>
      </dgm:t>
    </dgm:pt>
    <dgm:pt modelId="{2A55679F-31D4-4310-90A9-4B3CBBEE7A04}" type="sibTrans" cxnId="{827D0C01-55D1-4252-AFE1-86918313A35C}">
      <dgm:prSet/>
      <dgm:spPr/>
      <dgm:t>
        <a:bodyPr/>
        <a:lstStyle/>
        <a:p>
          <a:endParaRPr lang="en-US" dirty="0"/>
        </a:p>
      </dgm:t>
    </dgm:pt>
    <dgm:pt modelId="{08436D5B-FD5C-434F-94AB-7E265533D6B2}">
      <dgm:prSet phldrT="[Text]" phldr="0"/>
      <dgm:spPr>
        <a:solidFill>
          <a:schemeClr val="accent4">
            <a:lumMod val="40000"/>
            <a:lumOff val="6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PM</a:t>
          </a:r>
        </a:p>
      </dgm:t>
    </dgm:pt>
    <dgm:pt modelId="{A293768F-8B4C-4275-AD69-0CFF57ADD362}" type="parTrans" cxnId="{F55887D1-DC6C-4187-8270-142F8368248F}">
      <dgm:prSet/>
      <dgm:spPr/>
      <dgm:t>
        <a:bodyPr/>
        <a:lstStyle/>
        <a:p>
          <a:endParaRPr lang="en-US" dirty="0"/>
        </a:p>
      </dgm:t>
    </dgm:pt>
    <dgm:pt modelId="{F8F2983A-6BAC-411C-B92C-3BEFB8B960FD}" type="sibTrans" cxnId="{F55887D1-DC6C-4187-8270-142F8368248F}">
      <dgm:prSet/>
      <dgm:spPr/>
      <dgm:t>
        <a:bodyPr/>
        <a:lstStyle/>
        <a:p>
          <a:endParaRPr lang="en-US" dirty="0"/>
        </a:p>
      </dgm:t>
    </dgm:pt>
    <dgm:pt modelId="{0F857FBB-EB65-4EA5-8DEF-98EB95F6B23F}">
      <dgm:prSet phldrT="[Text]" phldr="0"/>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EXECUTE</a:t>
          </a:r>
        </a:p>
      </dgm:t>
    </dgm:pt>
    <dgm:pt modelId="{14E2E5CE-E7E0-4EA2-8142-4B3974FC3710}" type="parTrans" cxnId="{801103C8-5ADC-4F4B-95F3-6EF6921D5D7E}">
      <dgm:prSet/>
      <dgm:spPr/>
      <dgm:t>
        <a:bodyPr/>
        <a:lstStyle/>
        <a:p>
          <a:endParaRPr lang="en-US" dirty="0"/>
        </a:p>
      </dgm:t>
    </dgm:pt>
    <dgm:pt modelId="{70C8E70D-B7FB-4A24-8B96-0CB180E0E559}" type="sibTrans" cxnId="{801103C8-5ADC-4F4B-95F3-6EF6921D5D7E}">
      <dgm:prSet/>
      <dgm:spPr/>
      <dgm:t>
        <a:bodyPr/>
        <a:lstStyle/>
        <a:p>
          <a:endParaRPr lang="en-US" dirty="0"/>
        </a:p>
      </dgm:t>
    </dgm:pt>
    <dgm:pt modelId="{5C7CA07E-2AB5-4A09-BB8A-945877E37397}">
      <dgm:prSet phldr="0"/>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REPORTING</a:t>
          </a:r>
        </a:p>
      </dgm:t>
    </dgm:pt>
    <dgm:pt modelId="{78388EE4-EF72-46E4-8E45-DC19E66941AF}" type="parTrans" cxnId="{A67E1F99-6776-4813-A3AE-2C8EC1ABE5B2}">
      <dgm:prSet/>
      <dgm:spPr/>
      <dgm:t>
        <a:bodyPr/>
        <a:lstStyle/>
        <a:p>
          <a:endParaRPr lang="en-US" dirty="0"/>
        </a:p>
      </dgm:t>
    </dgm:pt>
    <dgm:pt modelId="{558EB8C3-4D76-489E-B61F-E4BD0BE163B4}" type="sibTrans" cxnId="{A67E1F99-6776-4813-A3AE-2C8EC1ABE5B2}">
      <dgm:prSet/>
      <dgm:spPr/>
      <dgm:t>
        <a:bodyPr/>
        <a:lstStyle/>
        <a:p>
          <a:endParaRPr lang="en-US" dirty="0"/>
        </a:p>
      </dgm:t>
    </dgm:pt>
    <dgm:pt modelId="{BB5CF9D2-7CBE-3D4A-B353-FCC5FC92EAFC}" type="pres">
      <dgm:prSet presAssocID="{0D0294E4-3701-4934-82E7-B968C0D8335B}" presName="Name0" presStyleCnt="0">
        <dgm:presLayoutVars>
          <dgm:dir/>
          <dgm:animLvl val="lvl"/>
          <dgm:resizeHandles val="exact"/>
        </dgm:presLayoutVars>
      </dgm:prSet>
      <dgm:spPr/>
    </dgm:pt>
    <dgm:pt modelId="{0ED7FF13-B388-AC4F-A162-5E9AD6D2ADF6}" type="pres">
      <dgm:prSet presAssocID="{5C7CA07E-2AB5-4A09-BB8A-945877E37397}" presName="boxAndChildren" presStyleCnt="0"/>
      <dgm:spPr/>
    </dgm:pt>
    <dgm:pt modelId="{D7622BB3-F127-134F-B1DA-96898783EC8F}" type="pres">
      <dgm:prSet presAssocID="{5C7CA07E-2AB5-4A09-BB8A-945877E37397}" presName="parentTextBox" presStyleLbl="node1" presStyleIdx="0" presStyleCnt="6"/>
      <dgm:spPr/>
    </dgm:pt>
    <dgm:pt modelId="{BE44F304-0C34-F943-8F50-25D109E36B72}" type="pres">
      <dgm:prSet presAssocID="{70C8E70D-B7FB-4A24-8B96-0CB180E0E559}" presName="sp" presStyleCnt="0"/>
      <dgm:spPr/>
    </dgm:pt>
    <dgm:pt modelId="{91524ED4-75B1-2141-95DE-13598B344D1F}" type="pres">
      <dgm:prSet presAssocID="{0F857FBB-EB65-4EA5-8DEF-98EB95F6B23F}" presName="arrowAndChildren" presStyleCnt="0"/>
      <dgm:spPr/>
    </dgm:pt>
    <dgm:pt modelId="{3D8707D4-5453-644D-871C-1C50F30C3327}" type="pres">
      <dgm:prSet presAssocID="{0F857FBB-EB65-4EA5-8DEF-98EB95F6B23F}" presName="parentTextArrow" presStyleLbl="node1" presStyleIdx="1" presStyleCnt="6"/>
      <dgm:spPr/>
    </dgm:pt>
    <dgm:pt modelId="{B1D78C71-2D70-A84A-B879-E5C2E50C6C9D}" type="pres">
      <dgm:prSet presAssocID="{F8F2983A-6BAC-411C-B92C-3BEFB8B960FD}" presName="sp" presStyleCnt="0"/>
      <dgm:spPr/>
    </dgm:pt>
    <dgm:pt modelId="{ABF1737A-4D9F-7342-9C42-5D0D9F0F7C70}" type="pres">
      <dgm:prSet presAssocID="{08436D5B-FD5C-434F-94AB-7E265533D6B2}" presName="arrowAndChildren" presStyleCnt="0"/>
      <dgm:spPr/>
    </dgm:pt>
    <dgm:pt modelId="{1906AA76-79EA-3048-BAFB-6D056F969462}" type="pres">
      <dgm:prSet presAssocID="{08436D5B-FD5C-434F-94AB-7E265533D6B2}" presName="parentTextArrow" presStyleLbl="node1" presStyleIdx="2" presStyleCnt="6"/>
      <dgm:spPr/>
    </dgm:pt>
    <dgm:pt modelId="{D4858750-769B-9245-8DBE-22049967B220}" type="pres">
      <dgm:prSet presAssocID="{2A55679F-31D4-4310-90A9-4B3CBBEE7A04}" presName="sp" presStyleCnt="0"/>
      <dgm:spPr/>
    </dgm:pt>
    <dgm:pt modelId="{D40CB504-6725-1E48-90B4-9928C7C0B23B}" type="pres">
      <dgm:prSet presAssocID="{458BB90E-1445-4B4E-8D4C-04E0042D03FD}" presName="arrowAndChildren" presStyleCnt="0"/>
      <dgm:spPr/>
    </dgm:pt>
    <dgm:pt modelId="{7CE5336C-876B-F140-A163-017A8C45354D}" type="pres">
      <dgm:prSet presAssocID="{458BB90E-1445-4B4E-8D4C-04E0042D03FD}" presName="parentTextArrow" presStyleLbl="node1" presStyleIdx="3" presStyleCnt="6"/>
      <dgm:spPr/>
    </dgm:pt>
    <dgm:pt modelId="{8A9BA327-492A-CB41-9A27-B4F2607B638E}" type="pres">
      <dgm:prSet presAssocID="{61A20368-CB9F-4AF0-9EE4-6A9290A37883}" presName="sp" presStyleCnt="0"/>
      <dgm:spPr/>
    </dgm:pt>
    <dgm:pt modelId="{43B25EB3-016C-B244-A109-DBDFBF9F2079}" type="pres">
      <dgm:prSet presAssocID="{3DD90F03-400B-4FD4-AC43-ABCF439718EB}" presName="arrowAndChildren" presStyleCnt="0"/>
      <dgm:spPr/>
    </dgm:pt>
    <dgm:pt modelId="{3209D633-F199-964A-A766-B8E912F65679}" type="pres">
      <dgm:prSet presAssocID="{3DD90F03-400B-4FD4-AC43-ABCF439718EB}" presName="parentTextArrow" presStyleLbl="node1" presStyleIdx="4" presStyleCnt="6"/>
      <dgm:spPr/>
    </dgm:pt>
    <dgm:pt modelId="{4BC7FD01-973F-AF46-85D0-18500DFAAB05}" type="pres">
      <dgm:prSet presAssocID="{00BA53D7-FB76-4DBF-ABEE-5BF1ADCF0AFF}" presName="sp" presStyleCnt="0"/>
      <dgm:spPr/>
    </dgm:pt>
    <dgm:pt modelId="{D9C8C8F7-2AA6-0346-89E4-F9650897294D}" type="pres">
      <dgm:prSet presAssocID="{D627E21D-9CB7-4FB2-ABDA-291D404ECEF7}" presName="arrowAndChildren" presStyleCnt="0"/>
      <dgm:spPr/>
    </dgm:pt>
    <dgm:pt modelId="{3160D1E7-45DA-1D44-8BA3-21903F56E106}" type="pres">
      <dgm:prSet presAssocID="{D627E21D-9CB7-4FB2-ABDA-291D404ECEF7}" presName="parentTextArrow" presStyleLbl="node1" presStyleIdx="5" presStyleCnt="6"/>
      <dgm:spPr/>
    </dgm:pt>
  </dgm:ptLst>
  <dgm:cxnLst>
    <dgm:cxn modelId="{827D0C01-55D1-4252-AFE1-86918313A35C}" srcId="{0D0294E4-3701-4934-82E7-B968C0D8335B}" destId="{458BB90E-1445-4B4E-8D4C-04E0042D03FD}" srcOrd="2" destOrd="0" parTransId="{837B07D0-9628-4801-B2AF-DED49D132607}" sibTransId="{2A55679F-31D4-4310-90A9-4B3CBBEE7A04}"/>
    <dgm:cxn modelId="{8E4DD232-05D8-1B4B-A172-F9F4146919A6}" type="presOf" srcId="{3DD90F03-400B-4FD4-AC43-ABCF439718EB}" destId="{3209D633-F199-964A-A766-B8E912F65679}" srcOrd="0" destOrd="0" presId="urn:microsoft.com/office/officeart/2005/8/layout/process4"/>
    <dgm:cxn modelId="{9E20134C-801A-4916-93FA-A906D6973A90}" srcId="{0D0294E4-3701-4934-82E7-B968C0D8335B}" destId="{3DD90F03-400B-4FD4-AC43-ABCF439718EB}" srcOrd="1" destOrd="0" parTransId="{5EA81D78-EA23-4A71-8AF7-E80CDA504F9B}" sibTransId="{61A20368-CB9F-4AF0-9EE4-6A9290A37883}"/>
    <dgm:cxn modelId="{40DD564D-5B8B-4647-8C7E-B4E25A0C7DD3}" type="presOf" srcId="{D627E21D-9CB7-4FB2-ABDA-291D404ECEF7}" destId="{3160D1E7-45DA-1D44-8BA3-21903F56E106}" srcOrd="0" destOrd="0" presId="urn:microsoft.com/office/officeart/2005/8/layout/process4"/>
    <dgm:cxn modelId="{57C27B65-375D-4415-8F25-FCB6CCC7AF3D}" srcId="{0D0294E4-3701-4934-82E7-B968C0D8335B}" destId="{D627E21D-9CB7-4FB2-ABDA-291D404ECEF7}" srcOrd="0" destOrd="0" parTransId="{E65BBA53-0643-4C9D-8818-64B9D5D49116}" sibTransId="{00BA53D7-FB76-4DBF-ABEE-5BF1ADCF0AFF}"/>
    <dgm:cxn modelId="{2277E291-828E-4141-B035-7DE6257375CA}" type="presOf" srcId="{458BB90E-1445-4B4E-8D4C-04E0042D03FD}" destId="{7CE5336C-876B-F140-A163-017A8C45354D}" srcOrd="0" destOrd="0" presId="urn:microsoft.com/office/officeart/2005/8/layout/process4"/>
    <dgm:cxn modelId="{A67E1F99-6776-4813-A3AE-2C8EC1ABE5B2}" srcId="{0D0294E4-3701-4934-82E7-B968C0D8335B}" destId="{5C7CA07E-2AB5-4A09-BB8A-945877E37397}" srcOrd="5" destOrd="0" parTransId="{78388EE4-EF72-46E4-8E45-DC19E66941AF}" sibTransId="{558EB8C3-4D76-489E-B61F-E4BD0BE163B4}"/>
    <dgm:cxn modelId="{EA6D56AB-3A18-AE4D-8F0F-FCF0CACFC44B}" type="presOf" srcId="{0D0294E4-3701-4934-82E7-B968C0D8335B}" destId="{BB5CF9D2-7CBE-3D4A-B353-FCC5FC92EAFC}" srcOrd="0" destOrd="0" presId="urn:microsoft.com/office/officeart/2005/8/layout/process4"/>
    <dgm:cxn modelId="{801103C8-5ADC-4F4B-95F3-6EF6921D5D7E}" srcId="{0D0294E4-3701-4934-82E7-B968C0D8335B}" destId="{0F857FBB-EB65-4EA5-8DEF-98EB95F6B23F}" srcOrd="4" destOrd="0" parTransId="{14E2E5CE-E7E0-4EA2-8142-4B3974FC3710}" sibTransId="{70C8E70D-B7FB-4A24-8B96-0CB180E0E559}"/>
    <dgm:cxn modelId="{F55887D1-DC6C-4187-8270-142F8368248F}" srcId="{0D0294E4-3701-4934-82E7-B968C0D8335B}" destId="{08436D5B-FD5C-434F-94AB-7E265533D6B2}" srcOrd="3" destOrd="0" parTransId="{A293768F-8B4C-4275-AD69-0CFF57ADD362}" sibTransId="{F8F2983A-6BAC-411C-B92C-3BEFB8B960FD}"/>
    <dgm:cxn modelId="{A34FDCEA-3459-FA43-81BD-9566CB187894}" type="presOf" srcId="{5C7CA07E-2AB5-4A09-BB8A-945877E37397}" destId="{D7622BB3-F127-134F-B1DA-96898783EC8F}" srcOrd="0" destOrd="0" presId="urn:microsoft.com/office/officeart/2005/8/layout/process4"/>
    <dgm:cxn modelId="{40D846F6-96DA-9346-9740-19B3D17A5382}" type="presOf" srcId="{0F857FBB-EB65-4EA5-8DEF-98EB95F6B23F}" destId="{3D8707D4-5453-644D-871C-1C50F30C3327}" srcOrd="0" destOrd="0" presId="urn:microsoft.com/office/officeart/2005/8/layout/process4"/>
    <dgm:cxn modelId="{E9FE86FD-C827-3447-92E1-3CA90FA207BD}" type="presOf" srcId="{08436D5B-FD5C-434F-94AB-7E265533D6B2}" destId="{1906AA76-79EA-3048-BAFB-6D056F969462}" srcOrd="0" destOrd="0" presId="urn:microsoft.com/office/officeart/2005/8/layout/process4"/>
    <dgm:cxn modelId="{495DB536-AE1C-C34E-B185-A40A16D008FF}" type="presParOf" srcId="{BB5CF9D2-7CBE-3D4A-B353-FCC5FC92EAFC}" destId="{0ED7FF13-B388-AC4F-A162-5E9AD6D2ADF6}" srcOrd="0" destOrd="0" presId="urn:microsoft.com/office/officeart/2005/8/layout/process4"/>
    <dgm:cxn modelId="{1189CE04-763D-DB47-A6F3-61BD48080EE4}" type="presParOf" srcId="{0ED7FF13-B388-AC4F-A162-5E9AD6D2ADF6}" destId="{D7622BB3-F127-134F-B1DA-96898783EC8F}" srcOrd="0" destOrd="0" presId="urn:microsoft.com/office/officeart/2005/8/layout/process4"/>
    <dgm:cxn modelId="{FC739296-09CA-2D42-82C0-D4DE8C41F436}" type="presParOf" srcId="{BB5CF9D2-7CBE-3D4A-B353-FCC5FC92EAFC}" destId="{BE44F304-0C34-F943-8F50-25D109E36B72}" srcOrd="1" destOrd="0" presId="urn:microsoft.com/office/officeart/2005/8/layout/process4"/>
    <dgm:cxn modelId="{8C3BBC96-CFF7-D144-840F-67B4CFE2441B}" type="presParOf" srcId="{BB5CF9D2-7CBE-3D4A-B353-FCC5FC92EAFC}" destId="{91524ED4-75B1-2141-95DE-13598B344D1F}" srcOrd="2" destOrd="0" presId="urn:microsoft.com/office/officeart/2005/8/layout/process4"/>
    <dgm:cxn modelId="{298E111D-6B25-054A-95F2-17D61890F8A9}" type="presParOf" srcId="{91524ED4-75B1-2141-95DE-13598B344D1F}" destId="{3D8707D4-5453-644D-871C-1C50F30C3327}" srcOrd="0" destOrd="0" presId="urn:microsoft.com/office/officeart/2005/8/layout/process4"/>
    <dgm:cxn modelId="{D6C16340-F098-C042-87D8-1638D9124BD5}" type="presParOf" srcId="{BB5CF9D2-7CBE-3D4A-B353-FCC5FC92EAFC}" destId="{B1D78C71-2D70-A84A-B879-E5C2E50C6C9D}" srcOrd="3" destOrd="0" presId="urn:microsoft.com/office/officeart/2005/8/layout/process4"/>
    <dgm:cxn modelId="{F82F14D9-9910-7843-A6AD-C1871779DC97}" type="presParOf" srcId="{BB5CF9D2-7CBE-3D4A-B353-FCC5FC92EAFC}" destId="{ABF1737A-4D9F-7342-9C42-5D0D9F0F7C70}" srcOrd="4" destOrd="0" presId="urn:microsoft.com/office/officeart/2005/8/layout/process4"/>
    <dgm:cxn modelId="{0499B655-069A-0F4F-9CB6-71CCC1C6E797}" type="presParOf" srcId="{ABF1737A-4D9F-7342-9C42-5D0D9F0F7C70}" destId="{1906AA76-79EA-3048-BAFB-6D056F969462}" srcOrd="0" destOrd="0" presId="urn:microsoft.com/office/officeart/2005/8/layout/process4"/>
    <dgm:cxn modelId="{1C0F938B-4291-544D-A2CA-8BB62F22A0A1}" type="presParOf" srcId="{BB5CF9D2-7CBE-3D4A-B353-FCC5FC92EAFC}" destId="{D4858750-769B-9245-8DBE-22049967B220}" srcOrd="5" destOrd="0" presId="urn:microsoft.com/office/officeart/2005/8/layout/process4"/>
    <dgm:cxn modelId="{A6A8D401-357F-EF46-A6DC-BD0B8FDFC8B3}" type="presParOf" srcId="{BB5CF9D2-7CBE-3D4A-B353-FCC5FC92EAFC}" destId="{D40CB504-6725-1E48-90B4-9928C7C0B23B}" srcOrd="6" destOrd="0" presId="urn:microsoft.com/office/officeart/2005/8/layout/process4"/>
    <dgm:cxn modelId="{9F1FC434-950A-9148-B552-0B76EBDE0FF0}" type="presParOf" srcId="{D40CB504-6725-1E48-90B4-9928C7C0B23B}" destId="{7CE5336C-876B-F140-A163-017A8C45354D}" srcOrd="0" destOrd="0" presId="urn:microsoft.com/office/officeart/2005/8/layout/process4"/>
    <dgm:cxn modelId="{0EB4AED3-92A9-814A-9D5D-A9F2370EECC7}" type="presParOf" srcId="{BB5CF9D2-7CBE-3D4A-B353-FCC5FC92EAFC}" destId="{8A9BA327-492A-CB41-9A27-B4F2607B638E}" srcOrd="7" destOrd="0" presId="urn:microsoft.com/office/officeart/2005/8/layout/process4"/>
    <dgm:cxn modelId="{B29C286A-8789-B946-B855-8F9064BEC4C6}" type="presParOf" srcId="{BB5CF9D2-7CBE-3D4A-B353-FCC5FC92EAFC}" destId="{43B25EB3-016C-B244-A109-DBDFBF9F2079}" srcOrd="8" destOrd="0" presId="urn:microsoft.com/office/officeart/2005/8/layout/process4"/>
    <dgm:cxn modelId="{453DDC94-EAB8-244F-8AB5-D47FA4CF930C}" type="presParOf" srcId="{43B25EB3-016C-B244-A109-DBDFBF9F2079}" destId="{3209D633-F199-964A-A766-B8E912F65679}" srcOrd="0" destOrd="0" presId="urn:microsoft.com/office/officeart/2005/8/layout/process4"/>
    <dgm:cxn modelId="{CE85F6D1-32AF-7D40-A61F-322F53E66E72}" type="presParOf" srcId="{BB5CF9D2-7CBE-3D4A-B353-FCC5FC92EAFC}" destId="{4BC7FD01-973F-AF46-85D0-18500DFAAB05}" srcOrd="9" destOrd="0" presId="urn:microsoft.com/office/officeart/2005/8/layout/process4"/>
    <dgm:cxn modelId="{1A2AEA78-1EFB-944B-8C53-3C26B9CD6B2B}" type="presParOf" srcId="{BB5CF9D2-7CBE-3D4A-B353-FCC5FC92EAFC}" destId="{D9C8C8F7-2AA6-0346-89E4-F9650897294D}" srcOrd="10" destOrd="0" presId="urn:microsoft.com/office/officeart/2005/8/layout/process4"/>
    <dgm:cxn modelId="{F52176FC-9AEC-684A-8B6A-B2ECEBB83FEC}" type="presParOf" srcId="{D9C8C8F7-2AA6-0346-89E4-F9650897294D}" destId="{3160D1E7-45DA-1D44-8BA3-21903F56E10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D7D389-29A0-4DEB-A7BB-B877E2DEFDFF}"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7AF02FD7-EBCA-49EC-BAAB-A58C68D26DFC}">
      <dgm:prSet phldrT="[Text]" custT="1"/>
      <dgm:spPr>
        <a:gradFill rotWithShape="0">
          <a:gsLst>
            <a:gs pos="100000">
              <a:schemeClr val="accent2">
                <a:hueOff val="0"/>
                <a:satOff val="0"/>
                <a:lumOff val="0"/>
                <a:alphaOff val="0"/>
                <a:satMod val="103000"/>
                <a:lumMod val="102000"/>
                <a:tint val="94000"/>
              </a:schemeClr>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nchor="t"/>
        <a:lstStyle/>
        <a:p>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Turnkey/pre-packaged Segments  </a:t>
          </a:r>
        </a:p>
      </dgm:t>
    </dgm:pt>
    <dgm:pt modelId="{3970D655-2F42-4FDA-AD2D-C75DB0DC73E9}" type="sibTrans" cxnId="{7CE9B570-A6D2-4B79-8E23-AF95A5C96CFB}">
      <dgm:prSet/>
      <dgm:spPr/>
      <dgm:t>
        <a:bodyPr/>
        <a:lstStyle/>
        <a:p>
          <a:endParaRPr lang="en-US">
            <a:solidFill>
              <a:schemeClr val="bg1"/>
            </a:solidFill>
          </a:endParaRPr>
        </a:p>
      </dgm:t>
    </dgm:pt>
    <dgm:pt modelId="{F5A99B1B-F874-4674-A669-DD622018A430}" type="parTrans" cxnId="{7CE9B570-A6D2-4B79-8E23-AF95A5C96CFB}">
      <dgm:prSet/>
      <dgm:spPr/>
      <dgm:t>
        <a:bodyPr/>
        <a:lstStyle/>
        <a:p>
          <a:endParaRPr lang="en-US">
            <a:solidFill>
              <a:schemeClr val="bg1"/>
            </a:solidFill>
          </a:endParaRPr>
        </a:p>
      </dgm:t>
    </dgm:pt>
    <dgm:pt modelId="{FE79692A-DCC7-4715-AD49-65823B3B398A}">
      <dgm:prSet phldrT="[Text]" custT="1"/>
      <dgm:spPr>
        <a:gradFill rotWithShape="0">
          <a:gsLst>
            <a:gs pos="100000">
              <a:schemeClr val="accent4">
                <a:hueOff val="0"/>
                <a:satOff val="0"/>
                <a:lumOff val="0"/>
                <a:alphaOff val="0"/>
                <a:satMod val="103000"/>
                <a:lumMod val="102000"/>
                <a:tint val="94000"/>
              </a:schemeClr>
            </a:gs>
            <a:gs pos="100000">
              <a:schemeClr val="accent4">
                <a:hueOff val="0"/>
                <a:satOff val="0"/>
                <a:lumOff val="0"/>
                <a:alphaOff val="0"/>
                <a:lumMod val="99000"/>
                <a:satMod val="120000"/>
                <a:shade val="78000"/>
              </a:schemeClr>
            </a:gs>
          </a:gsLst>
        </a:gradFill>
      </dgm:spPr>
      <dgm:t>
        <a:bodyPr anchor="t"/>
        <a:lstStyle/>
        <a:p>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Account-Based Marketing (ABM)</a:t>
          </a:r>
        </a:p>
      </dgm:t>
    </dgm:pt>
    <dgm:pt modelId="{CC0AECD9-7902-4FEC-9CF2-AAC7345AD7ED}" type="parTrans" cxnId="{C1764095-47A9-4921-872B-260C9B2B41FD}">
      <dgm:prSet/>
      <dgm:spPr/>
      <dgm:t>
        <a:bodyPr/>
        <a:lstStyle/>
        <a:p>
          <a:endParaRPr lang="en-US">
            <a:solidFill>
              <a:schemeClr val="bg1"/>
            </a:solidFill>
          </a:endParaRPr>
        </a:p>
      </dgm:t>
    </dgm:pt>
    <dgm:pt modelId="{3607ADCF-6E95-43A6-8C2D-AA06A97FC83E}" type="sibTrans" cxnId="{C1764095-47A9-4921-872B-260C9B2B41FD}">
      <dgm:prSet/>
      <dgm:spPr/>
      <dgm:t>
        <a:bodyPr/>
        <a:lstStyle/>
        <a:p>
          <a:endParaRPr lang="en-US">
            <a:solidFill>
              <a:schemeClr val="bg1"/>
            </a:solidFill>
          </a:endParaRPr>
        </a:p>
      </dgm:t>
    </dgm:pt>
    <dgm:pt modelId="{AEE2DB11-C006-4061-8925-F74BBFF7965E}">
      <dgm:prSet phldrT="[Text]" custT="1"/>
      <dgm:spPr>
        <a:gradFill rotWithShape="0">
          <a:gsLst>
            <a:gs pos="100000">
              <a:schemeClr val="accent1">
                <a:lumMod val="60000"/>
                <a:lumOff val="40000"/>
              </a:schemeClr>
            </a:gs>
            <a:gs pos="10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gradFill>
      </dgm:spPr>
      <dgm:t>
        <a:bodyPr anchor="t"/>
        <a:lstStyle/>
        <a:p>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Geo-Fencing</a:t>
          </a:r>
        </a:p>
      </dgm:t>
    </dgm:pt>
    <dgm:pt modelId="{103CC6F6-3D45-481C-8694-208B02708AE1}" type="parTrans" cxnId="{C054B0F2-5B48-4DF0-87ED-4D23A96282D9}">
      <dgm:prSet/>
      <dgm:spPr/>
      <dgm:t>
        <a:bodyPr/>
        <a:lstStyle/>
        <a:p>
          <a:endParaRPr lang="en-US">
            <a:solidFill>
              <a:schemeClr val="bg1"/>
            </a:solidFill>
          </a:endParaRPr>
        </a:p>
      </dgm:t>
    </dgm:pt>
    <dgm:pt modelId="{24053BBB-0DF7-44B3-8F26-B1E11B0D60A7}" type="sibTrans" cxnId="{C054B0F2-5B48-4DF0-87ED-4D23A96282D9}">
      <dgm:prSet/>
      <dgm:spPr/>
      <dgm:t>
        <a:bodyPr/>
        <a:lstStyle/>
        <a:p>
          <a:endParaRPr lang="en-US">
            <a:solidFill>
              <a:schemeClr val="bg1"/>
            </a:solidFill>
          </a:endParaRPr>
        </a:p>
      </dgm:t>
    </dgm:pt>
    <dgm:pt modelId="{C29B205E-28F1-4B94-903B-4A2E88761AB5}">
      <dgm:prSet phldrT="[Text]" custT="1"/>
      <dgm:spPr>
        <a:gradFill rotWithShape="0">
          <a:gsLst>
            <a:gs pos="10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gradFill>
      </dgm:spPr>
      <dgm:t>
        <a:bodyPr anchor="t"/>
        <a:lstStyle/>
        <a:p>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Custom Segments</a:t>
          </a:r>
        </a:p>
      </dgm:t>
    </dgm:pt>
    <dgm:pt modelId="{7DC62B61-A674-4B19-BA9E-DB01F941B787}" type="parTrans" cxnId="{E51A3952-6F5F-402D-9C03-775E14D60C6E}">
      <dgm:prSet/>
      <dgm:spPr/>
      <dgm:t>
        <a:bodyPr/>
        <a:lstStyle/>
        <a:p>
          <a:endParaRPr lang="en-US">
            <a:solidFill>
              <a:schemeClr val="bg1"/>
            </a:solidFill>
          </a:endParaRPr>
        </a:p>
      </dgm:t>
    </dgm:pt>
    <dgm:pt modelId="{EFED5E6C-C969-43FD-951A-1A8D6DC03C96}" type="sibTrans" cxnId="{E51A3952-6F5F-402D-9C03-775E14D60C6E}">
      <dgm:prSet/>
      <dgm:spPr/>
      <dgm:t>
        <a:bodyPr/>
        <a:lstStyle/>
        <a:p>
          <a:endParaRPr lang="en-US">
            <a:solidFill>
              <a:schemeClr val="bg1"/>
            </a:solidFill>
          </a:endParaRPr>
        </a:p>
      </dgm:t>
    </dgm:pt>
    <dgm:pt modelId="{DF83D21B-0EDC-4657-A41B-793F6092C240}" type="pres">
      <dgm:prSet presAssocID="{D3D7D389-29A0-4DEB-A7BB-B877E2DEFDFF}" presName="diagram" presStyleCnt="0">
        <dgm:presLayoutVars>
          <dgm:dir/>
          <dgm:resizeHandles val="exact"/>
        </dgm:presLayoutVars>
      </dgm:prSet>
      <dgm:spPr/>
    </dgm:pt>
    <dgm:pt modelId="{A0D8FBE1-4D6D-45AA-92F4-6635D8D480AC}" type="pres">
      <dgm:prSet presAssocID="{7AF02FD7-EBCA-49EC-BAAB-A58C68D26DFC}" presName="node" presStyleLbl="node1" presStyleIdx="0" presStyleCnt="4" custLinFactNeighborX="1657">
        <dgm:presLayoutVars>
          <dgm:bulletEnabled val="1"/>
        </dgm:presLayoutVars>
      </dgm:prSet>
      <dgm:spPr/>
    </dgm:pt>
    <dgm:pt modelId="{28987AA8-C973-4808-916C-F9E579BD8DA8}" type="pres">
      <dgm:prSet presAssocID="{3970D655-2F42-4FDA-AD2D-C75DB0DC73E9}" presName="sibTrans" presStyleCnt="0"/>
      <dgm:spPr/>
    </dgm:pt>
    <dgm:pt modelId="{E751E2DB-2423-4C17-9949-38854878ED07}" type="pres">
      <dgm:prSet presAssocID="{C29B205E-28F1-4B94-903B-4A2E88761AB5}" presName="node" presStyleLbl="node1" presStyleIdx="1" presStyleCnt="4" custLinFactNeighborX="2507" custLinFactNeighborY="-138">
        <dgm:presLayoutVars>
          <dgm:bulletEnabled val="1"/>
        </dgm:presLayoutVars>
      </dgm:prSet>
      <dgm:spPr/>
    </dgm:pt>
    <dgm:pt modelId="{5C88AA9F-78D2-4F5A-A733-1833779DE633}" type="pres">
      <dgm:prSet presAssocID="{EFED5E6C-C969-43FD-951A-1A8D6DC03C96}" presName="sibTrans" presStyleCnt="0"/>
      <dgm:spPr/>
    </dgm:pt>
    <dgm:pt modelId="{B6B8F429-DA7D-4064-9C20-13860FAF01CB}" type="pres">
      <dgm:prSet presAssocID="{FE79692A-DCC7-4715-AD49-65823B3B398A}" presName="node" presStyleLbl="node1" presStyleIdx="2" presStyleCnt="4">
        <dgm:presLayoutVars>
          <dgm:bulletEnabled val="1"/>
        </dgm:presLayoutVars>
      </dgm:prSet>
      <dgm:spPr/>
    </dgm:pt>
    <dgm:pt modelId="{B1BC2566-17C6-4568-8616-DF60FDF72EEC}" type="pres">
      <dgm:prSet presAssocID="{3607ADCF-6E95-43A6-8C2D-AA06A97FC83E}" presName="sibTrans" presStyleCnt="0"/>
      <dgm:spPr/>
    </dgm:pt>
    <dgm:pt modelId="{661BD81A-690E-46DD-811F-A8A4C113B367}" type="pres">
      <dgm:prSet presAssocID="{AEE2DB11-C006-4061-8925-F74BBFF7965E}" presName="node" presStyleLbl="node1" presStyleIdx="3" presStyleCnt="4" custLinFactNeighborX="1657" custLinFactNeighborY="-1317">
        <dgm:presLayoutVars>
          <dgm:bulletEnabled val="1"/>
        </dgm:presLayoutVars>
      </dgm:prSet>
      <dgm:spPr/>
    </dgm:pt>
  </dgm:ptLst>
  <dgm:cxnLst>
    <dgm:cxn modelId="{2FD44D05-681A-45C5-B2DC-62CD9C76A297}" type="presOf" srcId="{7AF02FD7-EBCA-49EC-BAAB-A58C68D26DFC}" destId="{A0D8FBE1-4D6D-45AA-92F4-6635D8D480AC}" srcOrd="0" destOrd="0" presId="urn:microsoft.com/office/officeart/2005/8/layout/default"/>
    <dgm:cxn modelId="{21FE410F-3295-48C7-9293-CC7F0FFC33EE}" type="presOf" srcId="{D3D7D389-29A0-4DEB-A7BB-B877E2DEFDFF}" destId="{DF83D21B-0EDC-4657-A41B-793F6092C240}" srcOrd="0" destOrd="0" presId="urn:microsoft.com/office/officeart/2005/8/layout/default"/>
    <dgm:cxn modelId="{F9227F19-37A8-4AF4-B7BA-A0E5B6D2D755}" type="presOf" srcId="{C29B205E-28F1-4B94-903B-4A2E88761AB5}" destId="{E751E2DB-2423-4C17-9949-38854878ED07}" srcOrd="0" destOrd="0" presId="urn:microsoft.com/office/officeart/2005/8/layout/default"/>
    <dgm:cxn modelId="{E51A3952-6F5F-402D-9C03-775E14D60C6E}" srcId="{D3D7D389-29A0-4DEB-A7BB-B877E2DEFDFF}" destId="{C29B205E-28F1-4B94-903B-4A2E88761AB5}" srcOrd="1" destOrd="0" parTransId="{7DC62B61-A674-4B19-BA9E-DB01F941B787}" sibTransId="{EFED5E6C-C969-43FD-951A-1A8D6DC03C96}"/>
    <dgm:cxn modelId="{7CE9B570-A6D2-4B79-8E23-AF95A5C96CFB}" srcId="{D3D7D389-29A0-4DEB-A7BB-B877E2DEFDFF}" destId="{7AF02FD7-EBCA-49EC-BAAB-A58C68D26DFC}" srcOrd="0" destOrd="0" parTransId="{F5A99B1B-F874-4674-A669-DD622018A430}" sibTransId="{3970D655-2F42-4FDA-AD2D-C75DB0DC73E9}"/>
    <dgm:cxn modelId="{C1764095-47A9-4921-872B-260C9B2B41FD}" srcId="{D3D7D389-29A0-4DEB-A7BB-B877E2DEFDFF}" destId="{FE79692A-DCC7-4715-AD49-65823B3B398A}" srcOrd="2" destOrd="0" parTransId="{CC0AECD9-7902-4FEC-9CF2-AAC7345AD7ED}" sibTransId="{3607ADCF-6E95-43A6-8C2D-AA06A97FC83E}"/>
    <dgm:cxn modelId="{AF3A2DA3-A1BB-45B8-8AFC-392A5CE374EF}" type="presOf" srcId="{FE79692A-DCC7-4715-AD49-65823B3B398A}" destId="{B6B8F429-DA7D-4064-9C20-13860FAF01CB}" srcOrd="0" destOrd="0" presId="urn:microsoft.com/office/officeart/2005/8/layout/default"/>
    <dgm:cxn modelId="{E84BF9AA-5393-445F-99F3-78369703204C}" type="presOf" srcId="{AEE2DB11-C006-4061-8925-F74BBFF7965E}" destId="{661BD81A-690E-46DD-811F-A8A4C113B367}" srcOrd="0" destOrd="0" presId="urn:microsoft.com/office/officeart/2005/8/layout/default"/>
    <dgm:cxn modelId="{C054B0F2-5B48-4DF0-87ED-4D23A96282D9}" srcId="{D3D7D389-29A0-4DEB-A7BB-B877E2DEFDFF}" destId="{AEE2DB11-C006-4061-8925-F74BBFF7965E}" srcOrd="3" destOrd="0" parTransId="{103CC6F6-3D45-481C-8694-208B02708AE1}" sibTransId="{24053BBB-0DF7-44B3-8F26-B1E11B0D60A7}"/>
    <dgm:cxn modelId="{6C1313C4-F111-48B0-9BCB-2BFA7F751B6B}" type="presParOf" srcId="{DF83D21B-0EDC-4657-A41B-793F6092C240}" destId="{A0D8FBE1-4D6D-45AA-92F4-6635D8D480AC}" srcOrd="0" destOrd="0" presId="urn:microsoft.com/office/officeart/2005/8/layout/default"/>
    <dgm:cxn modelId="{43205FE9-2149-40DC-AA6D-E4C7DB0ECD57}" type="presParOf" srcId="{DF83D21B-0EDC-4657-A41B-793F6092C240}" destId="{28987AA8-C973-4808-916C-F9E579BD8DA8}" srcOrd="1" destOrd="0" presId="urn:microsoft.com/office/officeart/2005/8/layout/default"/>
    <dgm:cxn modelId="{FA2D00A5-EAB7-4EAD-9472-F5B17431F3DC}" type="presParOf" srcId="{DF83D21B-0EDC-4657-A41B-793F6092C240}" destId="{E751E2DB-2423-4C17-9949-38854878ED07}" srcOrd="2" destOrd="0" presId="urn:microsoft.com/office/officeart/2005/8/layout/default"/>
    <dgm:cxn modelId="{375C3FEA-4A57-4241-B81E-326E1D6FEAC7}" type="presParOf" srcId="{DF83D21B-0EDC-4657-A41B-793F6092C240}" destId="{5C88AA9F-78D2-4F5A-A733-1833779DE633}" srcOrd="3" destOrd="0" presId="urn:microsoft.com/office/officeart/2005/8/layout/default"/>
    <dgm:cxn modelId="{288F63C4-D152-4291-99F1-3F9F78084CA5}" type="presParOf" srcId="{DF83D21B-0EDC-4657-A41B-793F6092C240}" destId="{B6B8F429-DA7D-4064-9C20-13860FAF01CB}" srcOrd="4" destOrd="0" presId="urn:microsoft.com/office/officeart/2005/8/layout/default"/>
    <dgm:cxn modelId="{010FE5CD-6803-4472-9222-EAAC00C6BA89}" type="presParOf" srcId="{DF83D21B-0EDC-4657-A41B-793F6092C240}" destId="{B1BC2566-17C6-4568-8616-DF60FDF72EEC}" srcOrd="5" destOrd="0" presId="urn:microsoft.com/office/officeart/2005/8/layout/default"/>
    <dgm:cxn modelId="{940A537B-7409-4BED-A36A-B61B500A3162}" type="presParOf" srcId="{DF83D21B-0EDC-4657-A41B-793F6092C240}" destId="{661BD81A-690E-46DD-811F-A8A4C113B36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4CC0A4-159A-4D3F-994E-C8D4A21DB08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380279D5-22D7-4D7C-B9AA-FD5FBEC7B3A8}">
      <dgm:prSet phldrT="[Text]" custT="1"/>
      <dgm:spPr/>
      <dgm:t>
        <a:bodyPr/>
        <a:lstStyle/>
        <a:p>
          <a:r>
            <a:rPr lang="en-US" sz="1800" b="1">
              <a:latin typeface="Open Sans" panose="020B0606030504020204" pitchFamily="34" charset="0"/>
              <a:ea typeface="Open Sans" panose="020B0606030504020204" pitchFamily="34" charset="0"/>
              <a:cs typeface="Open Sans" panose="020B0606030504020204" pitchFamily="34" charset="0"/>
            </a:rPr>
            <a:t>Database Segments </a:t>
          </a:r>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55DBA60-427F-4981-A333-1EF4F3CB4C75}" type="parTrans" cxnId="{9435EA2A-EA32-4393-80B0-A3A8703D4B18}">
      <dgm:prSet/>
      <dgm:spPr/>
      <dgm:t>
        <a:bodyPr/>
        <a:lstStyle/>
        <a:p>
          <a:endParaRPr lang="en-US"/>
        </a:p>
      </dgm:t>
    </dgm:pt>
    <dgm:pt modelId="{1CBCEFD7-62BD-4E04-ABBE-5B6967F55DF5}" type="sibTrans" cxnId="{9435EA2A-EA32-4393-80B0-A3A8703D4B18}">
      <dgm:prSet/>
      <dgm:spPr/>
      <dgm:t>
        <a:bodyPr/>
        <a:lstStyle/>
        <a:p>
          <a:endParaRPr lang="en-US"/>
        </a:p>
      </dgm:t>
    </dgm:pt>
    <dgm:pt modelId="{C3B96432-EE15-4FF0-8F38-C968083D9C68}">
      <dgm:prSet phldrT="[Text]" custT="1"/>
      <dgm:spPr/>
      <dgm:t>
        <a:bodyPr/>
        <a:lstStyle/>
        <a:p>
          <a:pPr>
            <a:lnSpc>
              <a:spcPct val="100000"/>
            </a:lnSpc>
            <a:spcAft>
              <a:spcPts val="600"/>
            </a:spcAft>
          </a:pPr>
          <a:r>
            <a:rPr lang="en-US" sz="1800" dirty="0">
              <a:latin typeface="Open Sans" panose="020B0606030504020204" pitchFamily="34" charset="0"/>
              <a:ea typeface="Open Sans" panose="020B0606030504020204" pitchFamily="34" charset="0"/>
              <a:cs typeface="Open Sans" panose="020B0606030504020204" pitchFamily="34" charset="0"/>
            </a:rPr>
            <a:t>Demographics and brand specific data points, such as titles, functions, and geography</a:t>
          </a:r>
        </a:p>
      </dgm:t>
    </dgm:pt>
    <dgm:pt modelId="{DA71B878-DD2F-40A0-BBAA-944AC1025D9B}" type="parTrans" cxnId="{8AB58B97-A3B4-4509-8AFA-98135399D828}">
      <dgm:prSet/>
      <dgm:spPr/>
      <dgm:t>
        <a:bodyPr/>
        <a:lstStyle/>
        <a:p>
          <a:endParaRPr lang="en-US"/>
        </a:p>
      </dgm:t>
    </dgm:pt>
    <dgm:pt modelId="{EDCA0578-DDBE-4051-912E-6AAF0A76BB9C}" type="sibTrans" cxnId="{8AB58B97-A3B4-4509-8AFA-98135399D828}">
      <dgm:prSet/>
      <dgm:spPr/>
      <dgm:t>
        <a:bodyPr/>
        <a:lstStyle/>
        <a:p>
          <a:endParaRPr lang="en-US"/>
        </a:p>
      </dgm:t>
    </dgm:pt>
    <dgm:pt modelId="{5C642E80-61AE-4809-BA6E-2694D381F325}">
      <dgm:prSet phldrT="[Text]" custT="1"/>
      <dgm:spPr/>
      <dgm:t>
        <a:bodyPr/>
        <a:lstStyle/>
        <a:p>
          <a:pPr>
            <a:lnSpc>
              <a:spcPct val="100000"/>
            </a:lnSpc>
            <a:spcAft>
              <a:spcPts val="600"/>
            </a:spcAft>
          </a:pPr>
          <a:r>
            <a:rPr lang="en-US" sz="1800">
              <a:latin typeface="Open Sans" panose="020B0606030504020204" pitchFamily="34" charset="0"/>
              <a:ea typeface="Open Sans" panose="020B0606030504020204" pitchFamily="34" charset="0"/>
              <a:cs typeface="Open Sans" panose="020B0606030504020204" pitchFamily="34" charset="0"/>
            </a:rPr>
            <a:t>eNewsletter recipients</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E9F62DDD-020C-462F-8D57-11CECD527AD6}" type="parTrans" cxnId="{B4CB8AEC-96C6-455B-A2AE-64542BE0B242}">
      <dgm:prSet/>
      <dgm:spPr/>
      <dgm:t>
        <a:bodyPr/>
        <a:lstStyle/>
        <a:p>
          <a:endParaRPr lang="en-US"/>
        </a:p>
      </dgm:t>
    </dgm:pt>
    <dgm:pt modelId="{287496BE-0561-42F5-941E-C202D97A03E7}" type="sibTrans" cxnId="{B4CB8AEC-96C6-455B-A2AE-64542BE0B242}">
      <dgm:prSet/>
      <dgm:spPr/>
      <dgm:t>
        <a:bodyPr/>
        <a:lstStyle/>
        <a:p>
          <a:endParaRPr lang="en-US"/>
        </a:p>
      </dgm:t>
    </dgm:pt>
    <dgm:pt modelId="{B14DF184-03BF-41CE-855E-2304508439BB}">
      <dgm:prSet phldrT="[Text]" custT="1"/>
      <dgm:spPr>
        <a:solidFill>
          <a:srgbClr val="00AADF"/>
        </a:solidFill>
        <a:ln>
          <a:solidFill>
            <a:srgbClr val="00AADF"/>
          </a:solidFill>
        </a:ln>
      </dgm:spPr>
      <dgm:t>
        <a:bodyPr/>
        <a:lstStyle/>
        <a:p>
          <a:r>
            <a:rPr lang="en-US" sz="1800" b="1">
              <a:latin typeface="Open Sans" panose="020B0606030504020204" pitchFamily="34" charset="0"/>
              <a:ea typeface="Open Sans" panose="020B0606030504020204" pitchFamily="34" charset="0"/>
              <a:cs typeface="Open Sans" panose="020B0606030504020204" pitchFamily="34" charset="0"/>
            </a:rPr>
            <a:t>Pixel-based Segments </a:t>
          </a:r>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C8B35283-1387-4694-9C91-730E41AD5225}" type="parTrans" cxnId="{6E167ED6-588D-4ADE-92EC-BFB7E26AC5F5}">
      <dgm:prSet/>
      <dgm:spPr/>
      <dgm:t>
        <a:bodyPr/>
        <a:lstStyle/>
        <a:p>
          <a:endParaRPr lang="en-US"/>
        </a:p>
      </dgm:t>
    </dgm:pt>
    <dgm:pt modelId="{B222534F-4C61-428E-9F70-805BA202BB93}" type="sibTrans" cxnId="{6E167ED6-588D-4ADE-92EC-BFB7E26AC5F5}">
      <dgm:prSet/>
      <dgm:spPr/>
      <dgm:t>
        <a:bodyPr/>
        <a:lstStyle/>
        <a:p>
          <a:endParaRPr lang="en-US"/>
        </a:p>
      </dgm:t>
    </dgm:pt>
    <dgm:pt modelId="{8DBC3696-6DD0-42A5-93F7-56BCAB541617}">
      <dgm:prSet phldrT="[Text]" custT="1"/>
      <dgm:spPr>
        <a:solidFill>
          <a:schemeClr val="accent4">
            <a:lumMod val="20000"/>
            <a:lumOff val="80000"/>
            <a:alpha val="36000"/>
          </a:schemeClr>
        </a:solidFill>
        <a:ln>
          <a:solidFill>
            <a:schemeClr val="accent4">
              <a:lumMod val="20000"/>
              <a:lumOff val="80000"/>
              <a:alpha val="90000"/>
            </a:schemeClr>
          </a:solidFill>
        </a:ln>
      </dgm:spPr>
      <dgm:t>
        <a:bodyPr/>
        <a:lstStyle/>
        <a:p>
          <a:pPr>
            <a:lnSpc>
              <a:spcPct val="100000"/>
            </a:lnSpc>
            <a:spcAft>
              <a:spcPts val="600"/>
            </a:spcAft>
          </a:pPr>
          <a:r>
            <a:rPr lang="en-US" sz="1800">
              <a:latin typeface="Open Sans" panose="020B0606030504020204" pitchFamily="34" charset="0"/>
              <a:ea typeface="Open Sans" panose="020B0606030504020204" pitchFamily="34" charset="0"/>
              <a:cs typeface="Open Sans" panose="020B0606030504020204" pitchFamily="34" charset="0"/>
            </a:rPr>
            <a:t>Site visitors to your website </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AFAF35BF-F072-49E0-8A92-4A77D0EAC2DE}" type="parTrans" cxnId="{7CE39E29-82ED-48A6-82F3-8757CAC28BC2}">
      <dgm:prSet/>
      <dgm:spPr/>
      <dgm:t>
        <a:bodyPr/>
        <a:lstStyle/>
        <a:p>
          <a:endParaRPr lang="en-US"/>
        </a:p>
      </dgm:t>
    </dgm:pt>
    <dgm:pt modelId="{8CD7F8B0-861C-4A33-9E1D-368445B26415}" type="sibTrans" cxnId="{7CE39E29-82ED-48A6-82F3-8757CAC28BC2}">
      <dgm:prSet/>
      <dgm:spPr/>
      <dgm:t>
        <a:bodyPr/>
        <a:lstStyle/>
        <a:p>
          <a:endParaRPr lang="en-US"/>
        </a:p>
      </dgm:t>
    </dgm:pt>
    <dgm:pt modelId="{364265CD-3BC4-4F45-99D0-064F2CC8D2A9}">
      <dgm:prSet phldrT="[Text]" custT="1"/>
      <dgm:spPr>
        <a:solidFill>
          <a:schemeClr val="accent3"/>
        </a:solidFill>
        <a:ln>
          <a:solidFill>
            <a:schemeClr val="accent3"/>
          </a:solidFill>
        </a:ln>
      </dgm:spPr>
      <dgm:t>
        <a:bodyPr/>
        <a:lstStyle/>
        <a:p>
          <a:r>
            <a:rPr lang="en-US" sz="1800" b="1">
              <a:latin typeface="Open Sans" panose="020B0606030504020204" pitchFamily="34" charset="0"/>
              <a:ea typeface="Open Sans" panose="020B0606030504020204" pitchFamily="34" charset="0"/>
              <a:cs typeface="Open Sans" panose="020B0606030504020204" pitchFamily="34" charset="0"/>
            </a:rPr>
            <a:t>Geo-fencing</a:t>
          </a:r>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E67922FA-C12E-4708-BCB0-C258738F47E3}" type="parTrans" cxnId="{0C9EAC98-44DB-4CEB-919F-B4B97960B199}">
      <dgm:prSet/>
      <dgm:spPr/>
      <dgm:t>
        <a:bodyPr/>
        <a:lstStyle/>
        <a:p>
          <a:endParaRPr lang="en-US"/>
        </a:p>
      </dgm:t>
    </dgm:pt>
    <dgm:pt modelId="{D92F76E3-423A-4B6A-A5A8-4439E22DEE5D}" type="sibTrans" cxnId="{0C9EAC98-44DB-4CEB-919F-B4B97960B199}">
      <dgm:prSet/>
      <dgm:spPr/>
      <dgm:t>
        <a:bodyPr/>
        <a:lstStyle/>
        <a:p>
          <a:endParaRPr lang="en-US"/>
        </a:p>
      </dgm:t>
    </dgm:pt>
    <dgm:pt modelId="{92315787-7C70-41E4-818C-5B064140EDB3}">
      <dgm:prSet phldrT="[Text]" custT="1"/>
      <dgm:spPr>
        <a:solidFill>
          <a:schemeClr val="accent3">
            <a:lumMod val="20000"/>
            <a:lumOff val="80000"/>
            <a:alpha val="45109"/>
          </a:schemeClr>
        </a:solidFill>
        <a:ln>
          <a:solidFill>
            <a:schemeClr val="accent3">
              <a:lumMod val="20000"/>
              <a:lumOff val="80000"/>
              <a:alpha val="90000"/>
            </a:schemeClr>
          </a:solidFill>
        </a:ln>
      </dgm:spPr>
      <dgm:t>
        <a:bodyPr/>
        <a:lstStyle/>
        <a:p>
          <a:pPr>
            <a:lnSpc>
              <a:spcPct val="100000"/>
            </a:lnSpc>
            <a:spcAft>
              <a:spcPts val="600"/>
            </a:spcAft>
          </a:pPr>
          <a:r>
            <a:rPr lang="en-US" sz="1800">
              <a:latin typeface="Open Sans" panose="020B0606030504020204" pitchFamily="34" charset="0"/>
              <a:ea typeface="Open Sans" panose="020B0606030504020204" pitchFamily="34" charset="0"/>
              <a:cs typeface="Open Sans" panose="020B0606030504020204" pitchFamily="34" charset="0"/>
            </a:rPr>
            <a:t>Within the radius of a physical location</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593CE618-A975-495C-8D72-F5B461BC1852}" type="parTrans" cxnId="{C035D1C2-C407-4B37-B177-09F2660455B0}">
      <dgm:prSet/>
      <dgm:spPr/>
      <dgm:t>
        <a:bodyPr/>
        <a:lstStyle/>
        <a:p>
          <a:endParaRPr lang="en-US"/>
        </a:p>
      </dgm:t>
    </dgm:pt>
    <dgm:pt modelId="{D8F320A7-A058-488D-AF30-25F287D58CA7}" type="sibTrans" cxnId="{C035D1C2-C407-4B37-B177-09F2660455B0}">
      <dgm:prSet/>
      <dgm:spPr/>
      <dgm:t>
        <a:bodyPr/>
        <a:lstStyle/>
        <a:p>
          <a:endParaRPr lang="en-US"/>
        </a:p>
      </dgm:t>
    </dgm:pt>
    <dgm:pt modelId="{B292508C-C4CC-45EE-AF46-10AEA6125D60}">
      <dgm:prSet phldrT="[Text]" custT="1"/>
      <dgm:spPr>
        <a:solidFill>
          <a:schemeClr val="accent3">
            <a:lumMod val="20000"/>
            <a:lumOff val="80000"/>
            <a:alpha val="45109"/>
          </a:schemeClr>
        </a:solidFill>
        <a:ln>
          <a:solidFill>
            <a:schemeClr val="accent3">
              <a:lumMod val="20000"/>
              <a:lumOff val="80000"/>
              <a:alpha val="90000"/>
            </a:schemeClr>
          </a:solidFill>
        </a:ln>
      </dgm:spPr>
      <dgm:t>
        <a:bodyPr/>
        <a:lstStyle/>
        <a:p>
          <a:pPr>
            <a:lnSpc>
              <a:spcPct val="100000"/>
            </a:lnSpc>
            <a:spcAft>
              <a:spcPts val="600"/>
            </a:spcAft>
          </a:pPr>
          <a:r>
            <a:rPr lang="en-US" sz="1800">
              <a:latin typeface="Open Sans" panose="020B0606030504020204" pitchFamily="34" charset="0"/>
              <a:ea typeface="Open Sans" panose="020B0606030504020204" pitchFamily="34" charset="0"/>
              <a:cs typeface="Open Sans" panose="020B0606030504020204" pitchFamily="34" charset="0"/>
            </a:rPr>
            <a:t>Limited to display advertising only</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01A02345-CD9E-4117-A5EF-6D3C7DF22FF9}" type="parTrans" cxnId="{3CFED429-8E89-4659-9D6A-95F4A84B3B87}">
      <dgm:prSet/>
      <dgm:spPr/>
      <dgm:t>
        <a:bodyPr/>
        <a:lstStyle/>
        <a:p>
          <a:endParaRPr lang="en-US"/>
        </a:p>
      </dgm:t>
    </dgm:pt>
    <dgm:pt modelId="{3CFABB4D-8DD3-459A-AE8A-DA7F2C3D4C93}" type="sibTrans" cxnId="{3CFED429-8E89-4659-9D6A-95F4A84B3B87}">
      <dgm:prSet/>
      <dgm:spPr/>
      <dgm:t>
        <a:bodyPr/>
        <a:lstStyle/>
        <a:p>
          <a:endParaRPr lang="en-US"/>
        </a:p>
      </dgm:t>
    </dgm:pt>
    <dgm:pt modelId="{1FB41908-88BE-440C-9831-8C94D60B286E}">
      <dgm:prSet phldrT="[Text]" custT="1"/>
      <dgm:spPr>
        <a:solidFill>
          <a:schemeClr val="accent1">
            <a:lumMod val="60000"/>
            <a:lumOff val="40000"/>
          </a:schemeClr>
        </a:solidFill>
        <a:ln>
          <a:solidFill>
            <a:schemeClr val="accent1">
              <a:lumMod val="60000"/>
              <a:lumOff val="40000"/>
            </a:schemeClr>
          </a:solidFill>
        </a:ln>
      </dgm:spPr>
      <dgm:t>
        <a:bodyPr/>
        <a:lstStyle/>
        <a:p>
          <a:r>
            <a:rPr lang="en-US" sz="1800" b="1">
              <a:latin typeface="Open Sans" panose="020B0606030504020204" pitchFamily="34" charset="0"/>
              <a:ea typeface="Open Sans" panose="020B0606030504020204" pitchFamily="34" charset="0"/>
              <a:cs typeface="Open Sans" panose="020B0606030504020204" pitchFamily="34" charset="0"/>
            </a:rPr>
            <a:t>Account-based Marketing (ABM)</a:t>
          </a:r>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95ABCA94-2BF1-40CD-8DB2-99D9C46DE3B6}" type="parTrans" cxnId="{8946F88E-C237-4D2E-9297-7C6A29334461}">
      <dgm:prSet/>
      <dgm:spPr/>
      <dgm:t>
        <a:bodyPr/>
        <a:lstStyle/>
        <a:p>
          <a:endParaRPr lang="en-US"/>
        </a:p>
      </dgm:t>
    </dgm:pt>
    <dgm:pt modelId="{75A25D8C-9B28-4A60-84D8-ED766D8ADC79}" type="sibTrans" cxnId="{8946F88E-C237-4D2E-9297-7C6A29334461}">
      <dgm:prSet/>
      <dgm:spPr/>
      <dgm:t>
        <a:bodyPr/>
        <a:lstStyle/>
        <a:p>
          <a:endParaRPr lang="en-US"/>
        </a:p>
      </dgm:t>
    </dgm:pt>
    <dgm:pt modelId="{3B89C99E-82BD-4E4F-A27C-BC49DBBF2457}">
      <dgm:prSet phldrT="[Text]" custT="1"/>
      <dgm:spPr>
        <a:solidFill>
          <a:schemeClr val="accent1">
            <a:lumMod val="20000"/>
            <a:lumOff val="80000"/>
            <a:alpha val="40394"/>
          </a:schemeClr>
        </a:solidFill>
        <a:ln>
          <a:solidFill>
            <a:schemeClr val="accent4">
              <a:lumMod val="20000"/>
              <a:lumOff val="80000"/>
              <a:alpha val="90000"/>
            </a:schemeClr>
          </a:solidFill>
        </a:ln>
      </dgm:spPr>
      <dgm:t>
        <a:bodyPr/>
        <a:lstStyle/>
        <a:p>
          <a:pPr>
            <a:lnSpc>
              <a:spcPct val="100000"/>
            </a:lnSpc>
            <a:spcAft>
              <a:spcPts val="600"/>
            </a:spcAft>
          </a:pPr>
          <a:r>
            <a:rPr lang="en-US" sz="1800">
              <a:latin typeface="Open Sans" panose="020B0606030504020204" pitchFamily="34" charset="0"/>
              <a:ea typeface="Open Sans" panose="020B0606030504020204" pitchFamily="34" charset="0"/>
              <a:cs typeface="Open Sans" panose="020B0606030504020204" pitchFamily="34" charset="0"/>
            </a:rPr>
            <a:t>Based on client’s key account list – uses data from both the Informa database and 3</a:t>
          </a:r>
          <a:r>
            <a:rPr lang="en-US" sz="1800" baseline="30000">
              <a:latin typeface="Open Sans" panose="020B0606030504020204" pitchFamily="34" charset="0"/>
              <a:ea typeface="Open Sans" panose="020B0606030504020204" pitchFamily="34" charset="0"/>
              <a:cs typeface="Open Sans" panose="020B0606030504020204" pitchFamily="34" charset="0"/>
            </a:rPr>
            <a:t>rd</a:t>
          </a:r>
          <a:r>
            <a:rPr lang="en-US" sz="1800">
              <a:latin typeface="Open Sans" panose="020B0606030504020204" pitchFamily="34" charset="0"/>
              <a:ea typeface="Open Sans" panose="020B0606030504020204" pitchFamily="34" charset="0"/>
              <a:cs typeface="Open Sans" panose="020B0606030504020204" pitchFamily="34" charset="0"/>
            </a:rPr>
            <a:t> party data </a:t>
          </a:r>
          <a:r>
            <a:rPr lang="en-US" sz="1800" i="1">
              <a:latin typeface="Open Sans" panose="020B0606030504020204" pitchFamily="34" charset="0"/>
              <a:ea typeface="Open Sans" panose="020B0606030504020204" pitchFamily="34" charset="0"/>
              <a:cs typeface="Open Sans" panose="020B0606030504020204" pitchFamily="34" charset="0"/>
            </a:rPr>
            <a:t>(U.S. only)</a:t>
          </a:r>
          <a:endParaRPr lang="en-US" sz="1800" i="1" dirty="0">
            <a:latin typeface="Open Sans" panose="020B0606030504020204" pitchFamily="34" charset="0"/>
            <a:ea typeface="Open Sans" panose="020B0606030504020204" pitchFamily="34" charset="0"/>
            <a:cs typeface="Open Sans" panose="020B0606030504020204" pitchFamily="34" charset="0"/>
          </a:endParaRPr>
        </a:p>
      </dgm:t>
    </dgm:pt>
    <dgm:pt modelId="{9269903F-8DC1-47B7-88A5-97FE9AE61412}" type="parTrans" cxnId="{607E9137-8498-4AA5-B24D-A588F8417013}">
      <dgm:prSet/>
      <dgm:spPr/>
      <dgm:t>
        <a:bodyPr/>
        <a:lstStyle/>
        <a:p>
          <a:endParaRPr lang="en-US"/>
        </a:p>
      </dgm:t>
    </dgm:pt>
    <dgm:pt modelId="{F346F617-B0F6-489E-B992-E67C05301A4A}" type="sibTrans" cxnId="{607E9137-8498-4AA5-B24D-A588F8417013}">
      <dgm:prSet/>
      <dgm:spPr/>
      <dgm:t>
        <a:bodyPr/>
        <a:lstStyle/>
        <a:p>
          <a:endParaRPr lang="en-US"/>
        </a:p>
      </dgm:t>
    </dgm:pt>
    <dgm:pt modelId="{D9711922-8FD1-450A-AD00-68A65069CFB7}">
      <dgm:prSet phldrT="[Text]"/>
      <dgm:spPr>
        <a:solidFill>
          <a:schemeClr val="accent1">
            <a:lumMod val="20000"/>
            <a:lumOff val="80000"/>
            <a:alpha val="40394"/>
          </a:schemeClr>
        </a:solidFill>
        <a:ln>
          <a:solidFill>
            <a:schemeClr val="accent4">
              <a:lumMod val="20000"/>
              <a:lumOff val="80000"/>
              <a:alpha val="90000"/>
            </a:schemeClr>
          </a:solidFill>
        </a:ln>
      </dgm:spPr>
      <dgm:t>
        <a:bodyPr/>
        <a:lstStyle/>
        <a:p>
          <a:pPr>
            <a:lnSpc>
              <a:spcPct val="90000"/>
            </a:lnSpc>
            <a:spcAft>
              <a:spcPct val="15000"/>
            </a:spcAft>
          </a:pPr>
          <a:endParaRPr lang="en-US" sz="2000" dirty="0">
            <a:latin typeface="Helvetica Neue"/>
          </a:endParaRPr>
        </a:p>
      </dgm:t>
    </dgm:pt>
    <dgm:pt modelId="{69F3C8A7-360C-4372-8FA5-25DEA6395C85}" type="parTrans" cxnId="{E73CBA87-7FA7-4CC8-BE7A-4A6CF9CEEAAE}">
      <dgm:prSet/>
      <dgm:spPr/>
      <dgm:t>
        <a:bodyPr/>
        <a:lstStyle/>
        <a:p>
          <a:endParaRPr lang="en-US"/>
        </a:p>
      </dgm:t>
    </dgm:pt>
    <dgm:pt modelId="{0220292D-C9EE-4BB4-80EF-A2C88D2610D3}" type="sibTrans" cxnId="{E73CBA87-7FA7-4CC8-BE7A-4A6CF9CEEAAE}">
      <dgm:prSet/>
      <dgm:spPr/>
      <dgm:t>
        <a:bodyPr/>
        <a:lstStyle/>
        <a:p>
          <a:endParaRPr lang="en-US"/>
        </a:p>
      </dgm:t>
    </dgm:pt>
    <dgm:pt modelId="{25B2C81D-13B1-4193-8764-4FF2AA4ADC2D}">
      <dgm:prSet phldrT="[Text]" custT="1"/>
      <dgm:spPr/>
      <dgm:t>
        <a:bodyPr/>
        <a:lstStyle/>
        <a:p>
          <a:pPr>
            <a:lnSpc>
              <a:spcPct val="100000"/>
            </a:lnSpc>
            <a:spcAft>
              <a:spcPts val="600"/>
            </a:spcAft>
          </a:pPr>
          <a:r>
            <a:rPr lang="en-US" sz="1800">
              <a:latin typeface="Open Sans" panose="020B0606030504020204" pitchFamily="34" charset="0"/>
              <a:ea typeface="Open Sans" panose="020B0606030504020204" pitchFamily="34" charset="0"/>
              <a:cs typeface="Open Sans" panose="020B0606030504020204" pitchFamily="34" charset="0"/>
            </a:rPr>
            <a:t>Client’s account lists that are matched to our database</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36472BEE-B317-41CE-904A-0CC4BAB0577D}" type="parTrans" cxnId="{40A4D2B5-F728-47AA-9FFA-6E9FE64F9FAC}">
      <dgm:prSet/>
      <dgm:spPr/>
      <dgm:t>
        <a:bodyPr/>
        <a:lstStyle/>
        <a:p>
          <a:endParaRPr lang="en-US"/>
        </a:p>
      </dgm:t>
    </dgm:pt>
    <dgm:pt modelId="{506D96AB-6419-401A-BB7F-E8C60EDB0DDD}" type="sibTrans" cxnId="{40A4D2B5-F728-47AA-9FFA-6E9FE64F9FAC}">
      <dgm:prSet/>
      <dgm:spPr/>
      <dgm:t>
        <a:bodyPr/>
        <a:lstStyle/>
        <a:p>
          <a:endParaRPr lang="en-US"/>
        </a:p>
      </dgm:t>
    </dgm:pt>
    <dgm:pt modelId="{51ECEAAD-6137-4F1D-8A59-DB451215E0A2}">
      <dgm:prSet phldrT="[Text]" custT="1"/>
      <dgm:spPr>
        <a:solidFill>
          <a:schemeClr val="accent4">
            <a:lumMod val="20000"/>
            <a:lumOff val="80000"/>
            <a:alpha val="36000"/>
          </a:schemeClr>
        </a:solidFill>
        <a:ln>
          <a:solidFill>
            <a:schemeClr val="accent4">
              <a:lumMod val="20000"/>
              <a:lumOff val="80000"/>
              <a:alpha val="90000"/>
            </a:schemeClr>
          </a:solidFill>
        </a:ln>
      </dgm:spPr>
      <dgm:t>
        <a:bodyPr/>
        <a:lstStyle/>
        <a:p>
          <a:pPr>
            <a:lnSpc>
              <a:spcPct val="100000"/>
            </a:lnSpc>
            <a:spcAft>
              <a:spcPts val="600"/>
            </a:spcAft>
          </a:pPr>
          <a:r>
            <a:rPr lang="en-US" sz="1800">
              <a:latin typeface="Open Sans" panose="020B0606030504020204" pitchFamily="34" charset="0"/>
              <a:ea typeface="Open Sans" panose="020B0606030504020204" pitchFamily="34" charset="0"/>
              <a:cs typeface="Open Sans" panose="020B0606030504020204" pitchFamily="34" charset="0"/>
            </a:rPr>
            <a:t>Can be comprised of activity across the </a:t>
          </a:r>
          <a:r>
            <a:rPr lang="en-US" sz="1800" u="sng">
              <a:latin typeface="Open Sans" panose="020B0606030504020204" pitchFamily="34" charset="0"/>
              <a:ea typeface="Open Sans" panose="020B0606030504020204" pitchFamily="34" charset="0"/>
              <a:cs typeface="Open Sans" panose="020B0606030504020204" pitchFamily="34" charset="0"/>
            </a:rPr>
            <a:t>whole site </a:t>
          </a:r>
          <a:r>
            <a:rPr lang="en-US" sz="1800">
              <a:latin typeface="Open Sans" panose="020B0606030504020204" pitchFamily="34" charset="0"/>
              <a:ea typeface="Open Sans" panose="020B0606030504020204" pitchFamily="34" charset="0"/>
              <a:cs typeface="Open Sans" panose="020B0606030504020204" pitchFamily="34" charset="0"/>
            </a:rPr>
            <a:t>or specific </a:t>
          </a:r>
          <a:r>
            <a:rPr lang="en-US" sz="1800" u="sng">
              <a:latin typeface="Open Sans" panose="020B0606030504020204" pitchFamily="34" charset="0"/>
              <a:ea typeface="Open Sans" panose="020B0606030504020204" pitchFamily="34" charset="0"/>
              <a:cs typeface="Open Sans" panose="020B0606030504020204" pitchFamily="34" charset="0"/>
            </a:rPr>
            <a:t>topical areas</a:t>
          </a:r>
          <a:r>
            <a:rPr lang="en-US" sz="1800">
              <a:latin typeface="Open Sans" panose="020B0606030504020204" pitchFamily="34" charset="0"/>
              <a:ea typeface="Open Sans" panose="020B0606030504020204" pitchFamily="34" charset="0"/>
              <a:cs typeface="Open Sans" panose="020B0606030504020204" pitchFamily="34" charset="0"/>
            </a:rPr>
            <a:t>. </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72C530A4-12C3-46FA-A020-0432B79F8A3D}" type="parTrans" cxnId="{C61B69DC-C0BD-4C9E-A604-2E74A068A044}">
      <dgm:prSet/>
      <dgm:spPr/>
      <dgm:t>
        <a:bodyPr/>
        <a:lstStyle/>
        <a:p>
          <a:endParaRPr lang="en-US"/>
        </a:p>
      </dgm:t>
    </dgm:pt>
    <dgm:pt modelId="{F3B183A4-0C50-4492-8CCA-5A771736DA8D}" type="sibTrans" cxnId="{C61B69DC-C0BD-4C9E-A604-2E74A068A044}">
      <dgm:prSet/>
      <dgm:spPr/>
      <dgm:t>
        <a:bodyPr/>
        <a:lstStyle/>
        <a:p>
          <a:endParaRPr lang="en-US"/>
        </a:p>
      </dgm:t>
    </dgm:pt>
    <dgm:pt modelId="{1F7DC3B8-57CC-43A9-A711-A5B329EF55A7}" type="pres">
      <dgm:prSet presAssocID="{3E4CC0A4-159A-4D3F-994E-C8D4A21DB080}" presName="Name0" presStyleCnt="0">
        <dgm:presLayoutVars>
          <dgm:dir/>
          <dgm:animLvl val="lvl"/>
          <dgm:resizeHandles val="exact"/>
        </dgm:presLayoutVars>
      </dgm:prSet>
      <dgm:spPr/>
    </dgm:pt>
    <dgm:pt modelId="{CE0D0DC5-5ADF-4034-98E4-749873EDC61C}" type="pres">
      <dgm:prSet presAssocID="{380279D5-22D7-4D7C-B9AA-FD5FBEC7B3A8}" presName="composite" presStyleCnt="0"/>
      <dgm:spPr/>
    </dgm:pt>
    <dgm:pt modelId="{34CB49F5-2755-4565-B5F0-3CE2D4E1C22F}" type="pres">
      <dgm:prSet presAssocID="{380279D5-22D7-4D7C-B9AA-FD5FBEC7B3A8}" presName="parTx" presStyleLbl="alignNode1" presStyleIdx="0" presStyleCnt="4">
        <dgm:presLayoutVars>
          <dgm:chMax val="0"/>
          <dgm:chPref val="0"/>
          <dgm:bulletEnabled val="1"/>
        </dgm:presLayoutVars>
      </dgm:prSet>
      <dgm:spPr/>
    </dgm:pt>
    <dgm:pt modelId="{30027D43-EA24-4A67-B25C-71F3E1648901}" type="pres">
      <dgm:prSet presAssocID="{380279D5-22D7-4D7C-B9AA-FD5FBEC7B3A8}" presName="desTx" presStyleLbl="alignAccFollowNode1" presStyleIdx="0" presStyleCnt="4">
        <dgm:presLayoutVars>
          <dgm:bulletEnabled val="1"/>
        </dgm:presLayoutVars>
      </dgm:prSet>
      <dgm:spPr/>
    </dgm:pt>
    <dgm:pt modelId="{C494ED0A-79EE-4FB0-B7E8-AF6D58B05DBF}" type="pres">
      <dgm:prSet presAssocID="{1CBCEFD7-62BD-4E04-ABBE-5B6967F55DF5}" presName="space" presStyleCnt="0"/>
      <dgm:spPr/>
    </dgm:pt>
    <dgm:pt modelId="{571870EA-F4C3-440C-A628-6C5EC203B041}" type="pres">
      <dgm:prSet presAssocID="{B14DF184-03BF-41CE-855E-2304508439BB}" presName="composite" presStyleCnt="0"/>
      <dgm:spPr/>
    </dgm:pt>
    <dgm:pt modelId="{88C5D28F-57D0-4A4E-92D2-689C616E450F}" type="pres">
      <dgm:prSet presAssocID="{B14DF184-03BF-41CE-855E-2304508439BB}" presName="parTx" presStyleLbl="alignNode1" presStyleIdx="1" presStyleCnt="4">
        <dgm:presLayoutVars>
          <dgm:chMax val="0"/>
          <dgm:chPref val="0"/>
          <dgm:bulletEnabled val="1"/>
        </dgm:presLayoutVars>
      </dgm:prSet>
      <dgm:spPr/>
    </dgm:pt>
    <dgm:pt modelId="{8CC6D2BE-606C-48CA-B78B-5032DB8A1CAC}" type="pres">
      <dgm:prSet presAssocID="{B14DF184-03BF-41CE-855E-2304508439BB}" presName="desTx" presStyleLbl="alignAccFollowNode1" presStyleIdx="1" presStyleCnt="4">
        <dgm:presLayoutVars>
          <dgm:bulletEnabled val="1"/>
        </dgm:presLayoutVars>
      </dgm:prSet>
      <dgm:spPr/>
    </dgm:pt>
    <dgm:pt modelId="{1726DC06-5034-4AB1-8130-0B657E90A736}" type="pres">
      <dgm:prSet presAssocID="{B222534F-4C61-428E-9F70-805BA202BB93}" presName="space" presStyleCnt="0"/>
      <dgm:spPr/>
    </dgm:pt>
    <dgm:pt modelId="{501BC65E-2DE1-4C77-AD32-09AB216556C8}" type="pres">
      <dgm:prSet presAssocID="{364265CD-3BC4-4F45-99D0-064F2CC8D2A9}" presName="composite" presStyleCnt="0"/>
      <dgm:spPr/>
    </dgm:pt>
    <dgm:pt modelId="{7155855B-7482-4566-9B8C-BCD2CF4A1FC1}" type="pres">
      <dgm:prSet presAssocID="{364265CD-3BC4-4F45-99D0-064F2CC8D2A9}" presName="parTx" presStyleLbl="alignNode1" presStyleIdx="2" presStyleCnt="4">
        <dgm:presLayoutVars>
          <dgm:chMax val="0"/>
          <dgm:chPref val="0"/>
          <dgm:bulletEnabled val="1"/>
        </dgm:presLayoutVars>
      </dgm:prSet>
      <dgm:spPr/>
    </dgm:pt>
    <dgm:pt modelId="{6B64751E-1D58-445F-A5CC-CF58C9E1C7DA}" type="pres">
      <dgm:prSet presAssocID="{364265CD-3BC4-4F45-99D0-064F2CC8D2A9}" presName="desTx" presStyleLbl="alignAccFollowNode1" presStyleIdx="2" presStyleCnt="4">
        <dgm:presLayoutVars>
          <dgm:bulletEnabled val="1"/>
        </dgm:presLayoutVars>
      </dgm:prSet>
      <dgm:spPr/>
    </dgm:pt>
    <dgm:pt modelId="{89D2B3FE-9A46-4453-86DB-7CF0C6E43B84}" type="pres">
      <dgm:prSet presAssocID="{D92F76E3-423A-4B6A-A5A8-4439E22DEE5D}" presName="space" presStyleCnt="0"/>
      <dgm:spPr/>
    </dgm:pt>
    <dgm:pt modelId="{049B84C1-ED7E-4E97-8B02-5A64FB21DD8B}" type="pres">
      <dgm:prSet presAssocID="{1FB41908-88BE-440C-9831-8C94D60B286E}" presName="composite" presStyleCnt="0"/>
      <dgm:spPr/>
    </dgm:pt>
    <dgm:pt modelId="{4C68641A-481A-44EA-8DC5-F4A416DD5826}" type="pres">
      <dgm:prSet presAssocID="{1FB41908-88BE-440C-9831-8C94D60B286E}" presName="parTx" presStyleLbl="alignNode1" presStyleIdx="3" presStyleCnt="4">
        <dgm:presLayoutVars>
          <dgm:chMax val="0"/>
          <dgm:chPref val="0"/>
          <dgm:bulletEnabled val="1"/>
        </dgm:presLayoutVars>
      </dgm:prSet>
      <dgm:spPr/>
    </dgm:pt>
    <dgm:pt modelId="{5D2AC31A-784C-42FA-9A11-B463B1339BC4}" type="pres">
      <dgm:prSet presAssocID="{1FB41908-88BE-440C-9831-8C94D60B286E}" presName="desTx" presStyleLbl="alignAccFollowNode1" presStyleIdx="3" presStyleCnt="4" custLinFactNeighborX="507">
        <dgm:presLayoutVars>
          <dgm:bulletEnabled val="1"/>
        </dgm:presLayoutVars>
      </dgm:prSet>
      <dgm:spPr/>
    </dgm:pt>
  </dgm:ptLst>
  <dgm:cxnLst>
    <dgm:cxn modelId="{251BDB22-E72D-4B8F-9E72-E8BE91578FB2}" type="presOf" srcId="{364265CD-3BC4-4F45-99D0-064F2CC8D2A9}" destId="{7155855B-7482-4566-9B8C-BCD2CF4A1FC1}" srcOrd="0" destOrd="0" presId="urn:microsoft.com/office/officeart/2005/8/layout/hList1"/>
    <dgm:cxn modelId="{7CE39E29-82ED-48A6-82F3-8757CAC28BC2}" srcId="{B14DF184-03BF-41CE-855E-2304508439BB}" destId="{8DBC3696-6DD0-42A5-93F7-56BCAB541617}" srcOrd="0" destOrd="0" parTransId="{AFAF35BF-F072-49E0-8A92-4A77D0EAC2DE}" sibTransId="{8CD7F8B0-861C-4A33-9E1D-368445B26415}"/>
    <dgm:cxn modelId="{3CFED429-8E89-4659-9D6A-95F4A84B3B87}" srcId="{364265CD-3BC4-4F45-99D0-064F2CC8D2A9}" destId="{B292508C-C4CC-45EE-AF46-10AEA6125D60}" srcOrd="1" destOrd="0" parTransId="{01A02345-CD9E-4117-A5EF-6D3C7DF22FF9}" sibTransId="{3CFABB4D-8DD3-459A-AE8A-DA7F2C3D4C93}"/>
    <dgm:cxn modelId="{9435EA2A-EA32-4393-80B0-A3A8703D4B18}" srcId="{3E4CC0A4-159A-4D3F-994E-C8D4A21DB080}" destId="{380279D5-22D7-4D7C-B9AA-FD5FBEC7B3A8}" srcOrd="0" destOrd="0" parTransId="{C55DBA60-427F-4981-A333-1EF4F3CB4C75}" sibTransId="{1CBCEFD7-62BD-4E04-ABBE-5B6967F55DF5}"/>
    <dgm:cxn modelId="{607E9137-8498-4AA5-B24D-A588F8417013}" srcId="{1FB41908-88BE-440C-9831-8C94D60B286E}" destId="{3B89C99E-82BD-4E4F-A27C-BC49DBBF2457}" srcOrd="0" destOrd="0" parTransId="{9269903F-8DC1-47B7-88A5-97FE9AE61412}" sibTransId="{F346F617-B0F6-489E-B992-E67C05301A4A}"/>
    <dgm:cxn modelId="{CF11FC41-DCFA-4CD0-9BCD-4BA165455E9E}" type="presOf" srcId="{B14DF184-03BF-41CE-855E-2304508439BB}" destId="{88C5D28F-57D0-4A4E-92D2-689C616E450F}" srcOrd="0" destOrd="0" presId="urn:microsoft.com/office/officeart/2005/8/layout/hList1"/>
    <dgm:cxn modelId="{FCEADB4B-179B-4600-89FD-AC8371717FFA}" type="presOf" srcId="{B292508C-C4CC-45EE-AF46-10AEA6125D60}" destId="{6B64751E-1D58-445F-A5CC-CF58C9E1C7DA}" srcOrd="0" destOrd="1" presId="urn:microsoft.com/office/officeart/2005/8/layout/hList1"/>
    <dgm:cxn modelId="{4531BA5B-80FA-48A4-A954-ABBEA90AB6F9}" type="presOf" srcId="{5C642E80-61AE-4809-BA6E-2694D381F325}" destId="{30027D43-EA24-4A67-B25C-71F3E1648901}" srcOrd="0" destOrd="1" presId="urn:microsoft.com/office/officeart/2005/8/layout/hList1"/>
    <dgm:cxn modelId="{0DD33C69-D192-4400-90BD-4AFC6CA2FD32}" type="presOf" srcId="{8DBC3696-6DD0-42A5-93F7-56BCAB541617}" destId="{8CC6D2BE-606C-48CA-B78B-5032DB8A1CAC}" srcOrd="0" destOrd="0" presId="urn:microsoft.com/office/officeart/2005/8/layout/hList1"/>
    <dgm:cxn modelId="{71F4BD79-EFA3-439C-B13C-181E6FAD5BDC}" type="presOf" srcId="{3E4CC0A4-159A-4D3F-994E-C8D4A21DB080}" destId="{1F7DC3B8-57CC-43A9-A711-A5B329EF55A7}" srcOrd="0" destOrd="0" presId="urn:microsoft.com/office/officeart/2005/8/layout/hList1"/>
    <dgm:cxn modelId="{98432E80-1F8C-43DB-B7D8-C366F5349017}" type="presOf" srcId="{3B89C99E-82BD-4E4F-A27C-BC49DBBF2457}" destId="{5D2AC31A-784C-42FA-9A11-B463B1339BC4}" srcOrd="0" destOrd="0" presId="urn:microsoft.com/office/officeart/2005/8/layout/hList1"/>
    <dgm:cxn modelId="{3462A181-9EB3-43D0-9897-D450B620704F}" type="presOf" srcId="{380279D5-22D7-4D7C-B9AA-FD5FBEC7B3A8}" destId="{34CB49F5-2755-4565-B5F0-3CE2D4E1C22F}" srcOrd="0" destOrd="0" presId="urn:microsoft.com/office/officeart/2005/8/layout/hList1"/>
    <dgm:cxn modelId="{E73CBA87-7FA7-4CC8-BE7A-4A6CF9CEEAAE}" srcId="{1FB41908-88BE-440C-9831-8C94D60B286E}" destId="{D9711922-8FD1-450A-AD00-68A65069CFB7}" srcOrd="1" destOrd="0" parTransId="{69F3C8A7-360C-4372-8FA5-25DEA6395C85}" sibTransId="{0220292D-C9EE-4BB4-80EF-A2C88D2610D3}"/>
    <dgm:cxn modelId="{8946F88E-C237-4D2E-9297-7C6A29334461}" srcId="{3E4CC0A4-159A-4D3F-994E-C8D4A21DB080}" destId="{1FB41908-88BE-440C-9831-8C94D60B286E}" srcOrd="3" destOrd="0" parTransId="{95ABCA94-2BF1-40CD-8DB2-99D9C46DE3B6}" sibTransId="{75A25D8C-9B28-4A60-84D8-ED766D8ADC79}"/>
    <dgm:cxn modelId="{6C803B97-CF7A-44AC-87D3-2BEC2D9FFE01}" type="presOf" srcId="{C3B96432-EE15-4FF0-8F38-C968083D9C68}" destId="{30027D43-EA24-4A67-B25C-71F3E1648901}" srcOrd="0" destOrd="0" presId="urn:microsoft.com/office/officeart/2005/8/layout/hList1"/>
    <dgm:cxn modelId="{8AB58B97-A3B4-4509-8AFA-98135399D828}" srcId="{380279D5-22D7-4D7C-B9AA-FD5FBEC7B3A8}" destId="{C3B96432-EE15-4FF0-8F38-C968083D9C68}" srcOrd="0" destOrd="0" parTransId="{DA71B878-DD2F-40A0-BBAA-944AC1025D9B}" sibTransId="{EDCA0578-DDBE-4051-912E-6AAF0A76BB9C}"/>
    <dgm:cxn modelId="{0C9EAC98-44DB-4CEB-919F-B4B97960B199}" srcId="{3E4CC0A4-159A-4D3F-994E-C8D4A21DB080}" destId="{364265CD-3BC4-4F45-99D0-064F2CC8D2A9}" srcOrd="2" destOrd="0" parTransId="{E67922FA-C12E-4708-BCB0-C258738F47E3}" sibTransId="{D92F76E3-423A-4B6A-A5A8-4439E22DEE5D}"/>
    <dgm:cxn modelId="{D19CADA5-0C48-4D7B-8E24-4014544B45BF}" type="presOf" srcId="{92315787-7C70-41E4-818C-5B064140EDB3}" destId="{6B64751E-1D58-445F-A5CC-CF58C9E1C7DA}" srcOrd="0" destOrd="0" presId="urn:microsoft.com/office/officeart/2005/8/layout/hList1"/>
    <dgm:cxn modelId="{40A4D2B5-F728-47AA-9FFA-6E9FE64F9FAC}" srcId="{380279D5-22D7-4D7C-B9AA-FD5FBEC7B3A8}" destId="{25B2C81D-13B1-4193-8764-4FF2AA4ADC2D}" srcOrd="2" destOrd="0" parTransId="{36472BEE-B317-41CE-904A-0CC4BAB0577D}" sibTransId="{506D96AB-6419-401A-BB7F-E8C60EDB0DDD}"/>
    <dgm:cxn modelId="{0618C9B8-6A43-47C2-87D2-D4443EBFE9EC}" type="presOf" srcId="{D9711922-8FD1-450A-AD00-68A65069CFB7}" destId="{5D2AC31A-784C-42FA-9A11-B463B1339BC4}" srcOrd="0" destOrd="1" presId="urn:microsoft.com/office/officeart/2005/8/layout/hList1"/>
    <dgm:cxn modelId="{C035D1C2-C407-4B37-B177-09F2660455B0}" srcId="{364265CD-3BC4-4F45-99D0-064F2CC8D2A9}" destId="{92315787-7C70-41E4-818C-5B064140EDB3}" srcOrd="0" destOrd="0" parTransId="{593CE618-A975-495C-8D72-F5B461BC1852}" sibTransId="{D8F320A7-A058-488D-AF30-25F287D58CA7}"/>
    <dgm:cxn modelId="{6E167ED6-588D-4ADE-92EC-BFB7E26AC5F5}" srcId="{3E4CC0A4-159A-4D3F-994E-C8D4A21DB080}" destId="{B14DF184-03BF-41CE-855E-2304508439BB}" srcOrd="1" destOrd="0" parTransId="{C8B35283-1387-4694-9C91-730E41AD5225}" sibTransId="{B222534F-4C61-428E-9F70-805BA202BB93}"/>
    <dgm:cxn modelId="{C61B69DC-C0BD-4C9E-A604-2E74A068A044}" srcId="{B14DF184-03BF-41CE-855E-2304508439BB}" destId="{51ECEAAD-6137-4F1D-8A59-DB451215E0A2}" srcOrd="1" destOrd="0" parTransId="{72C530A4-12C3-46FA-A020-0432B79F8A3D}" sibTransId="{F3B183A4-0C50-4492-8CCA-5A771736DA8D}"/>
    <dgm:cxn modelId="{CC4ED4E1-C442-44E6-9C24-F5297BDF4865}" type="presOf" srcId="{51ECEAAD-6137-4F1D-8A59-DB451215E0A2}" destId="{8CC6D2BE-606C-48CA-B78B-5032DB8A1CAC}" srcOrd="0" destOrd="1" presId="urn:microsoft.com/office/officeart/2005/8/layout/hList1"/>
    <dgm:cxn modelId="{3CAC21E9-ED8C-4B4B-95EC-472DB653E335}" type="presOf" srcId="{1FB41908-88BE-440C-9831-8C94D60B286E}" destId="{4C68641A-481A-44EA-8DC5-F4A416DD5826}" srcOrd="0" destOrd="0" presId="urn:microsoft.com/office/officeart/2005/8/layout/hList1"/>
    <dgm:cxn modelId="{19D643EB-BC56-445B-8892-D0E9181314FE}" type="presOf" srcId="{25B2C81D-13B1-4193-8764-4FF2AA4ADC2D}" destId="{30027D43-EA24-4A67-B25C-71F3E1648901}" srcOrd="0" destOrd="2" presId="urn:microsoft.com/office/officeart/2005/8/layout/hList1"/>
    <dgm:cxn modelId="{B4CB8AEC-96C6-455B-A2AE-64542BE0B242}" srcId="{380279D5-22D7-4D7C-B9AA-FD5FBEC7B3A8}" destId="{5C642E80-61AE-4809-BA6E-2694D381F325}" srcOrd="1" destOrd="0" parTransId="{E9F62DDD-020C-462F-8D57-11CECD527AD6}" sibTransId="{287496BE-0561-42F5-941E-C202D97A03E7}"/>
    <dgm:cxn modelId="{5221C547-B8A8-4E81-8B33-29EF9FF5A1DF}" type="presParOf" srcId="{1F7DC3B8-57CC-43A9-A711-A5B329EF55A7}" destId="{CE0D0DC5-5ADF-4034-98E4-749873EDC61C}" srcOrd="0" destOrd="0" presId="urn:microsoft.com/office/officeart/2005/8/layout/hList1"/>
    <dgm:cxn modelId="{39BBE93F-86DE-4E2C-9161-5E6F95977A16}" type="presParOf" srcId="{CE0D0DC5-5ADF-4034-98E4-749873EDC61C}" destId="{34CB49F5-2755-4565-B5F0-3CE2D4E1C22F}" srcOrd="0" destOrd="0" presId="urn:microsoft.com/office/officeart/2005/8/layout/hList1"/>
    <dgm:cxn modelId="{3F967502-2F6E-463F-9CAD-E65133E58663}" type="presParOf" srcId="{CE0D0DC5-5ADF-4034-98E4-749873EDC61C}" destId="{30027D43-EA24-4A67-B25C-71F3E1648901}" srcOrd="1" destOrd="0" presId="urn:microsoft.com/office/officeart/2005/8/layout/hList1"/>
    <dgm:cxn modelId="{2B5A119C-B7D3-4324-A218-2D9660DB850B}" type="presParOf" srcId="{1F7DC3B8-57CC-43A9-A711-A5B329EF55A7}" destId="{C494ED0A-79EE-4FB0-B7E8-AF6D58B05DBF}" srcOrd="1" destOrd="0" presId="urn:microsoft.com/office/officeart/2005/8/layout/hList1"/>
    <dgm:cxn modelId="{F19A36AB-2692-443C-8C6D-A282929BF449}" type="presParOf" srcId="{1F7DC3B8-57CC-43A9-A711-A5B329EF55A7}" destId="{571870EA-F4C3-440C-A628-6C5EC203B041}" srcOrd="2" destOrd="0" presId="urn:microsoft.com/office/officeart/2005/8/layout/hList1"/>
    <dgm:cxn modelId="{826F4F4C-C24B-4EB3-8F7D-9B2ECB8825DD}" type="presParOf" srcId="{571870EA-F4C3-440C-A628-6C5EC203B041}" destId="{88C5D28F-57D0-4A4E-92D2-689C616E450F}" srcOrd="0" destOrd="0" presId="urn:microsoft.com/office/officeart/2005/8/layout/hList1"/>
    <dgm:cxn modelId="{888E86C7-A799-405D-A418-A894B4D7328C}" type="presParOf" srcId="{571870EA-F4C3-440C-A628-6C5EC203B041}" destId="{8CC6D2BE-606C-48CA-B78B-5032DB8A1CAC}" srcOrd="1" destOrd="0" presId="urn:microsoft.com/office/officeart/2005/8/layout/hList1"/>
    <dgm:cxn modelId="{EF97DD6B-310C-4F86-9EBF-0AD775A8ED91}" type="presParOf" srcId="{1F7DC3B8-57CC-43A9-A711-A5B329EF55A7}" destId="{1726DC06-5034-4AB1-8130-0B657E90A736}" srcOrd="3" destOrd="0" presId="urn:microsoft.com/office/officeart/2005/8/layout/hList1"/>
    <dgm:cxn modelId="{59887E1F-F3AE-441F-9987-CCACFB29EA3A}" type="presParOf" srcId="{1F7DC3B8-57CC-43A9-A711-A5B329EF55A7}" destId="{501BC65E-2DE1-4C77-AD32-09AB216556C8}" srcOrd="4" destOrd="0" presId="urn:microsoft.com/office/officeart/2005/8/layout/hList1"/>
    <dgm:cxn modelId="{5B8AD085-68B6-4A59-8A4D-F5B9DEFC9B55}" type="presParOf" srcId="{501BC65E-2DE1-4C77-AD32-09AB216556C8}" destId="{7155855B-7482-4566-9B8C-BCD2CF4A1FC1}" srcOrd="0" destOrd="0" presId="urn:microsoft.com/office/officeart/2005/8/layout/hList1"/>
    <dgm:cxn modelId="{2132E97B-E00A-492C-BED4-70C96BED3BA5}" type="presParOf" srcId="{501BC65E-2DE1-4C77-AD32-09AB216556C8}" destId="{6B64751E-1D58-445F-A5CC-CF58C9E1C7DA}" srcOrd="1" destOrd="0" presId="urn:microsoft.com/office/officeart/2005/8/layout/hList1"/>
    <dgm:cxn modelId="{39EEBC94-61F8-4033-9470-6E3010559691}" type="presParOf" srcId="{1F7DC3B8-57CC-43A9-A711-A5B329EF55A7}" destId="{89D2B3FE-9A46-4453-86DB-7CF0C6E43B84}" srcOrd="5" destOrd="0" presId="urn:microsoft.com/office/officeart/2005/8/layout/hList1"/>
    <dgm:cxn modelId="{DBAC76EC-364E-4E60-A6F7-9A99B25225EB}" type="presParOf" srcId="{1F7DC3B8-57CC-43A9-A711-A5B329EF55A7}" destId="{049B84C1-ED7E-4E97-8B02-5A64FB21DD8B}" srcOrd="6" destOrd="0" presId="urn:microsoft.com/office/officeart/2005/8/layout/hList1"/>
    <dgm:cxn modelId="{FF9A7D46-3D09-4D82-8DA6-D0398D26E7A8}" type="presParOf" srcId="{049B84C1-ED7E-4E97-8B02-5A64FB21DD8B}" destId="{4C68641A-481A-44EA-8DC5-F4A416DD5826}" srcOrd="0" destOrd="0" presId="urn:microsoft.com/office/officeart/2005/8/layout/hList1"/>
    <dgm:cxn modelId="{00D71960-532A-425A-8BAF-5F51D3F92AFF}" type="presParOf" srcId="{049B84C1-ED7E-4E97-8B02-5A64FB21DD8B}" destId="{5D2AC31A-784C-42FA-9A11-B463B1339BC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998262-0C2E-4233-8E1B-26B4D7CA93C4}" type="doc">
      <dgm:prSet loTypeId="urn:microsoft.com/office/officeart/2005/8/layout/hProcess6" loCatId="process" qsTypeId="urn:microsoft.com/office/officeart/2005/8/quickstyle/simple1" qsCatId="simple" csTypeId="urn:microsoft.com/office/officeart/2005/8/colors/accent1_5" csCatId="accent1" phldr="1"/>
      <dgm:spPr/>
      <dgm:t>
        <a:bodyPr/>
        <a:lstStyle/>
        <a:p>
          <a:endParaRPr lang="en-US"/>
        </a:p>
      </dgm:t>
    </dgm:pt>
    <dgm:pt modelId="{B4AC0909-050B-4DE4-B9A8-45EA03B31F41}">
      <dgm:prSet phldrT="[Text]" custT="1"/>
      <dgm:spPr/>
      <dgm:t>
        <a:bodyPr/>
        <a:lstStyle/>
        <a:p>
          <a:r>
            <a:rPr lang="en-US" sz="1100" b="1" dirty="0">
              <a:latin typeface="+mn-lt"/>
              <a:ea typeface="Open Sans" panose="020B0606030504020204" pitchFamily="34" charset="0"/>
              <a:cs typeface="Open Sans" panose="020B0606030504020204" pitchFamily="34" charset="0"/>
            </a:rPr>
            <a:t>Account List </a:t>
          </a:r>
        </a:p>
      </dgm:t>
    </dgm:pt>
    <dgm:pt modelId="{CD273086-560F-44EC-8035-14D9B0527544}" type="parTrans" cxnId="{2698B405-13CF-4204-A8AD-4C3B40AEA6ED}">
      <dgm:prSet/>
      <dgm:spPr/>
      <dgm:t>
        <a:bodyPr/>
        <a:lstStyle/>
        <a:p>
          <a:endParaRPr lang="en-US"/>
        </a:p>
      </dgm:t>
    </dgm:pt>
    <dgm:pt modelId="{081E6852-AD4D-47B8-ABD6-9257EC37AA77}" type="sibTrans" cxnId="{2698B405-13CF-4204-A8AD-4C3B40AEA6ED}">
      <dgm:prSet/>
      <dgm:spPr/>
      <dgm:t>
        <a:bodyPr/>
        <a:lstStyle/>
        <a:p>
          <a:endParaRPr lang="en-US"/>
        </a:p>
      </dgm:t>
    </dgm:pt>
    <dgm:pt modelId="{B1466114-7CB9-4510-BF07-1DD97DA2F993}">
      <dgm:prSet phldrT="[Text]" custT="1"/>
      <dgm:spPr/>
      <dgm:t>
        <a:bodyPr/>
        <a:lstStyle/>
        <a:p>
          <a:pPr algn="l"/>
          <a:r>
            <a:rPr lang="en-US" sz="1100" dirty="0">
              <a:latin typeface="+mn-lt"/>
              <a:ea typeface="Open Sans" panose="020B0606030504020204" pitchFamily="34" charset="0"/>
              <a:cs typeface="Open Sans" panose="020B0606030504020204" pitchFamily="34" charset="0"/>
            </a:rPr>
            <a:t>Client provides targeted list of companies</a:t>
          </a:r>
        </a:p>
      </dgm:t>
    </dgm:pt>
    <dgm:pt modelId="{B69BBFE7-AE07-4535-9BAB-6D835F6AC29B}" type="parTrans" cxnId="{D0B79F0D-E8C1-4087-97F3-CF2183FED180}">
      <dgm:prSet/>
      <dgm:spPr/>
      <dgm:t>
        <a:bodyPr/>
        <a:lstStyle/>
        <a:p>
          <a:endParaRPr lang="en-US"/>
        </a:p>
      </dgm:t>
    </dgm:pt>
    <dgm:pt modelId="{FA4B5013-78E5-47F0-9EAF-7FF1053F3708}" type="sibTrans" cxnId="{D0B79F0D-E8C1-4087-97F3-CF2183FED180}">
      <dgm:prSet/>
      <dgm:spPr/>
      <dgm:t>
        <a:bodyPr/>
        <a:lstStyle/>
        <a:p>
          <a:endParaRPr lang="en-US"/>
        </a:p>
      </dgm:t>
    </dgm:pt>
    <dgm:pt modelId="{381B0886-E345-403C-907A-0D685B1A8042}">
      <dgm:prSet phldrT="[Text]" custT="1"/>
      <dgm:spPr/>
      <dgm:t>
        <a:bodyPr/>
        <a:lstStyle/>
        <a:p>
          <a:r>
            <a:rPr lang="en-US" sz="1100" b="1" dirty="0">
              <a:latin typeface="+mn-lt"/>
              <a:ea typeface="Open Sans" panose="020B0606030504020204" pitchFamily="34" charset="0"/>
              <a:cs typeface="Open Sans" panose="020B0606030504020204" pitchFamily="34" charset="0"/>
            </a:rPr>
            <a:t>Matching Process</a:t>
          </a:r>
        </a:p>
      </dgm:t>
    </dgm:pt>
    <dgm:pt modelId="{65129604-4AED-41DF-85E8-DF622D969C6A}" type="parTrans" cxnId="{3767A07A-FC2F-4FAF-96BC-16FD8E26B650}">
      <dgm:prSet/>
      <dgm:spPr/>
      <dgm:t>
        <a:bodyPr/>
        <a:lstStyle/>
        <a:p>
          <a:endParaRPr lang="en-US"/>
        </a:p>
      </dgm:t>
    </dgm:pt>
    <dgm:pt modelId="{79FA524C-5345-438B-AC73-02F6BD2D5810}" type="sibTrans" cxnId="{3767A07A-FC2F-4FAF-96BC-16FD8E26B650}">
      <dgm:prSet/>
      <dgm:spPr/>
      <dgm:t>
        <a:bodyPr/>
        <a:lstStyle/>
        <a:p>
          <a:endParaRPr lang="en-US"/>
        </a:p>
      </dgm:t>
    </dgm:pt>
    <dgm:pt modelId="{F0B88ED2-A046-454A-AD78-4DCC1B5BA0E6}">
      <dgm:prSet phldrT="[Text]" custT="1"/>
      <dgm:spPr/>
      <dgm:t>
        <a:bodyPr/>
        <a:lstStyle/>
        <a:p>
          <a:r>
            <a:rPr lang="en-US" sz="1100" dirty="0">
              <a:latin typeface="+mn-lt"/>
              <a:ea typeface="Open Sans" panose="020B0606030504020204" pitchFamily="34" charset="0"/>
              <a:cs typeface="Open Sans" panose="020B0606030504020204" pitchFamily="34" charset="0"/>
            </a:rPr>
            <a:t>Conducted across our first-party database to identify influencers and decision</a:t>
          </a:r>
        </a:p>
      </dgm:t>
    </dgm:pt>
    <dgm:pt modelId="{422B4B10-B05A-4920-AA15-A90B11AE6EE4}" type="parTrans" cxnId="{E46A270A-9983-470E-95DD-5810557024CF}">
      <dgm:prSet/>
      <dgm:spPr/>
      <dgm:t>
        <a:bodyPr/>
        <a:lstStyle/>
        <a:p>
          <a:endParaRPr lang="en-US"/>
        </a:p>
      </dgm:t>
    </dgm:pt>
    <dgm:pt modelId="{1B53D203-06A8-408C-892E-94D3CC30C80A}" type="sibTrans" cxnId="{E46A270A-9983-470E-95DD-5810557024CF}">
      <dgm:prSet/>
      <dgm:spPr/>
      <dgm:t>
        <a:bodyPr/>
        <a:lstStyle/>
        <a:p>
          <a:endParaRPr lang="en-US"/>
        </a:p>
      </dgm:t>
    </dgm:pt>
    <dgm:pt modelId="{3AAB9FC9-8A85-460F-B9D1-AF5D055C35E1}">
      <dgm:prSet phldrT="[Text]" custT="1"/>
      <dgm:spPr/>
      <dgm:t>
        <a:bodyPr/>
        <a:lstStyle/>
        <a:p>
          <a:r>
            <a:rPr lang="en-US" sz="1100" b="1" dirty="0">
              <a:latin typeface="+mn-lt"/>
              <a:ea typeface="Open Sans" panose="020B0606030504020204" pitchFamily="34" charset="0"/>
              <a:cs typeface="Open Sans" panose="020B0606030504020204" pitchFamily="34" charset="0"/>
            </a:rPr>
            <a:t>Audience Pool</a:t>
          </a:r>
        </a:p>
      </dgm:t>
    </dgm:pt>
    <dgm:pt modelId="{4FD4AE30-D29C-4DD8-AC94-B5F4B664E1D2}" type="parTrans" cxnId="{AF7EB293-941C-4636-8E8F-5DB9FFE566B9}">
      <dgm:prSet/>
      <dgm:spPr/>
      <dgm:t>
        <a:bodyPr/>
        <a:lstStyle/>
        <a:p>
          <a:endParaRPr lang="en-US"/>
        </a:p>
      </dgm:t>
    </dgm:pt>
    <dgm:pt modelId="{23899968-9A5B-411A-ADCB-30642FEBD978}" type="sibTrans" cxnId="{AF7EB293-941C-4636-8E8F-5DB9FFE566B9}">
      <dgm:prSet/>
      <dgm:spPr/>
      <dgm:t>
        <a:bodyPr/>
        <a:lstStyle/>
        <a:p>
          <a:endParaRPr lang="en-US"/>
        </a:p>
      </dgm:t>
    </dgm:pt>
    <dgm:pt modelId="{0E0925AC-65A9-4EE2-AE84-80964E9FEDD8}">
      <dgm:prSet phldrT="[Text]" custT="1"/>
      <dgm:spPr/>
      <dgm:t>
        <a:bodyPr/>
        <a:lstStyle/>
        <a:p>
          <a:r>
            <a:rPr lang="en-US" sz="1100" dirty="0">
              <a:latin typeface="+mn-lt"/>
              <a:ea typeface="Open Sans" panose="020B0606030504020204" pitchFamily="34" charset="0"/>
              <a:cs typeface="Open Sans" panose="020B0606030504020204" pitchFamily="34" charset="0"/>
            </a:rPr>
            <a:t>Targeted Account-based Audience Pool is developed</a:t>
          </a:r>
        </a:p>
      </dgm:t>
    </dgm:pt>
    <dgm:pt modelId="{D6694389-AB28-4521-BB3A-0688427092A4}" type="parTrans" cxnId="{AC6472BC-AFF6-4AE8-BCB9-E7F3C0B4F62D}">
      <dgm:prSet/>
      <dgm:spPr/>
      <dgm:t>
        <a:bodyPr/>
        <a:lstStyle/>
        <a:p>
          <a:endParaRPr lang="en-US"/>
        </a:p>
      </dgm:t>
    </dgm:pt>
    <dgm:pt modelId="{3DAC616B-949C-4E4E-B19B-AA2ED1694BB5}" type="sibTrans" cxnId="{AC6472BC-AFF6-4AE8-BCB9-E7F3C0B4F62D}">
      <dgm:prSet/>
      <dgm:spPr/>
      <dgm:t>
        <a:bodyPr/>
        <a:lstStyle/>
        <a:p>
          <a:endParaRPr lang="en-US"/>
        </a:p>
      </dgm:t>
    </dgm:pt>
    <dgm:pt modelId="{407D78D5-0636-4E8F-8D92-1B0B145D77EF}">
      <dgm:prSet phldrT="[Text]" custT="1"/>
      <dgm:spPr/>
      <dgm:t>
        <a:bodyPr/>
        <a:lstStyle/>
        <a:p>
          <a:r>
            <a:rPr lang="en-US" sz="1100" dirty="0">
              <a:latin typeface="+mn-lt"/>
              <a:ea typeface="Open Sans" panose="020B0606030504020204" pitchFamily="34" charset="0"/>
              <a:cs typeface="Open Sans" panose="020B0606030504020204" pitchFamily="34" charset="0"/>
            </a:rPr>
            <a:t> IP Matching</a:t>
          </a:r>
        </a:p>
      </dgm:t>
    </dgm:pt>
    <dgm:pt modelId="{1C60FAD8-FDA2-49DF-B706-D39ECE45E3DA}" type="parTrans" cxnId="{FF0C5A46-E9AE-4745-8FBE-FD0BDA632C6A}">
      <dgm:prSet/>
      <dgm:spPr/>
      <dgm:t>
        <a:bodyPr/>
        <a:lstStyle/>
        <a:p>
          <a:endParaRPr lang="en-US"/>
        </a:p>
      </dgm:t>
    </dgm:pt>
    <dgm:pt modelId="{5B19A9F5-398F-468D-8F5C-24654D09CF12}" type="sibTrans" cxnId="{FF0C5A46-E9AE-4745-8FBE-FD0BDA632C6A}">
      <dgm:prSet/>
      <dgm:spPr/>
      <dgm:t>
        <a:bodyPr/>
        <a:lstStyle/>
        <a:p>
          <a:endParaRPr lang="en-US"/>
        </a:p>
      </dgm:t>
    </dgm:pt>
    <dgm:pt modelId="{BC44BFF2-1315-414C-B475-4393843AE2A5}">
      <dgm:prSet phldrT="[Text]" custT="1"/>
      <dgm:spPr/>
      <dgm:t>
        <a:bodyPr/>
        <a:lstStyle/>
        <a:p>
          <a:r>
            <a:rPr lang="en-US" sz="1100" dirty="0">
              <a:latin typeface="+mn-lt"/>
              <a:ea typeface="Open Sans" panose="020B0606030504020204" pitchFamily="34" charset="0"/>
              <a:cs typeface="Open Sans" panose="020B0606030504020204" pitchFamily="34" charset="0"/>
            </a:rPr>
            <a:t>Client’s key account list is matched to IP addresses and overlaid with job titles and functions</a:t>
          </a:r>
        </a:p>
      </dgm:t>
    </dgm:pt>
    <dgm:pt modelId="{4D688D83-34C9-482B-A99F-229A66BEF6AD}" type="parTrans" cxnId="{6E0759CC-EE3B-47F0-84A3-FDDFB621BE30}">
      <dgm:prSet/>
      <dgm:spPr/>
      <dgm:t>
        <a:bodyPr/>
        <a:lstStyle/>
        <a:p>
          <a:endParaRPr lang="en-US"/>
        </a:p>
      </dgm:t>
    </dgm:pt>
    <dgm:pt modelId="{BCE40328-BFD7-4481-A62B-9E53155B0EA6}" type="sibTrans" cxnId="{6E0759CC-EE3B-47F0-84A3-FDDFB621BE30}">
      <dgm:prSet/>
      <dgm:spPr/>
      <dgm:t>
        <a:bodyPr/>
        <a:lstStyle/>
        <a:p>
          <a:endParaRPr lang="en-US"/>
        </a:p>
      </dgm:t>
    </dgm:pt>
    <dgm:pt modelId="{AB0CD71B-62B6-4CB3-A454-091413DCE8A3}" type="pres">
      <dgm:prSet presAssocID="{C8998262-0C2E-4233-8E1B-26B4D7CA93C4}" presName="theList" presStyleCnt="0">
        <dgm:presLayoutVars>
          <dgm:dir/>
          <dgm:animLvl val="lvl"/>
          <dgm:resizeHandles val="exact"/>
        </dgm:presLayoutVars>
      </dgm:prSet>
      <dgm:spPr/>
    </dgm:pt>
    <dgm:pt modelId="{D3D30E53-AD59-49A6-A900-6007B7CFE460}" type="pres">
      <dgm:prSet presAssocID="{B4AC0909-050B-4DE4-B9A8-45EA03B31F41}" presName="compNode" presStyleCnt="0"/>
      <dgm:spPr/>
    </dgm:pt>
    <dgm:pt modelId="{966EA1AA-466A-4F9E-933D-71142A426A9A}" type="pres">
      <dgm:prSet presAssocID="{B4AC0909-050B-4DE4-B9A8-45EA03B31F41}" presName="noGeometry" presStyleCnt="0"/>
      <dgm:spPr/>
    </dgm:pt>
    <dgm:pt modelId="{F3379951-9DEE-45A7-921F-4FE5A71BF15E}" type="pres">
      <dgm:prSet presAssocID="{B4AC0909-050B-4DE4-B9A8-45EA03B31F41}" presName="childTextVisible" presStyleLbl="bgAccFollowNode1" presStyleIdx="0" presStyleCnt="4">
        <dgm:presLayoutVars>
          <dgm:bulletEnabled val="1"/>
        </dgm:presLayoutVars>
      </dgm:prSet>
      <dgm:spPr/>
    </dgm:pt>
    <dgm:pt modelId="{17D87C99-20AE-49E8-B279-29AC7711F7CD}" type="pres">
      <dgm:prSet presAssocID="{B4AC0909-050B-4DE4-B9A8-45EA03B31F41}" presName="childTextHidden" presStyleLbl="bgAccFollowNode1" presStyleIdx="0" presStyleCnt="4"/>
      <dgm:spPr/>
    </dgm:pt>
    <dgm:pt modelId="{BD81AF0E-58AA-454E-B6B8-80A9316B1E9B}" type="pres">
      <dgm:prSet presAssocID="{B4AC0909-050B-4DE4-B9A8-45EA03B31F41}" presName="parentText" presStyleLbl="node1" presStyleIdx="0" presStyleCnt="4">
        <dgm:presLayoutVars>
          <dgm:chMax val="1"/>
          <dgm:bulletEnabled val="1"/>
        </dgm:presLayoutVars>
      </dgm:prSet>
      <dgm:spPr/>
    </dgm:pt>
    <dgm:pt modelId="{B549AAED-E5EC-48B8-BA09-915CEBB5C168}" type="pres">
      <dgm:prSet presAssocID="{B4AC0909-050B-4DE4-B9A8-45EA03B31F41}" presName="aSpace" presStyleCnt="0"/>
      <dgm:spPr/>
    </dgm:pt>
    <dgm:pt modelId="{83EFCA7D-15CB-4DAF-B245-DBD8F1390C16}" type="pres">
      <dgm:prSet presAssocID="{381B0886-E345-403C-907A-0D685B1A8042}" presName="compNode" presStyleCnt="0"/>
      <dgm:spPr/>
    </dgm:pt>
    <dgm:pt modelId="{834CFBDD-42E9-4F11-A340-30AD797D2BE6}" type="pres">
      <dgm:prSet presAssocID="{381B0886-E345-403C-907A-0D685B1A8042}" presName="noGeometry" presStyleCnt="0"/>
      <dgm:spPr/>
    </dgm:pt>
    <dgm:pt modelId="{D4604836-E197-4221-A5BC-3DB78D272A99}" type="pres">
      <dgm:prSet presAssocID="{381B0886-E345-403C-907A-0D685B1A8042}" presName="childTextVisible" presStyleLbl="bgAccFollowNode1" presStyleIdx="1" presStyleCnt="4">
        <dgm:presLayoutVars>
          <dgm:bulletEnabled val="1"/>
        </dgm:presLayoutVars>
      </dgm:prSet>
      <dgm:spPr/>
    </dgm:pt>
    <dgm:pt modelId="{1B79B967-5F15-4FB9-90AA-FEC40F79FB44}" type="pres">
      <dgm:prSet presAssocID="{381B0886-E345-403C-907A-0D685B1A8042}" presName="childTextHidden" presStyleLbl="bgAccFollowNode1" presStyleIdx="1" presStyleCnt="4"/>
      <dgm:spPr/>
    </dgm:pt>
    <dgm:pt modelId="{21FB87F5-794A-4FEB-8E23-6E98AF117FFF}" type="pres">
      <dgm:prSet presAssocID="{381B0886-E345-403C-907A-0D685B1A8042}" presName="parentText" presStyleLbl="node1" presStyleIdx="1" presStyleCnt="4">
        <dgm:presLayoutVars>
          <dgm:chMax val="1"/>
          <dgm:bulletEnabled val="1"/>
        </dgm:presLayoutVars>
      </dgm:prSet>
      <dgm:spPr/>
    </dgm:pt>
    <dgm:pt modelId="{4978D35A-6789-4C93-BF16-0C625A57A378}" type="pres">
      <dgm:prSet presAssocID="{381B0886-E345-403C-907A-0D685B1A8042}" presName="aSpace" presStyleCnt="0"/>
      <dgm:spPr/>
    </dgm:pt>
    <dgm:pt modelId="{35E3CD51-73A0-4615-933B-040FD2AC1C3F}" type="pres">
      <dgm:prSet presAssocID="{407D78D5-0636-4E8F-8D92-1B0B145D77EF}" presName="compNode" presStyleCnt="0"/>
      <dgm:spPr/>
    </dgm:pt>
    <dgm:pt modelId="{752E86D7-EF43-4B03-808B-A7EB30900896}" type="pres">
      <dgm:prSet presAssocID="{407D78D5-0636-4E8F-8D92-1B0B145D77EF}" presName="noGeometry" presStyleCnt="0"/>
      <dgm:spPr/>
    </dgm:pt>
    <dgm:pt modelId="{F1729E22-3EA6-45B2-A841-CBECB02E9929}" type="pres">
      <dgm:prSet presAssocID="{407D78D5-0636-4E8F-8D92-1B0B145D77EF}" presName="childTextVisible" presStyleLbl="bgAccFollowNode1" presStyleIdx="2" presStyleCnt="4">
        <dgm:presLayoutVars>
          <dgm:bulletEnabled val="1"/>
        </dgm:presLayoutVars>
      </dgm:prSet>
      <dgm:spPr/>
    </dgm:pt>
    <dgm:pt modelId="{A6646ECB-31A6-433D-A341-5365A8E1B452}" type="pres">
      <dgm:prSet presAssocID="{407D78D5-0636-4E8F-8D92-1B0B145D77EF}" presName="childTextHidden" presStyleLbl="bgAccFollowNode1" presStyleIdx="2" presStyleCnt="4"/>
      <dgm:spPr/>
    </dgm:pt>
    <dgm:pt modelId="{65D92C34-56B6-4C39-9141-7DDFC01AB31C}" type="pres">
      <dgm:prSet presAssocID="{407D78D5-0636-4E8F-8D92-1B0B145D77EF}" presName="parentText" presStyleLbl="node1" presStyleIdx="2" presStyleCnt="4">
        <dgm:presLayoutVars>
          <dgm:chMax val="1"/>
          <dgm:bulletEnabled val="1"/>
        </dgm:presLayoutVars>
      </dgm:prSet>
      <dgm:spPr/>
    </dgm:pt>
    <dgm:pt modelId="{8D3E15E6-F355-43E4-8B56-C5278A7F98A6}" type="pres">
      <dgm:prSet presAssocID="{407D78D5-0636-4E8F-8D92-1B0B145D77EF}" presName="aSpace" presStyleCnt="0"/>
      <dgm:spPr/>
    </dgm:pt>
    <dgm:pt modelId="{E3D543F0-BBF0-4B53-A2E6-9BEA3D275341}" type="pres">
      <dgm:prSet presAssocID="{3AAB9FC9-8A85-460F-B9D1-AF5D055C35E1}" presName="compNode" presStyleCnt="0"/>
      <dgm:spPr/>
    </dgm:pt>
    <dgm:pt modelId="{7CCDC7F8-FCAF-4FD7-BDC8-120341EFACF9}" type="pres">
      <dgm:prSet presAssocID="{3AAB9FC9-8A85-460F-B9D1-AF5D055C35E1}" presName="noGeometry" presStyleCnt="0"/>
      <dgm:spPr/>
    </dgm:pt>
    <dgm:pt modelId="{64A2ACC7-B5CA-40A1-8480-BB448C4BBFD5}" type="pres">
      <dgm:prSet presAssocID="{3AAB9FC9-8A85-460F-B9D1-AF5D055C35E1}" presName="childTextVisible" presStyleLbl="bgAccFollowNode1" presStyleIdx="3" presStyleCnt="4">
        <dgm:presLayoutVars>
          <dgm:bulletEnabled val="1"/>
        </dgm:presLayoutVars>
      </dgm:prSet>
      <dgm:spPr/>
    </dgm:pt>
    <dgm:pt modelId="{2B10D578-F78A-439C-B11C-D4C5146DD38C}" type="pres">
      <dgm:prSet presAssocID="{3AAB9FC9-8A85-460F-B9D1-AF5D055C35E1}" presName="childTextHidden" presStyleLbl="bgAccFollowNode1" presStyleIdx="3" presStyleCnt="4"/>
      <dgm:spPr/>
    </dgm:pt>
    <dgm:pt modelId="{69D691DC-20FF-4379-B245-062E69839F63}" type="pres">
      <dgm:prSet presAssocID="{3AAB9FC9-8A85-460F-B9D1-AF5D055C35E1}" presName="parentText" presStyleLbl="node1" presStyleIdx="3" presStyleCnt="4">
        <dgm:presLayoutVars>
          <dgm:chMax val="1"/>
          <dgm:bulletEnabled val="1"/>
        </dgm:presLayoutVars>
      </dgm:prSet>
      <dgm:spPr/>
    </dgm:pt>
  </dgm:ptLst>
  <dgm:cxnLst>
    <dgm:cxn modelId="{2698B405-13CF-4204-A8AD-4C3B40AEA6ED}" srcId="{C8998262-0C2E-4233-8E1B-26B4D7CA93C4}" destId="{B4AC0909-050B-4DE4-B9A8-45EA03B31F41}" srcOrd="0" destOrd="0" parTransId="{CD273086-560F-44EC-8035-14D9B0527544}" sibTransId="{081E6852-AD4D-47B8-ABD6-9257EC37AA77}"/>
    <dgm:cxn modelId="{1E102706-13D9-4C6B-938F-885988B41398}" type="presOf" srcId="{B4AC0909-050B-4DE4-B9A8-45EA03B31F41}" destId="{BD81AF0E-58AA-454E-B6B8-80A9316B1E9B}" srcOrd="0" destOrd="0" presId="urn:microsoft.com/office/officeart/2005/8/layout/hProcess6"/>
    <dgm:cxn modelId="{E46A270A-9983-470E-95DD-5810557024CF}" srcId="{381B0886-E345-403C-907A-0D685B1A8042}" destId="{F0B88ED2-A046-454A-AD78-4DCC1B5BA0E6}" srcOrd="0" destOrd="0" parTransId="{422B4B10-B05A-4920-AA15-A90B11AE6EE4}" sibTransId="{1B53D203-06A8-408C-892E-94D3CC30C80A}"/>
    <dgm:cxn modelId="{D0B79F0D-E8C1-4087-97F3-CF2183FED180}" srcId="{B4AC0909-050B-4DE4-B9A8-45EA03B31F41}" destId="{B1466114-7CB9-4510-BF07-1DD97DA2F993}" srcOrd="0" destOrd="0" parTransId="{B69BBFE7-AE07-4535-9BAB-6D835F6AC29B}" sibTransId="{FA4B5013-78E5-47F0-9EAF-7FF1053F3708}"/>
    <dgm:cxn modelId="{43CE831E-AAD9-4770-B634-CD5ACFAB92FB}" type="presOf" srcId="{0E0925AC-65A9-4EE2-AE84-80964E9FEDD8}" destId="{64A2ACC7-B5CA-40A1-8480-BB448C4BBFD5}" srcOrd="0" destOrd="0" presId="urn:microsoft.com/office/officeart/2005/8/layout/hProcess6"/>
    <dgm:cxn modelId="{2F09DE20-FDAC-4303-8956-1D32DE71C7B2}" type="presOf" srcId="{F0B88ED2-A046-454A-AD78-4DCC1B5BA0E6}" destId="{D4604836-E197-4221-A5BC-3DB78D272A99}" srcOrd="0" destOrd="0" presId="urn:microsoft.com/office/officeart/2005/8/layout/hProcess6"/>
    <dgm:cxn modelId="{BECD523E-0359-43F4-8EE7-5C357A85CD40}" type="presOf" srcId="{C8998262-0C2E-4233-8E1B-26B4D7CA93C4}" destId="{AB0CD71B-62B6-4CB3-A454-091413DCE8A3}" srcOrd="0" destOrd="0" presId="urn:microsoft.com/office/officeart/2005/8/layout/hProcess6"/>
    <dgm:cxn modelId="{1F581446-80EB-43F0-98FD-82277F3BA1C9}" type="presOf" srcId="{BC44BFF2-1315-414C-B475-4393843AE2A5}" destId="{F1729E22-3EA6-45B2-A841-CBECB02E9929}" srcOrd="0" destOrd="0" presId="urn:microsoft.com/office/officeart/2005/8/layout/hProcess6"/>
    <dgm:cxn modelId="{FF0C5A46-E9AE-4745-8FBE-FD0BDA632C6A}" srcId="{C8998262-0C2E-4233-8E1B-26B4D7CA93C4}" destId="{407D78D5-0636-4E8F-8D92-1B0B145D77EF}" srcOrd="2" destOrd="0" parTransId="{1C60FAD8-FDA2-49DF-B706-D39ECE45E3DA}" sibTransId="{5B19A9F5-398F-468D-8F5C-24654D09CF12}"/>
    <dgm:cxn modelId="{BFD9496E-ECEB-475C-A98B-C05EBB1CA5FC}" type="presOf" srcId="{F0B88ED2-A046-454A-AD78-4DCC1B5BA0E6}" destId="{1B79B967-5F15-4FB9-90AA-FEC40F79FB44}" srcOrd="1" destOrd="0" presId="urn:microsoft.com/office/officeart/2005/8/layout/hProcess6"/>
    <dgm:cxn modelId="{3767A07A-FC2F-4FAF-96BC-16FD8E26B650}" srcId="{C8998262-0C2E-4233-8E1B-26B4D7CA93C4}" destId="{381B0886-E345-403C-907A-0D685B1A8042}" srcOrd="1" destOrd="0" parTransId="{65129604-4AED-41DF-85E8-DF622D969C6A}" sibTransId="{79FA524C-5345-438B-AC73-02F6BD2D5810}"/>
    <dgm:cxn modelId="{5E1DC286-E0DD-4BB7-B993-28C390FC86C7}" type="presOf" srcId="{B1466114-7CB9-4510-BF07-1DD97DA2F993}" destId="{F3379951-9DEE-45A7-921F-4FE5A71BF15E}" srcOrd="0" destOrd="0" presId="urn:microsoft.com/office/officeart/2005/8/layout/hProcess6"/>
    <dgm:cxn modelId="{0BDC338B-194D-4E4B-A2F6-18A539F5B1C9}" type="presOf" srcId="{3AAB9FC9-8A85-460F-B9D1-AF5D055C35E1}" destId="{69D691DC-20FF-4379-B245-062E69839F63}" srcOrd="0" destOrd="0" presId="urn:microsoft.com/office/officeart/2005/8/layout/hProcess6"/>
    <dgm:cxn modelId="{AF7EB293-941C-4636-8E8F-5DB9FFE566B9}" srcId="{C8998262-0C2E-4233-8E1B-26B4D7CA93C4}" destId="{3AAB9FC9-8A85-460F-B9D1-AF5D055C35E1}" srcOrd="3" destOrd="0" parTransId="{4FD4AE30-D29C-4DD8-AC94-B5F4B664E1D2}" sibTransId="{23899968-9A5B-411A-ADCB-30642FEBD978}"/>
    <dgm:cxn modelId="{4314AEA6-D1E4-4F20-B744-FD56231A5483}" type="presOf" srcId="{BC44BFF2-1315-414C-B475-4393843AE2A5}" destId="{A6646ECB-31A6-433D-A341-5365A8E1B452}" srcOrd="1" destOrd="0" presId="urn:microsoft.com/office/officeart/2005/8/layout/hProcess6"/>
    <dgm:cxn modelId="{AC6472BC-AFF6-4AE8-BCB9-E7F3C0B4F62D}" srcId="{3AAB9FC9-8A85-460F-B9D1-AF5D055C35E1}" destId="{0E0925AC-65A9-4EE2-AE84-80964E9FEDD8}" srcOrd="0" destOrd="0" parTransId="{D6694389-AB28-4521-BB3A-0688427092A4}" sibTransId="{3DAC616B-949C-4E4E-B19B-AA2ED1694BB5}"/>
    <dgm:cxn modelId="{BB8353C2-FD55-4776-8FE9-A35BA169CF12}" type="presOf" srcId="{381B0886-E345-403C-907A-0D685B1A8042}" destId="{21FB87F5-794A-4FEB-8E23-6E98AF117FFF}" srcOrd="0" destOrd="0" presId="urn:microsoft.com/office/officeart/2005/8/layout/hProcess6"/>
    <dgm:cxn modelId="{30CDD2C6-5720-46E2-A6E9-E8D2CFA2C9F2}" type="presOf" srcId="{407D78D5-0636-4E8F-8D92-1B0B145D77EF}" destId="{65D92C34-56B6-4C39-9141-7DDFC01AB31C}" srcOrd="0" destOrd="0" presId="urn:microsoft.com/office/officeart/2005/8/layout/hProcess6"/>
    <dgm:cxn modelId="{6E0759CC-EE3B-47F0-84A3-FDDFB621BE30}" srcId="{407D78D5-0636-4E8F-8D92-1B0B145D77EF}" destId="{BC44BFF2-1315-414C-B475-4393843AE2A5}" srcOrd="0" destOrd="0" parTransId="{4D688D83-34C9-482B-A99F-229A66BEF6AD}" sibTransId="{BCE40328-BFD7-4481-A62B-9E53155B0EA6}"/>
    <dgm:cxn modelId="{8FB43DD7-5250-4052-8AFE-B1C49C5FD7B3}" type="presOf" srcId="{B1466114-7CB9-4510-BF07-1DD97DA2F993}" destId="{17D87C99-20AE-49E8-B279-29AC7711F7CD}" srcOrd="1" destOrd="0" presId="urn:microsoft.com/office/officeart/2005/8/layout/hProcess6"/>
    <dgm:cxn modelId="{62ED72DD-E009-490A-B1FF-EA1DC3C0129D}" type="presOf" srcId="{0E0925AC-65A9-4EE2-AE84-80964E9FEDD8}" destId="{2B10D578-F78A-439C-B11C-D4C5146DD38C}" srcOrd="1" destOrd="0" presId="urn:microsoft.com/office/officeart/2005/8/layout/hProcess6"/>
    <dgm:cxn modelId="{F1206119-B523-4D0B-8399-D23CD25342F1}" type="presParOf" srcId="{AB0CD71B-62B6-4CB3-A454-091413DCE8A3}" destId="{D3D30E53-AD59-49A6-A900-6007B7CFE460}" srcOrd="0" destOrd="0" presId="urn:microsoft.com/office/officeart/2005/8/layout/hProcess6"/>
    <dgm:cxn modelId="{BADA8DBB-9397-46F0-896C-83E65C29DE2C}" type="presParOf" srcId="{D3D30E53-AD59-49A6-A900-6007B7CFE460}" destId="{966EA1AA-466A-4F9E-933D-71142A426A9A}" srcOrd="0" destOrd="0" presId="urn:microsoft.com/office/officeart/2005/8/layout/hProcess6"/>
    <dgm:cxn modelId="{FBFAD264-21C4-4B1D-B4A2-59323057A78C}" type="presParOf" srcId="{D3D30E53-AD59-49A6-A900-6007B7CFE460}" destId="{F3379951-9DEE-45A7-921F-4FE5A71BF15E}" srcOrd="1" destOrd="0" presId="urn:microsoft.com/office/officeart/2005/8/layout/hProcess6"/>
    <dgm:cxn modelId="{B8AB17D4-02CB-4501-8D15-6D5BE4B3C4AA}" type="presParOf" srcId="{D3D30E53-AD59-49A6-A900-6007B7CFE460}" destId="{17D87C99-20AE-49E8-B279-29AC7711F7CD}" srcOrd="2" destOrd="0" presId="urn:microsoft.com/office/officeart/2005/8/layout/hProcess6"/>
    <dgm:cxn modelId="{711D11BF-57CD-449F-8EF4-075ABC8027D0}" type="presParOf" srcId="{D3D30E53-AD59-49A6-A900-6007B7CFE460}" destId="{BD81AF0E-58AA-454E-B6B8-80A9316B1E9B}" srcOrd="3" destOrd="0" presId="urn:microsoft.com/office/officeart/2005/8/layout/hProcess6"/>
    <dgm:cxn modelId="{F50A8997-E8AB-4762-9609-1AA7558A2D72}" type="presParOf" srcId="{AB0CD71B-62B6-4CB3-A454-091413DCE8A3}" destId="{B549AAED-E5EC-48B8-BA09-915CEBB5C168}" srcOrd="1" destOrd="0" presId="urn:microsoft.com/office/officeart/2005/8/layout/hProcess6"/>
    <dgm:cxn modelId="{5517F324-11D3-4C1C-830E-68C7CD9A68D6}" type="presParOf" srcId="{AB0CD71B-62B6-4CB3-A454-091413DCE8A3}" destId="{83EFCA7D-15CB-4DAF-B245-DBD8F1390C16}" srcOrd="2" destOrd="0" presId="urn:microsoft.com/office/officeart/2005/8/layout/hProcess6"/>
    <dgm:cxn modelId="{25390151-5B26-4FBB-8781-46C448688251}" type="presParOf" srcId="{83EFCA7D-15CB-4DAF-B245-DBD8F1390C16}" destId="{834CFBDD-42E9-4F11-A340-30AD797D2BE6}" srcOrd="0" destOrd="0" presId="urn:microsoft.com/office/officeart/2005/8/layout/hProcess6"/>
    <dgm:cxn modelId="{4FC0BB51-933D-4877-B1F3-77601089FF77}" type="presParOf" srcId="{83EFCA7D-15CB-4DAF-B245-DBD8F1390C16}" destId="{D4604836-E197-4221-A5BC-3DB78D272A99}" srcOrd="1" destOrd="0" presId="urn:microsoft.com/office/officeart/2005/8/layout/hProcess6"/>
    <dgm:cxn modelId="{415340BA-54D2-494D-A0B9-5C83358E66DB}" type="presParOf" srcId="{83EFCA7D-15CB-4DAF-B245-DBD8F1390C16}" destId="{1B79B967-5F15-4FB9-90AA-FEC40F79FB44}" srcOrd="2" destOrd="0" presId="urn:microsoft.com/office/officeart/2005/8/layout/hProcess6"/>
    <dgm:cxn modelId="{B0661029-962B-4B76-8EC9-87249FFDEF01}" type="presParOf" srcId="{83EFCA7D-15CB-4DAF-B245-DBD8F1390C16}" destId="{21FB87F5-794A-4FEB-8E23-6E98AF117FFF}" srcOrd="3" destOrd="0" presId="urn:microsoft.com/office/officeart/2005/8/layout/hProcess6"/>
    <dgm:cxn modelId="{99751265-19E2-4019-A1FD-0F48D5DAA448}" type="presParOf" srcId="{AB0CD71B-62B6-4CB3-A454-091413DCE8A3}" destId="{4978D35A-6789-4C93-BF16-0C625A57A378}" srcOrd="3" destOrd="0" presId="urn:microsoft.com/office/officeart/2005/8/layout/hProcess6"/>
    <dgm:cxn modelId="{BB290BA7-9C7A-4CFC-8860-BDC8371D0E3B}" type="presParOf" srcId="{AB0CD71B-62B6-4CB3-A454-091413DCE8A3}" destId="{35E3CD51-73A0-4615-933B-040FD2AC1C3F}" srcOrd="4" destOrd="0" presId="urn:microsoft.com/office/officeart/2005/8/layout/hProcess6"/>
    <dgm:cxn modelId="{B1AB80B3-D36C-40ED-8512-FA9AF39529AA}" type="presParOf" srcId="{35E3CD51-73A0-4615-933B-040FD2AC1C3F}" destId="{752E86D7-EF43-4B03-808B-A7EB30900896}" srcOrd="0" destOrd="0" presId="urn:microsoft.com/office/officeart/2005/8/layout/hProcess6"/>
    <dgm:cxn modelId="{D03D62AE-5CEB-4472-B2D4-601E11C5388E}" type="presParOf" srcId="{35E3CD51-73A0-4615-933B-040FD2AC1C3F}" destId="{F1729E22-3EA6-45B2-A841-CBECB02E9929}" srcOrd="1" destOrd="0" presId="urn:microsoft.com/office/officeart/2005/8/layout/hProcess6"/>
    <dgm:cxn modelId="{4AF645EF-A416-42E1-9368-3F1BD62434BC}" type="presParOf" srcId="{35E3CD51-73A0-4615-933B-040FD2AC1C3F}" destId="{A6646ECB-31A6-433D-A341-5365A8E1B452}" srcOrd="2" destOrd="0" presId="urn:microsoft.com/office/officeart/2005/8/layout/hProcess6"/>
    <dgm:cxn modelId="{6B1A8140-46D8-45CA-86B1-B4B6AA70DD8E}" type="presParOf" srcId="{35E3CD51-73A0-4615-933B-040FD2AC1C3F}" destId="{65D92C34-56B6-4C39-9141-7DDFC01AB31C}" srcOrd="3" destOrd="0" presId="urn:microsoft.com/office/officeart/2005/8/layout/hProcess6"/>
    <dgm:cxn modelId="{2C24B10D-68EF-4FD9-9036-E816A0E779BC}" type="presParOf" srcId="{AB0CD71B-62B6-4CB3-A454-091413DCE8A3}" destId="{8D3E15E6-F355-43E4-8B56-C5278A7F98A6}" srcOrd="5" destOrd="0" presId="urn:microsoft.com/office/officeart/2005/8/layout/hProcess6"/>
    <dgm:cxn modelId="{2A4B2885-1E3F-4870-9038-54643FF4BA5F}" type="presParOf" srcId="{AB0CD71B-62B6-4CB3-A454-091413DCE8A3}" destId="{E3D543F0-BBF0-4B53-A2E6-9BEA3D275341}" srcOrd="6" destOrd="0" presId="urn:microsoft.com/office/officeart/2005/8/layout/hProcess6"/>
    <dgm:cxn modelId="{D0D98439-C5E3-426F-A91D-E612BAA88ACA}" type="presParOf" srcId="{E3D543F0-BBF0-4B53-A2E6-9BEA3D275341}" destId="{7CCDC7F8-FCAF-4FD7-BDC8-120341EFACF9}" srcOrd="0" destOrd="0" presId="urn:microsoft.com/office/officeart/2005/8/layout/hProcess6"/>
    <dgm:cxn modelId="{1C3E115E-061B-43AD-B805-9C9D1FFADA77}" type="presParOf" srcId="{E3D543F0-BBF0-4B53-A2E6-9BEA3D275341}" destId="{64A2ACC7-B5CA-40A1-8480-BB448C4BBFD5}" srcOrd="1" destOrd="0" presId="urn:microsoft.com/office/officeart/2005/8/layout/hProcess6"/>
    <dgm:cxn modelId="{D281075C-0002-4333-A4C0-3C121D4836E9}" type="presParOf" srcId="{E3D543F0-BBF0-4B53-A2E6-9BEA3D275341}" destId="{2B10D578-F78A-439C-B11C-D4C5146DD38C}" srcOrd="2" destOrd="0" presId="urn:microsoft.com/office/officeart/2005/8/layout/hProcess6"/>
    <dgm:cxn modelId="{49912CBB-44A3-41E0-A9E4-AEAE152B377E}" type="presParOf" srcId="{E3D543F0-BBF0-4B53-A2E6-9BEA3D275341}" destId="{69D691DC-20FF-4379-B245-062E69839F63}"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2BB3-F127-134F-B1DA-96898783EC8F}">
      <dsp:nvSpPr>
        <dsp:cNvPr id="0" name=""/>
        <dsp:cNvSpPr/>
      </dsp:nvSpPr>
      <dsp:spPr>
        <a:xfrm>
          <a:off x="0" y="4641161"/>
          <a:ext cx="4318246" cy="6091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REPORTING</a:t>
          </a:r>
        </a:p>
      </dsp:txBody>
      <dsp:txXfrm>
        <a:off x="0" y="4641161"/>
        <a:ext cx="4318246" cy="609149"/>
      </dsp:txXfrm>
    </dsp:sp>
    <dsp:sp modelId="{3D8707D4-5453-644D-871C-1C50F30C3327}">
      <dsp:nvSpPr>
        <dsp:cNvPr id="0" name=""/>
        <dsp:cNvSpPr/>
      </dsp:nvSpPr>
      <dsp:spPr>
        <a:xfrm rot="10800000">
          <a:off x="0" y="3713426"/>
          <a:ext cx="4318246" cy="936872"/>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EXECUTE</a:t>
          </a:r>
        </a:p>
      </dsp:txBody>
      <dsp:txXfrm rot="10800000">
        <a:off x="0" y="3713426"/>
        <a:ext cx="4318246" cy="608751"/>
      </dsp:txXfrm>
    </dsp:sp>
    <dsp:sp modelId="{1906AA76-79EA-3048-BAFB-6D056F969462}">
      <dsp:nvSpPr>
        <dsp:cNvPr id="0" name=""/>
        <dsp:cNvSpPr/>
      </dsp:nvSpPr>
      <dsp:spPr>
        <a:xfrm rot="10800000">
          <a:off x="0" y="2785690"/>
          <a:ext cx="4318246" cy="936872"/>
        </a:xfrm>
        <a:prstGeom prst="upArrowCallou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PM</a:t>
          </a:r>
        </a:p>
      </dsp:txBody>
      <dsp:txXfrm rot="10800000">
        <a:off x="0" y="2785690"/>
        <a:ext cx="4318246" cy="608751"/>
      </dsp:txXfrm>
    </dsp:sp>
    <dsp:sp modelId="{7CE5336C-876B-F140-A163-017A8C45354D}">
      <dsp:nvSpPr>
        <dsp:cNvPr id="0" name=""/>
        <dsp:cNvSpPr/>
      </dsp:nvSpPr>
      <dsp:spPr>
        <a:xfrm rot="10800000">
          <a:off x="0" y="1857955"/>
          <a:ext cx="4318246" cy="936872"/>
        </a:xfrm>
        <a:prstGeom prst="upArrowCallout">
          <a:avLst/>
        </a:prstGeom>
        <a:solidFill>
          <a:srgbClr val="00A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ORDER</a:t>
          </a:r>
        </a:p>
      </dsp:txBody>
      <dsp:txXfrm rot="10800000">
        <a:off x="0" y="1857955"/>
        <a:ext cx="4318246" cy="608751"/>
      </dsp:txXfrm>
    </dsp:sp>
    <dsp:sp modelId="{3209D633-F199-964A-A766-B8E912F65679}">
      <dsp:nvSpPr>
        <dsp:cNvPr id="0" name=""/>
        <dsp:cNvSpPr/>
      </dsp:nvSpPr>
      <dsp:spPr>
        <a:xfrm rot="10800000">
          <a:off x="0" y="930220"/>
          <a:ext cx="4318246" cy="936872"/>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QUOTE/RFP</a:t>
          </a:r>
        </a:p>
      </dsp:txBody>
      <dsp:txXfrm rot="10800000">
        <a:off x="0" y="930220"/>
        <a:ext cx="4318246" cy="608751"/>
      </dsp:txXfrm>
    </dsp:sp>
    <dsp:sp modelId="{3160D1E7-45DA-1D44-8BA3-21903F56E106}">
      <dsp:nvSpPr>
        <dsp:cNvPr id="0" name=""/>
        <dsp:cNvSpPr/>
      </dsp:nvSpPr>
      <dsp:spPr>
        <a:xfrm rot="10800000">
          <a:off x="0" y="2484"/>
          <a:ext cx="4318246" cy="936872"/>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PRE-SALES CONSULTATION</a:t>
          </a:r>
        </a:p>
      </dsp:txBody>
      <dsp:txXfrm rot="10800000">
        <a:off x="0" y="2484"/>
        <a:ext cx="4318246" cy="608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8FBE1-4D6D-45AA-92F4-6635D8D480AC}">
      <dsp:nvSpPr>
        <dsp:cNvPr id="0" name=""/>
        <dsp:cNvSpPr/>
      </dsp:nvSpPr>
      <dsp:spPr>
        <a:xfrm>
          <a:off x="1064291" y="1146"/>
          <a:ext cx="3171743" cy="1903046"/>
        </a:xfrm>
        <a:prstGeom prst="rect">
          <a:avLst/>
        </a:prstGeom>
        <a:gradFill rotWithShape="0">
          <a:gsLst>
            <a:gs pos="100000">
              <a:schemeClr val="accent2">
                <a:hueOff val="0"/>
                <a:satOff val="0"/>
                <a:lumOff val="0"/>
                <a:alphaOff val="0"/>
                <a:satMod val="103000"/>
                <a:lumMod val="102000"/>
                <a:tint val="94000"/>
              </a:schemeClr>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Turnkey/pre-packaged Segments  </a:t>
          </a:r>
        </a:p>
      </dsp:txBody>
      <dsp:txXfrm>
        <a:off x="1064291" y="1146"/>
        <a:ext cx="3171743" cy="1903046"/>
      </dsp:txXfrm>
    </dsp:sp>
    <dsp:sp modelId="{E751E2DB-2423-4C17-9949-38854878ED07}">
      <dsp:nvSpPr>
        <dsp:cNvPr id="0" name=""/>
        <dsp:cNvSpPr/>
      </dsp:nvSpPr>
      <dsp:spPr>
        <a:xfrm>
          <a:off x="4580168" y="0"/>
          <a:ext cx="3171743" cy="1903046"/>
        </a:xfrm>
        <a:prstGeom prst="rect">
          <a:avLst/>
        </a:prstGeom>
        <a:gradFill rotWithShape="0">
          <a:gsLst>
            <a:gs pos="10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Custom Segments</a:t>
          </a:r>
        </a:p>
      </dsp:txBody>
      <dsp:txXfrm>
        <a:off x="4580168" y="0"/>
        <a:ext cx="3171743" cy="1903046"/>
      </dsp:txXfrm>
    </dsp:sp>
    <dsp:sp modelId="{B6B8F429-DA7D-4064-9C20-13860FAF01CB}">
      <dsp:nvSpPr>
        <dsp:cNvPr id="0" name=""/>
        <dsp:cNvSpPr/>
      </dsp:nvSpPr>
      <dsp:spPr>
        <a:xfrm>
          <a:off x="1011735" y="2221367"/>
          <a:ext cx="3171743" cy="1903046"/>
        </a:xfrm>
        <a:prstGeom prst="rect">
          <a:avLst/>
        </a:prstGeom>
        <a:gradFill rotWithShape="0">
          <a:gsLst>
            <a:gs pos="100000">
              <a:schemeClr val="accent4">
                <a:hueOff val="0"/>
                <a:satOff val="0"/>
                <a:lumOff val="0"/>
                <a:alphaOff val="0"/>
                <a:satMod val="103000"/>
                <a:lumMod val="102000"/>
                <a:tint val="94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Account-Based Marketing (ABM)</a:t>
          </a:r>
        </a:p>
      </dsp:txBody>
      <dsp:txXfrm>
        <a:off x="1011735" y="2221367"/>
        <a:ext cx="3171743" cy="1903046"/>
      </dsp:txXfrm>
    </dsp:sp>
    <dsp:sp modelId="{661BD81A-690E-46DD-811F-A8A4C113B367}">
      <dsp:nvSpPr>
        <dsp:cNvPr id="0" name=""/>
        <dsp:cNvSpPr/>
      </dsp:nvSpPr>
      <dsp:spPr>
        <a:xfrm>
          <a:off x="4553208" y="2196304"/>
          <a:ext cx="3171743" cy="1903046"/>
        </a:xfrm>
        <a:prstGeom prst="rect">
          <a:avLst/>
        </a:prstGeom>
        <a:gradFill rotWithShape="0">
          <a:gsLst>
            <a:gs pos="100000">
              <a:schemeClr val="accent1">
                <a:lumMod val="60000"/>
                <a:lumOff val="40000"/>
              </a:schemeClr>
            </a:gs>
            <a:gs pos="10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Geo-Fencing</a:t>
          </a:r>
        </a:p>
      </dsp:txBody>
      <dsp:txXfrm>
        <a:off x="4553208" y="2196304"/>
        <a:ext cx="3171743" cy="1903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B49F5-2755-4565-B5F0-3CE2D4E1C22F}">
      <dsp:nvSpPr>
        <dsp:cNvPr id="0" name=""/>
        <dsp:cNvSpPr/>
      </dsp:nvSpPr>
      <dsp:spPr>
        <a:xfrm>
          <a:off x="3947" y="102973"/>
          <a:ext cx="2373826" cy="94953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Database Segments </a:t>
          </a:r>
          <a:endParaRPr lang="en-US" sz="18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3947" y="102973"/>
        <a:ext cx="2373826" cy="949530"/>
      </dsp:txXfrm>
    </dsp:sp>
    <dsp:sp modelId="{30027D43-EA24-4A67-B25C-71F3E1648901}">
      <dsp:nvSpPr>
        <dsp:cNvPr id="0" name=""/>
        <dsp:cNvSpPr/>
      </dsp:nvSpPr>
      <dsp:spPr>
        <a:xfrm>
          <a:off x="3947" y="1052503"/>
          <a:ext cx="2373826" cy="383613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en-US" sz="1800" kern="1200" dirty="0">
              <a:latin typeface="Open Sans" panose="020B0606030504020204" pitchFamily="34" charset="0"/>
              <a:ea typeface="Open Sans" panose="020B0606030504020204" pitchFamily="34" charset="0"/>
              <a:cs typeface="Open Sans" panose="020B0606030504020204" pitchFamily="34" charset="0"/>
            </a:rPr>
            <a:t>Demographics and brand specific data points, such as titles, functions, and geography</a:t>
          </a:r>
        </a:p>
        <a:p>
          <a:pPr marL="171450" lvl="1" indent="-171450" algn="l" defTabSz="800100">
            <a:lnSpc>
              <a:spcPct val="100000"/>
            </a:lnSpc>
            <a:spcBef>
              <a:spcPct val="0"/>
            </a:spcBef>
            <a:spcAft>
              <a:spcPts val="6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eNewsletter recipients</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800100">
            <a:lnSpc>
              <a:spcPct val="100000"/>
            </a:lnSpc>
            <a:spcBef>
              <a:spcPct val="0"/>
            </a:spcBef>
            <a:spcAft>
              <a:spcPts val="6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Client’s account lists that are matched to our database</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947" y="1052503"/>
        <a:ext cx="2373826" cy="3836137"/>
      </dsp:txXfrm>
    </dsp:sp>
    <dsp:sp modelId="{88C5D28F-57D0-4A4E-92D2-689C616E450F}">
      <dsp:nvSpPr>
        <dsp:cNvPr id="0" name=""/>
        <dsp:cNvSpPr/>
      </dsp:nvSpPr>
      <dsp:spPr>
        <a:xfrm>
          <a:off x="2710109" y="102973"/>
          <a:ext cx="2373826" cy="949530"/>
        </a:xfrm>
        <a:prstGeom prst="rect">
          <a:avLst/>
        </a:prstGeom>
        <a:solidFill>
          <a:srgbClr val="00AADF"/>
        </a:solidFill>
        <a:ln w="12700" cap="flat" cmpd="sng" algn="ctr">
          <a:solidFill>
            <a:srgbClr val="00AAD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Pixel-based Segments </a:t>
          </a:r>
          <a:endParaRPr lang="en-US" sz="18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2710109" y="102973"/>
        <a:ext cx="2373826" cy="949530"/>
      </dsp:txXfrm>
    </dsp:sp>
    <dsp:sp modelId="{8CC6D2BE-606C-48CA-B78B-5032DB8A1CAC}">
      <dsp:nvSpPr>
        <dsp:cNvPr id="0" name=""/>
        <dsp:cNvSpPr/>
      </dsp:nvSpPr>
      <dsp:spPr>
        <a:xfrm>
          <a:off x="2710109" y="1052503"/>
          <a:ext cx="2373826" cy="3836137"/>
        </a:xfrm>
        <a:prstGeom prst="rect">
          <a:avLst/>
        </a:prstGeom>
        <a:solidFill>
          <a:schemeClr val="accent4">
            <a:lumMod val="20000"/>
            <a:lumOff val="80000"/>
            <a:alpha val="36000"/>
          </a:schemeClr>
        </a:solidFill>
        <a:ln w="12700" cap="flat" cmpd="sng" algn="ctr">
          <a:solidFill>
            <a:schemeClr val="accent4">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Site visitors to your website </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800100">
            <a:lnSpc>
              <a:spcPct val="100000"/>
            </a:lnSpc>
            <a:spcBef>
              <a:spcPct val="0"/>
            </a:spcBef>
            <a:spcAft>
              <a:spcPts val="6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Can be comprised of activity across the </a:t>
          </a:r>
          <a:r>
            <a:rPr lang="en-US" sz="1800" u="sng" kern="1200">
              <a:latin typeface="Open Sans" panose="020B0606030504020204" pitchFamily="34" charset="0"/>
              <a:ea typeface="Open Sans" panose="020B0606030504020204" pitchFamily="34" charset="0"/>
              <a:cs typeface="Open Sans" panose="020B0606030504020204" pitchFamily="34" charset="0"/>
            </a:rPr>
            <a:t>whole site </a:t>
          </a:r>
          <a:r>
            <a:rPr lang="en-US" sz="1800" kern="1200">
              <a:latin typeface="Open Sans" panose="020B0606030504020204" pitchFamily="34" charset="0"/>
              <a:ea typeface="Open Sans" panose="020B0606030504020204" pitchFamily="34" charset="0"/>
              <a:cs typeface="Open Sans" panose="020B0606030504020204" pitchFamily="34" charset="0"/>
            </a:rPr>
            <a:t>or specific </a:t>
          </a:r>
          <a:r>
            <a:rPr lang="en-US" sz="1800" u="sng" kern="1200">
              <a:latin typeface="Open Sans" panose="020B0606030504020204" pitchFamily="34" charset="0"/>
              <a:ea typeface="Open Sans" panose="020B0606030504020204" pitchFamily="34" charset="0"/>
              <a:cs typeface="Open Sans" panose="020B0606030504020204" pitchFamily="34" charset="0"/>
            </a:rPr>
            <a:t>topical areas</a:t>
          </a:r>
          <a:r>
            <a:rPr lang="en-US" sz="1800" kern="1200">
              <a:latin typeface="Open Sans" panose="020B0606030504020204" pitchFamily="34" charset="0"/>
              <a:ea typeface="Open Sans" panose="020B0606030504020204" pitchFamily="34" charset="0"/>
              <a:cs typeface="Open Sans" panose="020B0606030504020204" pitchFamily="34" charset="0"/>
            </a:rPr>
            <a:t>. </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710109" y="1052503"/>
        <a:ext cx="2373826" cy="3836137"/>
      </dsp:txXfrm>
    </dsp:sp>
    <dsp:sp modelId="{7155855B-7482-4566-9B8C-BCD2CF4A1FC1}">
      <dsp:nvSpPr>
        <dsp:cNvPr id="0" name=""/>
        <dsp:cNvSpPr/>
      </dsp:nvSpPr>
      <dsp:spPr>
        <a:xfrm>
          <a:off x="5416271" y="102973"/>
          <a:ext cx="2373826" cy="949530"/>
        </a:xfrm>
        <a:prstGeom prst="rect">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Geo-fencing</a:t>
          </a:r>
          <a:endParaRPr lang="en-US" sz="18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5416271" y="102973"/>
        <a:ext cx="2373826" cy="949530"/>
      </dsp:txXfrm>
    </dsp:sp>
    <dsp:sp modelId="{6B64751E-1D58-445F-A5CC-CF58C9E1C7DA}">
      <dsp:nvSpPr>
        <dsp:cNvPr id="0" name=""/>
        <dsp:cNvSpPr/>
      </dsp:nvSpPr>
      <dsp:spPr>
        <a:xfrm>
          <a:off x="5416271" y="1052503"/>
          <a:ext cx="2373826" cy="3836137"/>
        </a:xfrm>
        <a:prstGeom prst="rect">
          <a:avLst/>
        </a:prstGeom>
        <a:solidFill>
          <a:schemeClr val="accent3">
            <a:lumMod val="20000"/>
            <a:lumOff val="80000"/>
            <a:alpha val="45109"/>
          </a:schemeClr>
        </a:solidFill>
        <a:ln w="12700" cap="flat" cmpd="sng" algn="ctr">
          <a:solidFill>
            <a:schemeClr val="accent3">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Within the radius of a physical location</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800100">
            <a:lnSpc>
              <a:spcPct val="100000"/>
            </a:lnSpc>
            <a:spcBef>
              <a:spcPct val="0"/>
            </a:spcBef>
            <a:spcAft>
              <a:spcPts val="6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Limited to display advertising only</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416271" y="1052503"/>
        <a:ext cx="2373826" cy="3836137"/>
      </dsp:txXfrm>
    </dsp:sp>
    <dsp:sp modelId="{4C68641A-481A-44EA-8DC5-F4A416DD5826}">
      <dsp:nvSpPr>
        <dsp:cNvPr id="0" name=""/>
        <dsp:cNvSpPr/>
      </dsp:nvSpPr>
      <dsp:spPr>
        <a:xfrm>
          <a:off x="8122433" y="102973"/>
          <a:ext cx="2373826" cy="949530"/>
        </a:xfrm>
        <a:prstGeom prst="rect">
          <a:avLst/>
        </a:prstGeom>
        <a:solidFill>
          <a:schemeClr val="accent1">
            <a:lumMod val="60000"/>
            <a:lumOff val="40000"/>
          </a:schemeClr>
        </a:solidFill>
        <a:ln w="12700" cap="flat" cmpd="sng" algn="ctr">
          <a:solidFill>
            <a:schemeClr val="accent1">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Account-based Marketing (ABM)</a:t>
          </a:r>
          <a:endParaRPr lang="en-US" sz="18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8122433" y="102973"/>
        <a:ext cx="2373826" cy="949530"/>
      </dsp:txXfrm>
    </dsp:sp>
    <dsp:sp modelId="{5D2AC31A-784C-42FA-9A11-B463B1339BC4}">
      <dsp:nvSpPr>
        <dsp:cNvPr id="0" name=""/>
        <dsp:cNvSpPr/>
      </dsp:nvSpPr>
      <dsp:spPr>
        <a:xfrm>
          <a:off x="8126380" y="1052503"/>
          <a:ext cx="2373826" cy="3836137"/>
        </a:xfrm>
        <a:prstGeom prst="rect">
          <a:avLst/>
        </a:prstGeom>
        <a:solidFill>
          <a:schemeClr val="accent1">
            <a:lumMod val="20000"/>
            <a:lumOff val="80000"/>
            <a:alpha val="40394"/>
          </a:schemeClr>
        </a:solidFill>
        <a:ln w="12700" cap="flat" cmpd="sng" algn="ctr">
          <a:solidFill>
            <a:schemeClr val="accent4">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Based on client’s key account list – uses data from both the Informa database and 3</a:t>
          </a:r>
          <a:r>
            <a:rPr lang="en-US" sz="1800" kern="1200" baseline="30000">
              <a:latin typeface="Open Sans" panose="020B0606030504020204" pitchFamily="34" charset="0"/>
              <a:ea typeface="Open Sans" panose="020B0606030504020204" pitchFamily="34" charset="0"/>
              <a:cs typeface="Open Sans" panose="020B0606030504020204" pitchFamily="34" charset="0"/>
            </a:rPr>
            <a:t>rd</a:t>
          </a:r>
          <a:r>
            <a:rPr lang="en-US" sz="1800" kern="1200">
              <a:latin typeface="Open Sans" panose="020B0606030504020204" pitchFamily="34" charset="0"/>
              <a:ea typeface="Open Sans" panose="020B0606030504020204" pitchFamily="34" charset="0"/>
              <a:cs typeface="Open Sans" panose="020B0606030504020204" pitchFamily="34" charset="0"/>
            </a:rPr>
            <a:t> party data </a:t>
          </a:r>
          <a:r>
            <a:rPr lang="en-US" sz="1800" i="1" kern="1200">
              <a:latin typeface="Open Sans" panose="020B0606030504020204" pitchFamily="34" charset="0"/>
              <a:ea typeface="Open Sans" panose="020B0606030504020204" pitchFamily="34" charset="0"/>
              <a:cs typeface="Open Sans" panose="020B0606030504020204" pitchFamily="34" charset="0"/>
            </a:rPr>
            <a:t>(U.S. only)</a:t>
          </a:r>
          <a:endParaRPr lang="en-US" sz="1800" i="1" kern="1200" dirty="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889000">
            <a:lnSpc>
              <a:spcPct val="90000"/>
            </a:lnSpc>
            <a:spcBef>
              <a:spcPct val="0"/>
            </a:spcBef>
            <a:spcAft>
              <a:spcPct val="15000"/>
            </a:spcAft>
            <a:buChar char="•"/>
          </a:pPr>
          <a:endParaRPr lang="en-US" sz="2000" kern="1200" dirty="0">
            <a:latin typeface="Helvetica Neue"/>
          </a:endParaRPr>
        </a:p>
      </dsp:txBody>
      <dsp:txXfrm>
        <a:off x="8126380" y="1052503"/>
        <a:ext cx="2373826" cy="3836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79951-9DEE-45A7-921F-4FE5A71BF15E}">
      <dsp:nvSpPr>
        <dsp:cNvPr id="0" name=""/>
        <dsp:cNvSpPr/>
      </dsp:nvSpPr>
      <dsp:spPr>
        <a:xfrm>
          <a:off x="463006" y="1979482"/>
          <a:ext cx="1832972" cy="160224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l" defTabSz="488950">
            <a:lnSpc>
              <a:spcPct val="90000"/>
            </a:lnSpc>
            <a:spcBef>
              <a:spcPct val="0"/>
            </a:spcBef>
            <a:spcAft>
              <a:spcPct val="35000"/>
            </a:spcAft>
            <a:buNone/>
          </a:pPr>
          <a:r>
            <a:rPr lang="en-US" sz="1100" kern="1200" dirty="0">
              <a:latin typeface="+mn-lt"/>
              <a:ea typeface="Open Sans" panose="020B0606030504020204" pitchFamily="34" charset="0"/>
              <a:cs typeface="Open Sans" panose="020B0606030504020204" pitchFamily="34" charset="0"/>
            </a:rPr>
            <a:t>Client provides targeted list of companies</a:t>
          </a:r>
        </a:p>
      </dsp:txBody>
      <dsp:txXfrm>
        <a:off x="921250" y="2219819"/>
        <a:ext cx="893574" cy="1121574"/>
      </dsp:txXfrm>
    </dsp:sp>
    <dsp:sp modelId="{BD81AF0E-58AA-454E-B6B8-80A9316B1E9B}">
      <dsp:nvSpPr>
        <dsp:cNvPr id="0" name=""/>
        <dsp:cNvSpPr/>
      </dsp:nvSpPr>
      <dsp:spPr>
        <a:xfrm>
          <a:off x="4763" y="2322363"/>
          <a:ext cx="916486" cy="916486"/>
        </a:xfrm>
        <a:prstGeom prst="ellips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n-lt"/>
              <a:ea typeface="Open Sans" panose="020B0606030504020204" pitchFamily="34" charset="0"/>
              <a:cs typeface="Open Sans" panose="020B0606030504020204" pitchFamily="34" charset="0"/>
            </a:rPr>
            <a:t>Account List </a:t>
          </a:r>
        </a:p>
      </dsp:txBody>
      <dsp:txXfrm>
        <a:off x="138979" y="2456579"/>
        <a:ext cx="648054" cy="648054"/>
      </dsp:txXfrm>
    </dsp:sp>
    <dsp:sp modelId="{D4604836-E197-4221-A5BC-3DB78D272A99}">
      <dsp:nvSpPr>
        <dsp:cNvPr id="0" name=""/>
        <dsp:cNvSpPr/>
      </dsp:nvSpPr>
      <dsp:spPr>
        <a:xfrm>
          <a:off x="2868783" y="1979482"/>
          <a:ext cx="1832972" cy="160224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ea typeface="Open Sans" panose="020B0606030504020204" pitchFamily="34" charset="0"/>
              <a:cs typeface="Open Sans" panose="020B0606030504020204" pitchFamily="34" charset="0"/>
            </a:rPr>
            <a:t>Conducted across our first-party database to identify influencers and decision</a:t>
          </a:r>
        </a:p>
      </dsp:txBody>
      <dsp:txXfrm>
        <a:off x="3327026" y="2219819"/>
        <a:ext cx="893574" cy="1121574"/>
      </dsp:txXfrm>
    </dsp:sp>
    <dsp:sp modelId="{21FB87F5-794A-4FEB-8E23-6E98AF117FFF}">
      <dsp:nvSpPr>
        <dsp:cNvPr id="0" name=""/>
        <dsp:cNvSpPr/>
      </dsp:nvSpPr>
      <dsp:spPr>
        <a:xfrm>
          <a:off x="2410540" y="2322363"/>
          <a:ext cx="916486" cy="916486"/>
        </a:xfrm>
        <a:prstGeom prst="ellipse">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n-lt"/>
              <a:ea typeface="Open Sans" panose="020B0606030504020204" pitchFamily="34" charset="0"/>
              <a:cs typeface="Open Sans" panose="020B0606030504020204" pitchFamily="34" charset="0"/>
            </a:rPr>
            <a:t>Matching Process</a:t>
          </a:r>
        </a:p>
      </dsp:txBody>
      <dsp:txXfrm>
        <a:off x="2544756" y="2456579"/>
        <a:ext cx="648054" cy="648054"/>
      </dsp:txXfrm>
    </dsp:sp>
    <dsp:sp modelId="{F1729E22-3EA6-45B2-A841-CBECB02E9929}">
      <dsp:nvSpPr>
        <dsp:cNvPr id="0" name=""/>
        <dsp:cNvSpPr/>
      </dsp:nvSpPr>
      <dsp:spPr>
        <a:xfrm>
          <a:off x="5274560" y="1979482"/>
          <a:ext cx="1832972" cy="160224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ea typeface="Open Sans" panose="020B0606030504020204" pitchFamily="34" charset="0"/>
              <a:cs typeface="Open Sans" panose="020B0606030504020204" pitchFamily="34" charset="0"/>
            </a:rPr>
            <a:t>Client’s key account list is matched to IP addresses and overlaid with job titles and functions</a:t>
          </a:r>
        </a:p>
      </dsp:txBody>
      <dsp:txXfrm>
        <a:off x="5732803" y="2219819"/>
        <a:ext cx="893574" cy="1121574"/>
      </dsp:txXfrm>
    </dsp:sp>
    <dsp:sp modelId="{65D92C34-56B6-4C39-9141-7DDFC01AB31C}">
      <dsp:nvSpPr>
        <dsp:cNvPr id="0" name=""/>
        <dsp:cNvSpPr/>
      </dsp:nvSpPr>
      <dsp:spPr>
        <a:xfrm>
          <a:off x="4816316" y="2322363"/>
          <a:ext cx="916486" cy="916486"/>
        </a:xfrm>
        <a:prstGeom prst="ellipse">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ea typeface="Open Sans" panose="020B0606030504020204" pitchFamily="34" charset="0"/>
              <a:cs typeface="Open Sans" panose="020B0606030504020204" pitchFamily="34" charset="0"/>
            </a:rPr>
            <a:t> IP Matching</a:t>
          </a:r>
        </a:p>
      </dsp:txBody>
      <dsp:txXfrm>
        <a:off x="4950532" y="2456579"/>
        <a:ext cx="648054" cy="648054"/>
      </dsp:txXfrm>
    </dsp:sp>
    <dsp:sp modelId="{64A2ACC7-B5CA-40A1-8480-BB448C4BBFD5}">
      <dsp:nvSpPr>
        <dsp:cNvPr id="0" name=""/>
        <dsp:cNvSpPr/>
      </dsp:nvSpPr>
      <dsp:spPr>
        <a:xfrm>
          <a:off x="7680336" y="1979482"/>
          <a:ext cx="1832972" cy="160224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n-lt"/>
              <a:ea typeface="Open Sans" panose="020B0606030504020204" pitchFamily="34" charset="0"/>
              <a:cs typeface="Open Sans" panose="020B0606030504020204" pitchFamily="34" charset="0"/>
            </a:rPr>
            <a:t>Targeted Account-based Audience Pool is developed</a:t>
          </a:r>
        </a:p>
      </dsp:txBody>
      <dsp:txXfrm>
        <a:off x="8138579" y="2219819"/>
        <a:ext cx="893574" cy="1121574"/>
      </dsp:txXfrm>
    </dsp:sp>
    <dsp:sp modelId="{69D691DC-20FF-4379-B245-062E69839F63}">
      <dsp:nvSpPr>
        <dsp:cNvPr id="0" name=""/>
        <dsp:cNvSpPr/>
      </dsp:nvSpPr>
      <dsp:spPr>
        <a:xfrm>
          <a:off x="7222093" y="2322363"/>
          <a:ext cx="916486" cy="916486"/>
        </a:xfrm>
        <a:prstGeom prst="ellipse">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n-lt"/>
              <a:ea typeface="Open Sans" panose="020B0606030504020204" pitchFamily="34" charset="0"/>
              <a:cs typeface="Open Sans" panose="020B0606030504020204" pitchFamily="34" charset="0"/>
            </a:rPr>
            <a:t>Audience Pool</a:t>
          </a:r>
        </a:p>
      </dsp:txBody>
      <dsp:txXfrm>
        <a:off x="7356309" y="2456579"/>
        <a:ext cx="648054" cy="6480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B72B25-5B4B-29AB-861C-F8CDD14978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47DCD8-EBCE-D80F-6F6A-D1A64D5342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C069F4-EC58-6945-865D-7CED5D0A08D5}" type="datetimeFigureOut">
              <a:rPr lang="en-US" smtClean="0"/>
              <a:t>6/7/23</a:t>
            </a:fld>
            <a:endParaRPr lang="en-US"/>
          </a:p>
        </p:txBody>
      </p:sp>
      <p:sp>
        <p:nvSpPr>
          <p:cNvPr id="4" name="Footer Placeholder 3">
            <a:extLst>
              <a:ext uri="{FF2B5EF4-FFF2-40B4-BE49-F238E27FC236}">
                <a16:creationId xmlns:a16="http://schemas.microsoft.com/office/drawing/2014/main" id="{6620DE28-A2AC-00E4-DEB8-C624E5B87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1B5513-D8E6-AF09-66CE-E31A1C8BB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CE1180-40AE-CB4E-AB4A-F0CC4B674B71}" type="slidenum">
              <a:rPr lang="en-US" smtClean="0"/>
              <a:t>‹#›</a:t>
            </a:fld>
            <a:endParaRPr lang="en-US"/>
          </a:p>
        </p:txBody>
      </p:sp>
    </p:spTree>
    <p:extLst>
      <p:ext uri="{BB962C8B-B14F-4D97-AF65-F5344CB8AC3E}">
        <p14:creationId xmlns:p14="http://schemas.microsoft.com/office/powerpoint/2010/main" val="77851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06CF8-8389-3A4E-ACC1-18DDEC5001F2}" type="datetimeFigureOut">
              <a:rPr lang="en-US" smtClean="0"/>
              <a:t>6/7/23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38869-CC93-8740-B22F-6AA3C00FFD19}" type="slidenum">
              <a:rPr lang="en-US" smtClean="0"/>
              <a:t>‹#›</a:t>
            </a:fld>
            <a:endParaRPr lang="en-US"/>
          </a:p>
        </p:txBody>
      </p:sp>
    </p:spTree>
    <p:extLst>
      <p:ext uri="{BB962C8B-B14F-4D97-AF65-F5344CB8AC3E}">
        <p14:creationId xmlns:p14="http://schemas.microsoft.com/office/powerpoint/2010/main" val="45546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38869-CC93-8740-B22F-6AA3C00FFD19}" type="slidenum">
              <a:rPr lang="en-US" smtClean="0"/>
              <a:t>10</a:t>
            </a:fld>
            <a:endParaRPr lang="en-US"/>
          </a:p>
        </p:txBody>
      </p:sp>
    </p:spTree>
    <p:extLst>
      <p:ext uri="{BB962C8B-B14F-4D97-AF65-F5344CB8AC3E}">
        <p14:creationId xmlns:p14="http://schemas.microsoft.com/office/powerpoint/2010/main" val="145496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38869-CC93-8740-B22F-6AA3C00FFD19}" type="slidenum">
              <a:rPr lang="en-US" smtClean="0"/>
              <a:t>24</a:t>
            </a:fld>
            <a:endParaRPr lang="en-US"/>
          </a:p>
        </p:txBody>
      </p:sp>
    </p:spTree>
    <p:extLst>
      <p:ext uri="{BB962C8B-B14F-4D97-AF65-F5344CB8AC3E}">
        <p14:creationId xmlns:p14="http://schemas.microsoft.com/office/powerpoint/2010/main" val="236143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38869-CC93-8740-B22F-6AA3C00FFD19}" type="slidenum">
              <a:rPr lang="en-US" smtClean="0"/>
              <a:t>25</a:t>
            </a:fld>
            <a:endParaRPr lang="en-US"/>
          </a:p>
        </p:txBody>
      </p:sp>
    </p:spTree>
    <p:extLst>
      <p:ext uri="{BB962C8B-B14F-4D97-AF65-F5344CB8AC3E}">
        <p14:creationId xmlns:p14="http://schemas.microsoft.com/office/powerpoint/2010/main" val="420729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38869-CC93-8740-B22F-6AA3C00FFD19}" type="slidenum">
              <a:rPr lang="en-US" smtClean="0"/>
              <a:t>26</a:t>
            </a:fld>
            <a:endParaRPr lang="en-US"/>
          </a:p>
        </p:txBody>
      </p:sp>
    </p:spTree>
    <p:extLst>
      <p:ext uri="{BB962C8B-B14F-4D97-AF65-F5344CB8AC3E}">
        <p14:creationId xmlns:p14="http://schemas.microsoft.com/office/powerpoint/2010/main" val="1551845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38869-CC93-8740-B22F-6AA3C00FFD19}" type="slidenum">
              <a:rPr lang="en-US" smtClean="0"/>
              <a:t>27</a:t>
            </a:fld>
            <a:endParaRPr lang="en-US"/>
          </a:p>
        </p:txBody>
      </p:sp>
    </p:spTree>
    <p:extLst>
      <p:ext uri="{BB962C8B-B14F-4D97-AF65-F5344CB8AC3E}">
        <p14:creationId xmlns:p14="http://schemas.microsoft.com/office/powerpoint/2010/main" val="134666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38869-CC93-8740-B22F-6AA3C00FFD19}" type="slidenum">
              <a:rPr lang="en-US" smtClean="0"/>
              <a:t>28</a:t>
            </a:fld>
            <a:endParaRPr lang="en-US"/>
          </a:p>
        </p:txBody>
      </p:sp>
    </p:spTree>
    <p:extLst>
      <p:ext uri="{BB962C8B-B14F-4D97-AF65-F5344CB8AC3E}">
        <p14:creationId xmlns:p14="http://schemas.microsoft.com/office/powerpoint/2010/main" val="690116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6.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6.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8.xml"/><Relationship Id="rId5" Type="http://schemas.openxmlformats.org/officeDocument/2006/relationships/image" Target="../media/image15.emf"/><Relationship Id="rId4" Type="http://schemas.openxmlformats.org/officeDocument/2006/relationships/image" Target="../media/image3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Master" Target="../slideMasters/slideMaster8.xml"/><Relationship Id="rId5" Type="http://schemas.openxmlformats.org/officeDocument/2006/relationships/image" Target="../media/image15.emf"/><Relationship Id="rId4" Type="http://schemas.openxmlformats.org/officeDocument/2006/relationships/image" Target="../media/image1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15.emf"/><Relationship Id="rId5" Type="http://schemas.openxmlformats.org/officeDocument/2006/relationships/image" Target="../media/image35.jpeg"/><Relationship Id="rId4" Type="http://schemas.openxmlformats.org/officeDocument/2006/relationships/image" Target="../media/image3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5.jpeg"/><Relationship Id="rId1" Type="http://schemas.openxmlformats.org/officeDocument/2006/relationships/slideMaster" Target="../slideMasters/slideMaster8.xml"/><Relationship Id="rId4" Type="http://schemas.openxmlformats.org/officeDocument/2006/relationships/image" Target="../media/image3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5.emf"/><Relationship Id="rId2" Type="http://schemas.openxmlformats.org/officeDocument/2006/relationships/image" Target="../media/image36.jpe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8.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8.jpeg"/><Relationship Id="rId7" Type="http://schemas.openxmlformats.org/officeDocument/2006/relationships/image" Target="../media/image16.emf"/><Relationship Id="rId2" Type="http://schemas.openxmlformats.org/officeDocument/2006/relationships/image" Target="../media/image36.jpeg"/><Relationship Id="rId1" Type="http://schemas.openxmlformats.org/officeDocument/2006/relationships/slideMaster" Target="../slideMasters/slideMaster8.xml"/><Relationship Id="rId6" Type="http://schemas.openxmlformats.org/officeDocument/2006/relationships/image" Target="../media/image15.emf"/><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8.xml"/><Relationship Id="rId6" Type="http://schemas.openxmlformats.org/officeDocument/2006/relationships/image" Target="../media/image15.emf"/><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Master" Target="../slideMasters/slideMaster8.xml"/><Relationship Id="rId5" Type="http://schemas.openxmlformats.org/officeDocument/2006/relationships/image" Target="../media/image37.jpeg"/><Relationship Id="rId4" Type="http://schemas.openxmlformats.org/officeDocument/2006/relationships/image" Target="../media/image1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0.jpeg"/><Relationship Id="rId1" Type="http://schemas.openxmlformats.org/officeDocument/2006/relationships/slideMaster" Target="../slideMasters/slideMaster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0.jpeg"/><Relationship Id="rId1" Type="http://schemas.openxmlformats.org/officeDocument/2006/relationships/slideMaster" Target="../slideMasters/slideMaster8.xml"/><Relationship Id="rId4" Type="http://schemas.openxmlformats.org/officeDocument/2006/relationships/image" Target="../media/image1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jpeg"/><Relationship Id="rId1" Type="http://schemas.openxmlformats.org/officeDocument/2006/relationships/slideMaster" Target="../slideMasters/slideMaster8.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43.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44.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8.xml"/><Relationship Id="rId4" Type="http://schemas.openxmlformats.org/officeDocument/2006/relationships/image" Target="../media/image4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10.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 Image ">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p:spPr>
        <p:txBody>
          <a:bodyPr/>
          <a:lstStyle/>
          <a:p>
            <a:r>
              <a:rPr lang="en-US" dirty="0"/>
              <a:t>CLICK TO ADD SUBTITLE</a:t>
            </a:r>
          </a:p>
        </p:txBody>
      </p:sp>
      <p:cxnSp>
        <p:nvCxnSpPr>
          <p:cNvPr id="29" name="Straight Connector 28">
            <a:extLst>
              <a:ext uri="{FF2B5EF4-FFF2-40B4-BE49-F238E27FC236}">
                <a16:creationId xmlns:a16="http://schemas.microsoft.com/office/drawing/2014/main" id="{8A42D9E0-6FD6-27FA-DD5F-BA0439002F03}"/>
              </a:ext>
            </a:extLst>
          </p:cNvPr>
          <p:cNvCxnSpPr>
            <a:cxnSpLocks/>
          </p:cNvCxnSpPr>
          <p:nvPr userDrawn="1"/>
        </p:nvCxnSpPr>
        <p:spPr>
          <a:xfrm>
            <a:off x="0" y="4506807"/>
            <a:ext cx="12191999"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p:spPr>
        <p:txBody>
          <a:bodyPr>
            <a:noAutofit/>
          </a:bodyPr>
          <a:lstStyle>
            <a:lvl1pPr>
              <a:defRPr sz="3600" b="1">
                <a:latin typeface="Poppins" pitchFamily="2" charset="77"/>
                <a:cs typeface="Poppins" pitchFamily="2" charset="77"/>
              </a:defRPr>
            </a:lvl1pPr>
            <a:lvl2pPr marL="457200" indent="0">
              <a:buNone/>
              <a:defRPr/>
            </a:lvl2pPr>
          </a:lstStyle>
          <a:p>
            <a:pPr lvl="0"/>
            <a:r>
              <a:rPr lang="en-US" dirty="0"/>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97800" y="0"/>
            <a:ext cx="4394199" cy="2464037"/>
          </a:xfrm>
          <a:prstGeom prst="rect">
            <a:avLst/>
          </a:prstGeom>
        </p:spPr>
      </p:pic>
      <p:pic>
        <p:nvPicPr>
          <p:cNvPr id="21" name="Picture 20" descr="Informa Engage Logo Left Aligned&#10;">
            <a:extLst>
              <a:ext uri="{FF2B5EF4-FFF2-40B4-BE49-F238E27FC236}">
                <a16:creationId xmlns:a16="http://schemas.microsoft.com/office/drawing/2014/main" id="{122875AA-5103-440F-ACA5-6263975E5B7D}"/>
              </a:ext>
            </a:extLst>
          </p:cNvPr>
          <p:cNvPicPr>
            <a:picLocks noChangeAspect="1"/>
          </p:cNvPicPr>
          <p:nvPr userDrawn="1"/>
        </p:nvPicPr>
        <p:blipFill>
          <a:blip r:embed="rId4"/>
          <a:stretch>
            <a:fillRect/>
          </a:stretch>
        </p:blipFill>
        <p:spPr>
          <a:xfrm>
            <a:off x="782795" y="4698561"/>
            <a:ext cx="2328395" cy="591965"/>
          </a:xfrm>
          <a:prstGeom prst="rect">
            <a:avLst/>
          </a:prstGeom>
        </p:spPr>
      </p:pic>
      <p:sp>
        <p:nvSpPr>
          <p:cNvPr id="54" name="Picture Placeholder 8">
            <a:extLst>
              <a:ext uri="{FF2B5EF4-FFF2-40B4-BE49-F238E27FC236}">
                <a16:creationId xmlns:a16="http://schemas.microsoft.com/office/drawing/2014/main" id="{54073337-350A-90A2-D721-DF77D5606233}"/>
              </a:ext>
            </a:extLst>
          </p:cNvPr>
          <p:cNvSpPr>
            <a:spLocks noGrp="1"/>
          </p:cNvSpPr>
          <p:nvPr>
            <p:ph type="pic" sz="quarter" idx="13"/>
          </p:nvPr>
        </p:nvSpPr>
        <p:spPr>
          <a:xfrm>
            <a:off x="-1" y="0"/>
            <a:ext cx="12191999" cy="4476104"/>
          </a:xfrm>
          <a:custGeom>
            <a:avLst/>
            <a:gdLst>
              <a:gd name="connsiteX0" fmla="*/ 0 w 12191999"/>
              <a:gd name="connsiteY0" fmla="*/ 0 h 4476104"/>
              <a:gd name="connsiteX1" fmla="*/ 7797802 w 12191999"/>
              <a:gd name="connsiteY1" fmla="*/ 0 h 4476104"/>
              <a:gd name="connsiteX2" fmla="*/ 9394360 w 12191999"/>
              <a:gd name="connsiteY2" fmla="*/ 1600083 h 4476104"/>
              <a:gd name="connsiteX3" fmla="*/ 10362928 w 12191999"/>
              <a:gd name="connsiteY3" fmla="*/ 629252 h 4476104"/>
              <a:gd name="connsiteX4" fmla="*/ 12191999 w 12191999"/>
              <a:gd name="connsiteY4" fmla="*/ 2462699 h 4476104"/>
              <a:gd name="connsiteX5" fmla="*/ 12191999 w 12191999"/>
              <a:gd name="connsiteY5" fmla="*/ 4476104 h 4476104"/>
              <a:gd name="connsiteX6" fmla="*/ 0 w 12191999"/>
              <a:gd name="connsiteY6" fmla="*/ 4476104 h 44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476104">
                <a:moveTo>
                  <a:pt x="0" y="0"/>
                </a:moveTo>
                <a:lnTo>
                  <a:pt x="7797802" y="0"/>
                </a:lnTo>
                <a:lnTo>
                  <a:pt x="9394360" y="1600083"/>
                </a:lnTo>
                <a:lnTo>
                  <a:pt x="10362928" y="629252"/>
                </a:lnTo>
                <a:lnTo>
                  <a:pt x="12191999" y="2462699"/>
                </a:lnTo>
                <a:lnTo>
                  <a:pt x="12191999" y="4476104"/>
                </a:lnTo>
                <a:lnTo>
                  <a:pt x="0" y="4476104"/>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spTree>
    <p:extLst>
      <p:ext uri="{BB962C8B-B14F-4D97-AF65-F5344CB8AC3E}">
        <p14:creationId xmlns:p14="http://schemas.microsoft.com/office/powerpoint/2010/main" val="583653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4369B6-3995-7645-8DB6-7E020C88FB88}"/>
              </a:ext>
            </a:extLst>
          </p:cNvPr>
          <p:cNvSpPr/>
          <p:nvPr userDrawn="1"/>
        </p:nvSpPr>
        <p:spPr>
          <a:xfrm>
            <a:off x="0" y="670727"/>
            <a:ext cx="12192000" cy="6187273"/>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medium confidence">
            <a:extLst>
              <a:ext uri="{FF2B5EF4-FFF2-40B4-BE49-F238E27FC236}">
                <a16:creationId xmlns:a16="http://schemas.microsoft.com/office/drawing/2014/main" id="{CDC1EC76-9618-AC43-A7F4-141C172A9776}"/>
              </a:ext>
            </a:extLst>
          </p:cNvPr>
          <p:cNvPicPr>
            <a:picLocks noChangeAspect="1"/>
          </p:cNvPicPr>
          <p:nvPr userDrawn="1"/>
        </p:nvPicPr>
        <p:blipFill>
          <a:blip r:embed="rId2"/>
          <a:stretch>
            <a:fillRect/>
          </a:stretch>
        </p:blipFill>
        <p:spPr>
          <a:xfrm>
            <a:off x="5894082" y="-40542"/>
            <a:ext cx="403835" cy="667727"/>
          </a:xfrm>
          <a:prstGeom prst="rect">
            <a:avLst/>
          </a:prstGeom>
        </p:spPr>
      </p:pic>
      <p:sp>
        <p:nvSpPr>
          <p:cNvPr id="5" name="TextBox 4">
            <a:extLst>
              <a:ext uri="{FF2B5EF4-FFF2-40B4-BE49-F238E27FC236}">
                <a16:creationId xmlns:a16="http://schemas.microsoft.com/office/drawing/2014/main" id="{9BAF375B-A000-7845-91C0-3AC48D0C9138}"/>
              </a:ext>
            </a:extLst>
          </p:cNvPr>
          <p:cNvSpPr txBox="1"/>
          <p:nvPr userDrawn="1"/>
        </p:nvSpPr>
        <p:spPr>
          <a:xfrm>
            <a:off x="10976783" y="6468179"/>
            <a:ext cx="758017" cy="153888"/>
          </a:xfrm>
          <a:prstGeom prst="rect">
            <a:avLst/>
          </a:prstGeom>
          <a:noFill/>
        </p:spPr>
        <p:txBody>
          <a:bodyPr wrap="square" lIns="0" tIns="0" rIns="0" bIns="0" rtlCol="0">
            <a:spAutoFit/>
          </a:bodyPr>
          <a:lstStyle/>
          <a:p>
            <a:pPr algn="r"/>
            <a:fld id="{3102081F-25FB-5441-93D9-55EBA3ACBC55}" type="slidenum">
              <a:rPr lang="en-US" sz="1000" b="1" i="0" smtClean="0">
                <a:solidFill>
                  <a:schemeClr val="bg1"/>
                </a:solidFill>
                <a:latin typeface="Montserrat SemiBold" pitchFamily="2" charset="77"/>
                <a:ea typeface="Roboto" panose="02000000000000000000" pitchFamily="2" charset="0"/>
                <a:cs typeface="Roboto" panose="02000000000000000000" pitchFamily="2" charset="0"/>
              </a:rPr>
              <a:pPr algn="r"/>
              <a:t>‹#›</a:t>
            </a:fld>
            <a:endParaRPr lang="en-US" sz="1000" b="1" i="0" dirty="0">
              <a:solidFill>
                <a:schemeClr val="bg1"/>
              </a:solidFill>
              <a:latin typeface="Montserrat SemiBold" pitchFamily="2" charset="77"/>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5BE80D72-8C20-4B48-B4CD-D9072BC81972}"/>
              </a:ext>
            </a:extLst>
          </p:cNvPr>
          <p:cNvSpPr txBox="1"/>
          <p:nvPr userDrawn="1"/>
        </p:nvSpPr>
        <p:spPr>
          <a:xfrm>
            <a:off x="465995" y="6468179"/>
            <a:ext cx="5630005" cy="153888"/>
          </a:xfrm>
          <a:prstGeom prst="rect">
            <a:avLst/>
          </a:prstGeom>
          <a:noFill/>
        </p:spPr>
        <p:txBody>
          <a:bodyPr wrap="square" lIns="0" tIns="0" rIns="0" bIns="0" rtlCol="0">
            <a:spAutoFit/>
          </a:bodyPr>
          <a:lstStyle/>
          <a:p>
            <a:pPr algn="l"/>
            <a:r>
              <a:rPr lang="en-US" sz="1000" b="0" i="0" dirty="0">
                <a:solidFill>
                  <a:schemeClr val="bg1">
                    <a:alpha val="60434"/>
                  </a:schemeClr>
                </a:solidFill>
                <a:latin typeface="Montserrat" pitchFamily="2" charset="77"/>
                <a:ea typeface="Roboto" panose="02000000000000000000" pitchFamily="2" charset="0"/>
                <a:cs typeface="Roboto" panose="02000000000000000000" pitchFamily="2" charset="0"/>
              </a:rPr>
              <a:t>AIB Lead Gen Process</a:t>
            </a:r>
          </a:p>
        </p:txBody>
      </p:sp>
    </p:spTree>
    <p:extLst>
      <p:ext uri="{BB962C8B-B14F-4D97-AF65-F5344CB8AC3E}">
        <p14:creationId xmlns:p14="http://schemas.microsoft.com/office/powerpoint/2010/main" val="179314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10A9DA-C9CC-F4E1-881B-35309B43D268}"/>
              </a:ext>
            </a:extLst>
          </p:cNvPr>
          <p:cNvSpPr>
            <a:spLocks noGrp="1"/>
          </p:cNvSpPr>
          <p:nvPr>
            <p:ph type="body" sz="quarter" idx="10" hasCustomPrompt="1"/>
          </p:nvPr>
        </p:nvSpPr>
        <p:spPr>
          <a:xfrm>
            <a:off x="490493" y="1543066"/>
            <a:ext cx="11210969" cy="1885934"/>
          </a:xfrm>
          <a:prstGeom prst="rect">
            <a:avLst/>
          </a:prstGeom>
        </p:spPr>
        <p:txBody>
          <a:bodyPr/>
          <a:lstStyle>
            <a:lvl1pPr marL="0" indent="0">
              <a:lnSpc>
                <a:spcPct val="100000"/>
              </a:lnSpc>
              <a:spcAft>
                <a:spcPts val="0"/>
              </a:spcAft>
              <a:buFont typeface="Arial" panose="020B0604020202020204" pitchFamily="34" charset="0"/>
              <a:buNone/>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labore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Ut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endParaRPr lang="en-US" b="0" i="0" dirty="0">
              <a:solidFill>
                <a:srgbClr val="000000"/>
              </a:solidFill>
              <a:effectLst/>
              <a:latin typeface="Open Sans" panose="020B0606030504020204" pitchFamily="34" charset="0"/>
            </a:endParaRPr>
          </a:p>
        </p:txBody>
      </p:sp>
      <p:sp>
        <p:nvSpPr>
          <p:cNvPr id="5" name="Title 1">
            <a:extLst>
              <a:ext uri="{FF2B5EF4-FFF2-40B4-BE49-F238E27FC236}">
                <a16:creationId xmlns:a16="http://schemas.microsoft.com/office/drawing/2014/main" id="{9029879E-D231-7175-4BDC-0BC8399D0F7B}"/>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ADD TITLE OF SLIDE HERE</a:t>
            </a:r>
          </a:p>
        </p:txBody>
      </p:sp>
    </p:spTree>
    <p:extLst>
      <p:ext uri="{BB962C8B-B14F-4D97-AF65-F5344CB8AC3E}">
        <p14:creationId xmlns:p14="http://schemas.microsoft.com/office/powerpoint/2010/main" val="330224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D9C431-94EF-3D95-51F3-EF2DD37F46C1}"/>
              </a:ext>
            </a:extLst>
          </p:cNvPr>
          <p:cNvSpPr>
            <a:spLocks noGrp="1"/>
          </p:cNvSpPr>
          <p:nvPr>
            <p:ph type="title" hasCustomPrompt="1"/>
          </p:nvPr>
        </p:nvSpPr>
        <p:spPr>
          <a:xfrm>
            <a:off x="502779" y="2877312"/>
            <a:ext cx="9920351" cy="1103379"/>
          </a:xfrm>
          <a:prstGeom prst="rect">
            <a:avLst/>
          </a:prstGeom>
        </p:spPr>
        <p:txBody>
          <a:bodyPr anchor="ctr" anchorCtr="0">
            <a:noAutofit/>
          </a:bodyPr>
          <a:lstStyle>
            <a:lvl1pPr algn="l">
              <a:defRPr>
                <a:solidFill>
                  <a:schemeClr val="bg1"/>
                </a:solidFill>
              </a:defRPr>
            </a:lvl1pPr>
          </a:lstStyle>
          <a:p>
            <a:r>
              <a:rPr lang="en-US"/>
              <a:t>TRANSITION SLIDE TITLE</a:t>
            </a:r>
          </a:p>
        </p:txBody>
      </p:sp>
    </p:spTree>
    <p:extLst>
      <p:ext uri="{BB962C8B-B14F-4D97-AF65-F5344CB8AC3E}">
        <p14:creationId xmlns:p14="http://schemas.microsoft.com/office/powerpoint/2010/main" val="211645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D9C431-94EF-3D95-51F3-EF2DD37F46C1}"/>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dirty="0"/>
              <a:t>TRANSITION SLIDE TITLE</a:t>
            </a:r>
          </a:p>
        </p:txBody>
      </p:sp>
    </p:spTree>
    <p:extLst>
      <p:ext uri="{BB962C8B-B14F-4D97-AF65-F5344CB8AC3E}">
        <p14:creationId xmlns:p14="http://schemas.microsoft.com/office/powerpoint/2010/main" val="1789110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Informa Engage Logo Text&#10;">
            <a:extLst>
              <a:ext uri="{FF2B5EF4-FFF2-40B4-BE49-F238E27FC236}">
                <a16:creationId xmlns:a16="http://schemas.microsoft.com/office/drawing/2014/main" id="{17F558EF-9BA4-77B6-1DEF-2719D9A319FA}"/>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8" name="Title 1">
            <a:extLst>
              <a:ext uri="{FF2B5EF4-FFF2-40B4-BE49-F238E27FC236}">
                <a16:creationId xmlns:a16="http://schemas.microsoft.com/office/drawing/2014/main" id="{0528FB80-FD2D-C936-170E-1C027AD198F2}"/>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tx1"/>
                </a:solidFill>
              </a:defRPr>
            </a:lvl1pPr>
          </a:lstStyle>
          <a:p>
            <a:r>
              <a:rPr lang="en-US" dirty="0"/>
              <a:t>TRANSITION SLIDE TITLE</a:t>
            </a:r>
          </a:p>
        </p:txBody>
      </p:sp>
    </p:spTree>
    <p:extLst>
      <p:ext uri="{BB962C8B-B14F-4D97-AF65-F5344CB8AC3E}">
        <p14:creationId xmlns:p14="http://schemas.microsoft.com/office/powerpoint/2010/main" val="338267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E5E8-3D9F-F10B-BE85-00FE4EDE96ED}"/>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dirty="0"/>
              <a:t>TRANSITION SLIDE TITLE</a:t>
            </a:r>
          </a:p>
        </p:txBody>
      </p:sp>
    </p:spTree>
    <p:extLst>
      <p:ext uri="{BB962C8B-B14F-4D97-AF65-F5344CB8AC3E}">
        <p14:creationId xmlns:p14="http://schemas.microsoft.com/office/powerpoint/2010/main" val="923566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EB0FC80-2CC0-CB83-4CE3-8E0E6E985AF4}"/>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dirty="0"/>
              <a:t>TRANSITION SLIDE TITLE</a:t>
            </a:r>
          </a:p>
        </p:txBody>
      </p:sp>
    </p:spTree>
    <p:extLst>
      <p:ext uri="{BB962C8B-B14F-4D97-AF65-F5344CB8AC3E}">
        <p14:creationId xmlns:p14="http://schemas.microsoft.com/office/powerpoint/2010/main" val="379723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D644066-0771-8F9B-A61D-7FED0BAF3523}"/>
              </a:ext>
            </a:extLst>
          </p:cNvPr>
          <p:cNvSpPr/>
          <p:nvPr userDrawn="1"/>
        </p:nvSpPr>
        <p:spPr>
          <a:xfrm>
            <a:off x="8548777" y="1543066"/>
            <a:ext cx="2182483" cy="4581690"/>
          </a:xfrm>
          <a:prstGeom prst="roundRect">
            <a:avLst/>
          </a:prstGeom>
          <a:solidFill>
            <a:schemeClr val="accent1"/>
          </a:solidFill>
          <a:effectLst>
            <a:outerShdw blurRad="317759" dist="68585" dir="1920000" sx="102000" sy="102000" algn="tl" rotWithShape="0">
              <a:prstClr val="black">
                <a:alpha val="901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cell phone&#10;&#10;Description automatically generated with low confidence">
            <a:extLst>
              <a:ext uri="{FF2B5EF4-FFF2-40B4-BE49-F238E27FC236}">
                <a16:creationId xmlns:a16="http://schemas.microsoft.com/office/drawing/2014/main" id="{953C6EDF-3B3F-E88A-AA6B-0AA1ED730B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6368" y="1302774"/>
            <a:ext cx="3123097" cy="5082394"/>
          </a:xfrm>
          <a:prstGeom prst="rect">
            <a:avLst/>
          </a:prstGeom>
          <a:effectLst/>
        </p:spPr>
      </p:pic>
      <p:sp>
        <p:nvSpPr>
          <p:cNvPr id="18" name="Picture Placeholder 17">
            <a:extLst>
              <a:ext uri="{FF2B5EF4-FFF2-40B4-BE49-F238E27FC236}">
                <a16:creationId xmlns:a16="http://schemas.microsoft.com/office/drawing/2014/main" id="{71CCDA80-3BAD-ECC3-292A-54C214D27E8B}"/>
              </a:ext>
            </a:extLst>
          </p:cNvPr>
          <p:cNvSpPr>
            <a:spLocks noGrp="1"/>
          </p:cNvSpPr>
          <p:nvPr>
            <p:ph type="pic" sz="quarter" idx="11"/>
          </p:nvPr>
        </p:nvSpPr>
        <p:spPr>
          <a:xfrm>
            <a:off x="8617552" y="1642754"/>
            <a:ext cx="2048256" cy="4407408"/>
          </a:xfrm>
          <a:custGeom>
            <a:avLst/>
            <a:gdLst>
              <a:gd name="connsiteX0" fmla="*/ 807477 w 2048256"/>
              <a:gd name="connsiteY0" fmla="*/ 56268 h 4407408"/>
              <a:gd name="connsiteX1" fmla="*/ 729753 w 2048256"/>
              <a:gd name="connsiteY1" fmla="*/ 133992 h 4407408"/>
              <a:gd name="connsiteX2" fmla="*/ 807477 w 2048256"/>
              <a:gd name="connsiteY2" fmla="*/ 211716 h 4407408"/>
              <a:gd name="connsiteX3" fmla="*/ 1237245 w 2048256"/>
              <a:gd name="connsiteY3" fmla="*/ 211716 h 4407408"/>
              <a:gd name="connsiteX4" fmla="*/ 1314969 w 2048256"/>
              <a:gd name="connsiteY4" fmla="*/ 133992 h 4407408"/>
              <a:gd name="connsiteX5" fmla="*/ 1237245 w 2048256"/>
              <a:gd name="connsiteY5" fmla="*/ 56268 h 4407408"/>
              <a:gd name="connsiteX6" fmla="*/ 236123 w 2048256"/>
              <a:gd name="connsiteY6" fmla="*/ 0 h 4407408"/>
              <a:gd name="connsiteX7" fmla="*/ 1812133 w 2048256"/>
              <a:gd name="connsiteY7" fmla="*/ 0 h 4407408"/>
              <a:gd name="connsiteX8" fmla="*/ 2048256 w 2048256"/>
              <a:gd name="connsiteY8" fmla="*/ 236123 h 4407408"/>
              <a:gd name="connsiteX9" fmla="*/ 2048256 w 2048256"/>
              <a:gd name="connsiteY9" fmla="*/ 4171285 h 4407408"/>
              <a:gd name="connsiteX10" fmla="*/ 1812133 w 2048256"/>
              <a:gd name="connsiteY10" fmla="*/ 4407408 h 4407408"/>
              <a:gd name="connsiteX11" fmla="*/ 236123 w 2048256"/>
              <a:gd name="connsiteY11" fmla="*/ 4407408 h 4407408"/>
              <a:gd name="connsiteX12" fmla="*/ 0 w 2048256"/>
              <a:gd name="connsiteY12" fmla="*/ 4171285 h 4407408"/>
              <a:gd name="connsiteX13" fmla="*/ 0 w 2048256"/>
              <a:gd name="connsiteY13" fmla="*/ 236123 h 4407408"/>
              <a:gd name="connsiteX14" fmla="*/ 236123 w 2048256"/>
              <a:gd name="connsiteY14" fmla="*/ 0 h 44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256" h="4407408">
                <a:moveTo>
                  <a:pt x="807477" y="56268"/>
                </a:moveTo>
                <a:cubicBezTo>
                  <a:pt x="764551" y="56268"/>
                  <a:pt x="729753" y="91066"/>
                  <a:pt x="729753" y="133992"/>
                </a:cubicBezTo>
                <a:cubicBezTo>
                  <a:pt x="729753" y="176918"/>
                  <a:pt x="764551" y="211716"/>
                  <a:pt x="807477" y="211716"/>
                </a:cubicBezTo>
                <a:lnTo>
                  <a:pt x="1237245" y="211716"/>
                </a:lnTo>
                <a:cubicBezTo>
                  <a:pt x="1280171" y="211716"/>
                  <a:pt x="1314969" y="176918"/>
                  <a:pt x="1314969" y="133992"/>
                </a:cubicBezTo>
                <a:cubicBezTo>
                  <a:pt x="1314969" y="91066"/>
                  <a:pt x="1280171" y="56268"/>
                  <a:pt x="1237245" y="56268"/>
                </a:cubicBezTo>
                <a:close/>
                <a:moveTo>
                  <a:pt x="236123" y="0"/>
                </a:moveTo>
                <a:lnTo>
                  <a:pt x="1812133" y="0"/>
                </a:lnTo>
                <a:cubicBezTo>
                  <a:pt x="1942540" y="0"/>
                  <a:pt x="2048256" y="105716"/>
                  <a:pt x="2048256" y="236123"/>
                </a:cubicBezTo>
                <a:lnTo>
                  <a:pt x="2048256" y="4171285"/>
                </a:lnTo>
                <a:cubicBezTo>
                  <a:pt x="2048256" y="4301692"/>
                  <a:pt x="1942540" y="4407408"/>
                  <a:pt x="1812133" y="4407408"/>
                </a:cubicBezTo>
                <a:lnTo>
                  <a:pt x="236123" y="4407408"/>
                </a:lnTo>
                <a:cubicBezTo>
                  <a:pt x="105716" y="4407408"/>
                  <a:pt x="0" y="4301692"/>
                  <a:pt x="0" y="4171285"/>
                </a:cubicBezTo>
                <a:lnTo>
                  <a:pt x="0" y="236123"/>
                </a:lnTo>
                <a:cubicBezTo>
                  <a:pt x="0" y="105716"/>
                  <a:pt x="105716" y="0"/>
                  <a:pt x="236123" y="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2" name="Text Placeholder 3">
            <a:extLst>
              <a:ext uri="{FF2B5EF4-FFF2-40B4-BE49-F238E27FC236}">
                <a16:creationId xmlns:a16="http://schemas.microsoft.com/office/drawing/2014/main" id="{A0BE969F-763B-375F-96B5-8803FC956E5E}"/>
              </a:ext>
            </a:extLst>
          </p:cNvPr>
          <p:cNvSpPr>
            <a:spLocks noGrp="1"/>
          </p:cNvSpPr>
          <p:nvPr>
            <p:ph type="body" sz="quarter" idx="10" hasCustomPrompt="1"/>
          </p:nvPr>
        </p:nvSpPr>
        <p:spPr>
          <a:xfrm>
            <a:off x="490493" y="1543065"/>
            <a:ext cx="6653257"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6" name="Title 1">
            <a:extLst>
              <a:ext uri="{FF2B5EF4-FFF2-40B4-BE49-F238E27FC236}">
                <a16:creationId xmlns:a16="http://schemas.microsoft.com/office/drawing/2014/main" id="{2077B288-1B02-338A-E461-34B1F7AF41C4}"/>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3" name="Text Placeholder 3">
            <a:extLst>
              <a:ext uri="{FF2B5EF4-FFF2-40B4-BE49-F238E27FC236}">
                <a16:creationId xmlns:a16="http://schemas.microsoft.com/office/drawing/2014/main" id="{70BF1CF9-7B67-A2F7-558F-DD4C08614ED0}"/>
              </a:ext>
            </a:extLst>
          </p:cNvPr>
          <p:cNvSpPr>
            <a:spLocks noGrp="1"/>
          </p:cNvSpPr>
          <p:nvPr>
            <p:ph type="body" sz="quarter" idx="12" hasCustomPrompt="1"/>
          </p:nvPr>
        </p:nvSpPr>
        <p:spPr>
          <a:xfrm>
            <a:off x="490493" y="3165803"/>
            <a:ext cx="6653257"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marL="91440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Tree>
    <p:extLst>
      <p:ext uri="{BB962C8B-B14F-4D97-AF65-F5344CB8AC3E}">
        <p14:creationId xmlns:p14="http://schemas.microsoft.com/office/powerpoint/2010/main" val="682967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0BE969F-763B-375F-96B5-8803FC956E5E}"/>
              </a:ext>
            </a:extLst>
          </p:cNvPr>
          <p:cNvSpPr>
            <a:spLocks noGrp="1"/>
          </p:cNvSpPr>
          <p:nvPr>
            <p:ph type="body" sz="quarter" idx="10" hasCustomPrompt="1"/>
          </p:nvPr>
        </p:nvSpPr>
        <p:spPr>
          <a:xfrm>
            <a:off x="490493" y="1543065"/>
            <a:ext cx="6653257"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labore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Ut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endParaRPr lang="en-US" dirty="0"/>
          </a:p>
        </p:txBody>
      </p:sp>
      <p:sp>
        <p:nvSpPr>
          <p:cNvPr id="6" name="Title 1">
            <a:extLst>
              <a:ext uri="{FF2B5EF4-FFF2-40B4-BE49-F238E27FC236}">
                <a16:creationId xmlns:a16="http://schemas.microsoft.com/office/drawing/2014/main" id="{2077B288-1B02-338A-E461-34B1F7AF41C4}"/>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4" name="Picture 3" descr="A picture containing text, monitor, electronics, screen&#10;&#10;Description automatically generated">
            <a:extLst>
              <a:ext uri="{FF2B5EF4-FFF2-40B4-BE49-F238E27FC236}">
                <a16:creationId xmlns:a16="http://schemas.microsoft.com/office/drawing/2014/main" id="{FEB72A57-6C53-9520-0D26-97A1593737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2227" y="1525516"/>
            <a:ext cx="3296333" cy="4472412"/>
          </a:xfrm>
          <a:prstGeom prst="rect">
            <a:avLst/>
          </a:prstGeom>
        </p:spPr>
      </p:pic>
      <p:sp>
        <p:nvSpPr>
          <p:cNvPr id="10" name="Picture Placeholder 9">
            <a:extLst>
              <a:ext uri="{FF2B5EF4-FFF2-40B4-BE49-F238E27FC236}">
                <a16:creationId xmlns:a16="http://schemas.microsoft.com/office/drawing/2014/main" id="{BF9C9AC4-EAD9-D21E-1B09-2A882E997202}"/>
              </a:ext>
            </a:extLst>
          </p:cNvPr>
          <p:cNvSpPr>
            <a:spLocks noGrp="1"/>
          </p:cNvSpPr>
          <p:nvPr>
            <p:ph type="pic" sz="quarter" idx="13"/>
          </p:nvPr>
        </p:nvSpPr>
        <p:spPr>
          <a:xfrm>
            <a:off x="8350571" y="1852475"/>
            <a:ext cx="2672041" cy="3814046"/>
          </a:xfrm>
          <a:prstGeom prst="roundRect">
            <a:avLst>
              <a:gd name="adj" fmla="val 2047"/>
            </a:avLst>
          </a:prstGeom>
          <a:blipFill dpi="0" rotWithShape="1">
            <a:blip r:embed="rId3" cstate="screen">
              <a:extLst>
                <a:ext uri="{28A0092B-C50C-407E-A947-70E740481C1C}">
                  <a14:useLocalDpi xmlns:a14="http://schemas.microsoft.com/office/drawing/2010/main"/>
                </a:ext>
              </a:extLst>
            </a:blip>
            <a:srcRect/>
            <a:tile tx="0" ty="0" sx="100000" sy="100000" flip="none" algn="ctr"/>
          </a:blipFill>
        </p:spPr>
        <p:txBody>
          <a:bodyPr/>
          <a:lstStyle/>
          <a:p>
            <a:endParaRPr lang="en-US"/>
          </a:p>
        </p:txBody>
      </p:sp>
      <p:sp>
        <p:nvSpPr>
          <p:cNvPr id="3" name="Text Placeholder 3">
            <a:extLst>
              <a:ext uri="{FF2B5EF4-FFF2-40B4-BE49-F238E27FC236}">
                <a16:creationId xmlns:a16="http://schemas.microsoft.com/office/drawing/2014/main" id="{2021940C-D9FF-72DA-28EE-6BB2F3E6B682}"/>
              </a:ext>
            </a:extLst>
          </p:cNvPr>
          <p:cNvSpPr>
            <a:spLocks noGrp="1"/>
          </p:cNvSpPr>
          <p:nvPr>
            <p:ph type="body" sz="quarter" idx="12" hasCustomPrompt="1"/>
          </p:nvPr>
        </p:nvSpPr>
        <p:spPr>
          <a:xfrm>
            <a:off x="490493" y="3165803"/>
            <a:ext cx="6653257"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Tree>
    <p:extLst>
      <p:ext uri="{BB962C8B-B14F-4D97-AF65-F5344CB8AC3E}">
        <p14:creationId xmlns:p14="http://schemas.microsoft.com/office/powerpoint/2010/main" val="834995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pic>
        <p:nvPicPr>
          <p:cNvPr id="5" name="Picture 4" descr="A picture containing text, computer, screenshot&#10;&#10;Description automatically generated">
            <a:extLst>
              <a:ext uri="{FF2B5EF4-FFF2-40B4-BE49-F238E27FC236}">
                <a16:creationId xmlns:a16="http://schemas.microsoft.com/office/drawing/2014/main" id="{9E16BB76-5AE1-C672-3FB5-9A0A69184F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8960" y="2071868"/>
            <a:ext cx="5264262" cy="3142716"/>
          </a:xfrm>
          <a:prstGeom prst="rect">
            <a:avLst/>
          </a:prstGeom>
        </p:spPr>
      </p:pic>
      <p:sp>
        <p:nvSpPr>
          <p:cNvPr id="8" name="Picture Placeholder 7">
            <a:extLst>
              <a:ext uri="{FF2B5EF4-FFF2-40B4-BE49-F238E27FC236}">
                <a16:creationId xmlns:a16="http://schemas.microsoft.com/office/drawing/2014/main" id="{632DDB0D-A5A4-815F-DE7C-066834D1B1D1}"/>
              </a:ext>
            </a:extLst>
          </p:cNvPr>
          <p:cNvSpPr>
            <a:spLocks noGrp="1"/>
          </p:cNvSpPr>
          <p:nvPr>
            <p:ph type="pic" sz="quarter" idx="11"/>
          </p:nvPr>
        </p:nvSpPr>
        <p:spPr>
          <a:xfrm>
            <a:off x="7423484" y="2226082"/>
            <a:ext cx="3927121" cy="2454202"/>
          </a:xfrm>
          <a:prstGeom prst="rect">
            <a:avLst/>
          </a:pr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a:lstStyle/>
          <a:p>
            <a:endParaRPr lang="en-US"/>
          </a:p>
        </p:txBody>
      </p:sp>
      <p:sp>
        <p:nvSpPr>
          <p:cNvPr id="6" name="Title 1">
            <a:extLst>
              <a:ext uri="{FF2B5EF4-FFF2-40B4-BE49-F238E27FC236}">
                <a16:creationId xmlns:a16="http://schemas.microsoft.com/office/drawing/2014/main" id="{D834AA44-3873-5935-D104-90BFBBEB061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7" name="Text Placeholder 3">
            <a:extLst>
              <a:ext uri="{FF2B5EF4-FFF2-40B4-BE49-F238E27FC236}">
                <a16:creationId xmlns:a16="http://schemas.microsoft.com/office/drawing/2014/main" id="{20E8D1D0-9079-AB16-1EBB-50DC963D8A55}"/>
              </a:ext>
            </a:extLst>
          </p:cNvPr>
          <p:cNvSpPr>
            <a:spLocks noGrp="1"/>
          </p:cNvSpPr>
          <p:nvPr>
            <p:ph type="body" sz="quarter" idx="10" hasCustomPrompt="1"/>
          </p:nvPr>
        </p:nvSpPr>
        <p:spPr>
          <a:xfrm>
            <a:off x="490494" y="1543065"/>
            <a:ext cx="6099878" cy="1431955"/>
          </a:xfrm>
          <a:prstGeom prst="rect">
            <a:avLst/>
          </a:prstGeom>
        </p:spPr>
        <p:txBody>
          <a:bodyPr/>
          <a:lstStyle>
            <a:lvl1pPr marL="0" indent="0">
              <a:lnSpc>
                <a:spcPct val="100000"/>
              </a:lnSpc>
              <a:spcAft>
                <a:spcPts val="0"/>
              </a:spcAft>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labore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Ut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endParaRPr lang="en-US" b="0" i="0" dirty="0">
              <a:solidFill>
                <a:srgbClr val="000000"/>
              </a:solidFill>
              <a:effectLst/>
              <a:latin typeface="Open Sans" panose="020B0606030504020204" pitchFamily="34" charset="0"/>
            </a:endParaRPr>
          </a:p>
          <a:p>
            <a:pPr lvl="0"/>
            <a:endParaRPr lang="en-US" dirty="0"/>
          </a:p>
        </p:txBody>
      </p:sp>
      <p:sp>
        <p:nvSpPr>
          <p:cNvPr id="3" name="Text Placeholder 3">
            <a:extLst>
              <a:ext uri="{FF2B5EF4-FFF2-40B4-BE49-F238E27FC236}">
                <a16:creationId xmlns:a16="http://schemas.microsoft.com/office/drawing/2014/main" id="{9A893BEF-CC37-AAA0-F321-8194EB8BE03C}"/>
              </a:ext>
            </a:extLst>
          </p:cNvPr>
          <p:cNvSpPr>
            <a:spLocks noGrp="1"/>
          </p:cNvSpPr>
          <p:nvPr>
            <p:ph type="body" sz="quarter" idx="12" hasCustomPrompt="1"/>
          </p:nvPr>
        </p:nvSpPr>
        <p:spPr>
          <a:xfrm>
            <a:off x="490494" y="3165803"/>
            <a:ext cx="6099878"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Tree>
    <p:extLst>
      <p:ext uri="{BB962C8B-B14F-4D97-AF65-F5344CB8AC3E}">
        <p14:creationId xmlns:p14="http://schemas.microsoft.com/office/powerpoint/2010/main" val="294979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Middle Title">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1FF30895-49A1-58BF-E6DF-B2CE18456879}"/>
              </a:ext>
            </a:extLst>
          </p:cNvPr>
          <p:cNvSpPr>
            <a:spLocks noGrp="1"/>
          </p:cNvSpPr>
          <p:nvPr>
            <p:ph type="pic" sz="quarter" idx="13"/>
          </p:nvPr>
        </p:nvSpPr>
        <p:spPr>
          <a:xfrm>
            <a:off x="-1" y="0"/>
            <a:ext cx="12191999" cy="6858000"/>
          </a:xfrm>
          <a:custGeom>
            <a:avLst/>
            <a:gdLst>
              <a:gd name="connsiteX0" fmla="*/ 2182911 w 12191999"/>
              <a:gd name="connsiteY0" fmla="*/ 2890705 h 6858000"/>
              <a:gd name="connsiteX1" fmla="*/ 2182911 w 12191999"/>
              <a:gd name="connsiteY1" fmla="*/ 2913186 h 6858000"/>
              <a:gd name="connsiteX2" fmla="*/ 2151886 w 12191999"/>
              <a:gd name="connsiteY2" fmla="*/ 2944265 h 6858000"/>
              <a:gd name="connsiteX3" fmla="*/ 2129409 w 12191999"/>
              <a:gd name="connsiteY3" fmla="*/ 2920601 h 6858000"/>
              <a:gd name="connsiteX4" fmla="*/ 2180140 w 12191999"/>
              <a:gd name="connsiteY4" fmla="*/ 2890863 h 6858000"/>
              <a:gd name="connsiteX5" fmla="*/ 2807277 w 12191999"/>
              <a:gd name="connsiteY5" fmla="*/ 2863255 h 6858000"/>
              <a:gd name="connsiteX6" fmla="*/ 2826667 w 12191999"/>
              <a:gd name="connsiteY6" fmla="*/ 2871379 h 6858000"/>
              <a:gd name="connsiteX7" fmla="*/ 2834660 w 12191999"/>
              <a:gd name="connsiteY7" fmla="*/ 2891021 h 6858000"/>
              <a:gd name="connsiteX8" fmla="*/ 2826667 w 12191999"/>
              <a:gd name="connsiteY8" fmla="*/ 2910662 h 6858000"/>
              <a:gd name="connsiteX9" fmla="*/ 2807277 w 12191999"/>
              <a:gd name="connsiteY9" fmla="*/ 2918787 h 6858000"/>
              <a:gd name="connsiteX10" fmla="*/ 2787886 w 12191999"/>
              <a:gd name="connsiteY10" fmla="*/ 2910662 h 6858000"/>
              <a:gd name="connsiteX11" fmla="*/ 2779893 w 12191999"/>
              <a:gd name="connsiteY11" fmla="*/ 2891021 h 6858000"/>
              <a:gd name="connsiteX12" fmla="*/ 2787886 w 12191999"/>
              <a:gd name="connsiteY12" fmla="*/ 2871379 h 6858000"/>
              <a:gd name="connsiteX13" fmla="*/ 2807277 w 12191999"/>
              <a:gd name="connsiteY13" fmla="*/ 2863255 h 6858000"/>
              <a:gd name="connsiteX14" fmla="*/ 2969443 w 12191999"/>
              <a:gd name="connsiteY14" fmla="*/ 2863254 h 6858000"/>
              <a:gd name="connsiteX15" fmla="*/ 2988833 w 12191999"/>
              <a:gd name="connsiteY15" fmla="*/ 2871379 h 6858000"/>
              <a:gd name="connsiteX16" fmla="*/ 2996747 w 12191999"/>
              <a:gd name="connsiteY16" fmla="*/ 2891020 h 6858000"/>
              <a:gd name="connsiteX17" fmla="*/ 2988833 w 12191999"/>
              <a:gd name="connsiteY17" fmla="*/ 2910662 h 6858000"/>
              <a:gd name="connsiteX18" fmla="*/ 2969443 w 12191999"/>
              <a:gd name="connsiteY18" fmla="*/ 2918787 h 6858000"/>
              <a:gd name="connsiteX19" fmla="*/ 2949973 w 12191999"/>
              <a:gd name="connsiteY19" fmla="*/ 2910662 h 6858000"/>
              <a:gd name="connsiteX20" fmla="*/ 2941980 w 12191999"/>
              <a:gd name="connsiteY20" fmla="*/ 2891020 h 6858000"/>
              <a:gd name="connsiteX21" fmla="*/ 2949973 w 12191999"/>
              <a:gd name="connsiteY21" fmla="*/ 2871379 h 6858000"/>
              <a:gd name="connsiteX22" fmla="*/ 2969443 w 12191999"/>
              <a:gd name="connsiteY22" fmla="*/ 2863254 h 6858000"/>
              <a:gd name="connsiteX23" fmla="*/ 2645269 w 12191999"/>
              <a:gd name="connsiteY23" fmla="*/ 2863254 h 6858000"/>
              <a:gd name="connsiteX24" fmla="*/ 2664660 w 12191999"/>
              <a:gd name="connsiteY24" fmla="*/ 2871379 h 6858000"/>
              <a:gd name="connsiteX25" fmla="*/ 2672574 w 12191999"/>
              <a:gd name="connsiteY25" fmla="*/ 2891020 h 6858000"/>
              <a:gd name="connsiteX26" fmla="*/ 2664660 w 12191999"/>
              <a:gd name="connsiteY26" fmla="*/ 2910662 h 6858000"/>
              <a:gd name="connsiteX27" fmla="*/ 2645269 w 12191999"/>
              <a:gd name="connsiteY27" fmla="*/ 2918787 h 6858000"/>
              <a:gd name="connsiteX28" fmla="*/ 2625800 w 12191999"/>
              <a:gd name="connsiteY28" fmla="*/ 2910662 h 6858000"/>
              <a:gd name="connsiteX29" fmla="*/ 2617806 w 12191999"/>
              <a:gd name="connsiteY29" fmla="*/ 2891020 h 6858000"/>
              <a:gd name="connsiteX30" fmla="*/ 2625800 w 12191999"/>
              <a:gd name="connsiteY30" fmla="*/ 2871379 h 6858000"/>
              <a:gd name="connsiteX31" fmla="*/ 2645269 w 12191999"/>
              <a:gd name="connsiteY31" fmla="*/ 2863254 h 6858000"/>
              <a:gd name="connsiteX32" fmla="*/ 3128126 w 12191999"/>
              <a:gd name="connsiteY32" fmla="*/ 2855761 h 6858000"/>
              <a:gd name="connsiteX33" fmla="*/ 3142609 w 12191999"/>
              <a:gd name="connsiteY33" fmla="*/ 2860730 h 6858000"/>
              <a:gd name="connsiteX34" fmla="*/ 3150207 w 12191999"/>
              <a:gd name="connsiteY34" fmla="*/ 2873509 h 6858000"/>
              <a:gd name="connsiteX35" fmla="*/ 3105253 w 12191999"/>
              <a:gd name="connsiteY35" fmla="*/ 2873509 h 6858000"/>
              <a:gd name="connsiteX36" fmla="*/ 3113563 w 12191999"/>
              <a:gd name="connsiteY36" fmla="*/ 2860730 h 6858000"/>
              <a:gd name="connsiteX37" fmla="*/ 3128126 w 12191999"/>
              <a:gd name="connsiteY37" fmla="*/ 2855761 h 6858000"/>
              <a:gd name="connsiteX38" fmla="*/ 2338507 w 12191999"/>
              <a:gd name="connsiteY38" fmla="*/ 2855761 h 6858000"/>
              <a:gd name="connsiteX39" fmla="*/ 2352990 w 12191999"/>
              <a:gd name="connsiteY39" fmla="*/ 2860730 h 6858000"/>
              <a:gd name="connsiteX40" fmla="*/ 2360588 w 12191999"/>
              <a:gd name="connsiteY40" fmla="*/ 2873509 h 6858000"/>
              <a:gd name="connsiteX41" fmla="*/ 2315634 w 12191999"/>
              <a:gd name="connsiteY41" fmla="*/ 2873509 h 6858000"/>
              <a:gd name="connsiteX42" fmla="*/ 2323944 w 12191999"/>
              <a:gd name="connsiteY42" fmla="*/ 2860730 h 6858000"/>
              <a:gd name="connsiteX43" fmla="*/ 2338507 w 12191999"/>
              <a:gd name="connsiteY43" fmla="*/ 2855761 h 6858000"/>
              <a:gd name="connsiteX44" fmla="*/ 1688656 w 12191999"/>
              <a:gd name="connsiteY44" fmla="*/ 2841089 h 6858000"/>
              <a:gd name="connsiteX45" fmla="*/ 1726171 w 12191999"/>
              <a:gd name="connsiteY45" fmla="*/ 2891336 h 6858000"/>
              <a:gd name="connsiteX46" fmla="*/ 1688656 w 12191999"/>
              <a:gd name="connsiteY46" fmla="*/ 2944266 h 6858000"/>
              <a:gd name="connsiteX47" fmla="*/ 1651459 w 12191999"/>
              <a:gd name="connsiteY47" fmla="*/ 2891336 h 6858000"/>
              <a:gd name="connsiteX48" fmla="*/ 1688656 w 12191999"/>
              <a:gd name="connsiteY48" fmla="*/ 2841089 h 6858000"/>
              <a:gd name="connsiteX49" fmla="*/ 1778881 w 12191999"/>
              <a:gd name="connsiteY49" fmla="*/ 2826101 h 6858000"/>
              <a:gd name="connsiteX50" fmla="*/ 1778881 w 12191999"/>
              <a:gd name="connsiteY50" fmla="*/ 2958385 h 6858000"/>
              <a:gd name="connsiteX51" fmla="*/ 1778881 w 12191999"/>
              <a:gd name="connsiteY51" fmla="*/ 2958464 h 6858000"/>
              <a:gd name="connsiteX52" fmla="*/ 1809272 w 12191999"/>
              <a:gd name="connsiteY52" fmla="*/ 2958464 h 6858000"/>
              <a:gd name="connsiteX53" fmla="*/ 1809272 w 12191999"/>
              <a:gd name="connsiteY53" fmla="*/ 2859231 h 6858000"/>
              <a:gd name="connsiteX54" fmla="*/ 1810618 w 12191999"/>
              <a:gd name="connsiteY54" fmla="*/ 2858442 h 6858000"/>
              <a:gd name="connsiteX55" fmla="*/ 1842513 w 12191999"/>
              <a:gd name="connsiteY55" fmla="*/ 2846058 h 6858000"/>
              <a:gd name="connsiteX56" fmla="*/ 1847578 w 12191999"/>
              <a:gd name="connsiteY56" fmla="*/ 2845821 h 6858000"/>
              <a:gd name="connsiteX57" fmla="*/ 1856442 w 12191999"/>
              <a:gd name="connsiteY57" fmla="*/ 2846295 h 6858000"/>
              <a:gd name="connsiteX58" fmla="*/ 1856442 w 12191999"/>
              <a:gd name="connsiteY58" fmla="*/ 2826180 h 6858000"/>
              <a:gd name="connsiteX59" fmla="*/ 1813467 w 12191999"/>
              <a:gd name="connsiteY59" fmla="*/ 2841956 h 6858000"/>
              <a:gd name="connsiteX60" fmla="*/ 1809272 w 12191999"/>
              <a:gd name="connsiteY60" fmla="*/ 2845033 h 6858000"/>
              <a:gd name="connsiteX61" fmla="*/ 1809272 w 12191999"/>
              <a:gd name="connsiteY61" fmla="*/ 2826101 h 6858000"/>
              <a:gd name="connsiteX62" fmla="*/ 1325940 w 12191999"/>
              <a:gd name="connsiteY62" fmla="*/ 2826101 h 6858000"/>
              <a:gd name="connsiteX63" fmla="*/ 1325940 w 12191999"/>
              <a:gd name="connsiteY63" fmla="*/ 2958385 h 6858000"/>
              <a:gd name="connsiteX64" fmla="*/ 1356331 w 12191999"/>
              <a:gd name="connsiteY64" fmla="*/ 2958385 h 6858000"/>
              <a:gd name="connsiteX65" fmla="*/ 1356331 w 12191999"/>
              <a:gd name="connsiteY65" fmla="*/ 2826101 h 6858000"/>
              <a:gd name="connsiteX66" fmla="*/ 1466421 w 12191999"/>
              <a:gd name="connsiteY66" fmla="*/ 2821762 h 6858000"/>
              <a:gd name="connsiteX67" fmla="*/ 1420834 w 12191999"/>
              <a:gd name="connsiteY67" fmla="*/ 2839274 h 6858000"/>
              <a:gd name="connsiteX68" fmla="*/ 1416639 w 12191999"/>
              <a:gd name="connsiteY68" fmla="*/ 2842350 h 6858000"/>
              <a:gd name="connsiteX69" fmla="*/ 1416639 w 12191999"/>
              <a:gd name="connsiteY69" fmla="*/ 2826100 h 6858000"/>
              <a:gd name="connsiteX70" fmla="*/ 1386248 w 12191999"/>
              <a:gd name="connsiteY70" fmla="*/ 2826100 h 6858000"/>
              <a:gd name="connsiteX71" fmla="*/ 1386248 w 12191999"/>
              <a:gd name="connsiteY71" fmla="*/ 2958384 h 6858000"/>
              <a:gd name="connsiteX72" fmla="*/ 1416639 w 12191999"/>
              <a:gd name="connsiteY72" fmla="*/ 2958384 h 6858000"/>
              <a:gd name="connsiteX73" fmla="*/ 1416639 w 12191999"/>
              <a:gd name="connsiteY73" fmla="*/ 2854734 h 6858000"/>
              <a:gd name="connsiteX74" fmla="*/ 1417985 w 12191999"/>
              <a:gd name="connsiteY74" fmla="*/ 2853946 h 6858000"/>
              <a:gd name="connsiteX75" fmla="*/ 1452017 w 12191999"/>
              <a:gd name="connsiteY75" fmla="*/ 2844007 h 6858000"/>
              <a:gd name="connsiteX76" fmla="*/ 1474731 w 12191999"/>
              <a:gd name="connsiteY76" fmla="*/ 2877847 h 6858000"/>
              <a:gd name="connsiteX77" fmla="*/ 1474731 w 12191999"/>
              <a:gd name="connsiteY77" fmla="*/ 2958384 h 6858000"/>
              <a:gd name="connsiteX78" fmla="*/ 1505043 w 12191999"/>
              <a:gd name="connsiteY78" fmla="*/ 2958384 h 6858000"/>
              <a:gd name="connsiteX79" fmla="*/ 1505043 w 12191999"/>
              <a:gd name="connsiteY79" fmla="*/ 2867513 h 6858000"/>
              <a:gd name="connsiteX80" fmla="*/ 1466421 w 12191999"/>
              <a:gd name="connsiteY80" fmla="*/ 2821762 h 6858000"/>
              <a:gd name="connsiteX81" fmla="*/ 1956005 w 12191999"/>
              <a:gd name="connsiteY81" fmla="*/ 2821684 h 6858000"/>
              <a:gd name="connsiteX82" fmla="*/ 1913663 w 12191999"/>
              <a:gd name="connsiteY82" fmla="*/ 2839117 h 6858000"/>
              <a:gd name="connsiteX83" fmla="*/ 1909389 w 12191999"/>
              <a:gd name="connsiteY83" fmla="*/ 2842588 h 6858000"/>
              <a:gd name="connsiteX84" fmla="*/ 1909389 w 12191999"/>
              <a:gd name="connsiteY84" fmla="*/ 2826022 h 6858000"/>
              <a:gd name="connsiteX85" fmla="*/ 1878998 w 12191999"/>
              <a:gd name="connsiteY85" fmla="*/ 2826022 h 6858000"/>
              <a:gd name="connsiteX86" fmla="*/ 1878998 w 12191999"/>
              <a:gd name="connsiteY86" fmla="*/ 2958306 h 6858000"/>
              <a:gd name="connsiteX87" fmla="*/ 1909389 w 12191999"/>
              <a:gd name="connsiteY87" fmla="*/ 2958306 h 6858000"/>
              <a:gd name="connsiteX88" fmla="*/ 1909389 w 12191999"/>
              <a:gd name="connsiteY88" fmla="*/ 2854814 h 6858000"/>
              <a:gd name="connsiteX89" fmla="*/ 1910497 w 12191999"/>
              <a:gd name="connsiteY89" fmla="*/ 2854025 h 6858000"/>
              <a:gd name="connsiteX90" fmla="*/ 1939860 w 12191999"/>
              <a:gd name="connsiteY90" fmla="*/ 2844007 h 6858000"/>
              <a:gd name="connsiteX91" fmla="*/ 1962891 w 12191999"/>
              <a:gd name="connsiteY91" fmla="*/ 2877848 h 6858000"/>
              <a:gd name="connsiteX92" fmla="*/ 1962891 w 12191999"/>
              <a:gd name="connsiteY92" fmla="*/ 2958385 h 6858000"/>
              <a:gd name="connsiteX93" fmla="*/ 1993282 w 12191999"/>
              <a:gd name="connsiteY93" fmla="*/ 2958385 h 6858000"/>
              <a:gd name="connsiteX94" fmla="*/ 1993282 w 12191999"/>
              <a:gd name="connsiteY94" fmla="*/ 2867514 h 6858000"/>
              <a:gd name="connsiteX95" fmla="*/ 1992253 w 12191999"/>
              <a:gd name="connsiteY95" fmla="*/ 2856865 h 6858000"/>
              <a:gd name="connsiteX96" fmla="*/ 1991857 w 12191999"/>
              <a:gd name="connsiteY96" fmla="*/ 2855051 h 6858000"/>
              <a:gd name="connsiteX97" fmla="*/ 1993440 w 12191999"/>
              <a:gd name="connsiteY97" fmla="*/ 2854025 h 6858000"/>
              <a:gd name="connsiteX98" fmla="*/ 2022723 w 12191999"/>
              <a:gd name="connsiteY98" fmla="*/ 2844007 h 6858000"/>
              <a:gd name="connsiteX99" fmla="*/ 2046783 w 12191999"/>
              <a:gd name="connsiteY99" fmla="*/ 2877848 h 6858000"/>
              <a:gd name="connsiteX100" fmla="*/ 2046783 w 12191999"/>
              <a:gd name="connsiteY100" fmla="*/ 2958385 h 6858000"/>
              <a:gd name="connsiteX101" fmla="*/ 2046862 w 12191999"/>
              <a:gd name="connsiteY101" fmla="*/ 2958306 h 6858000"/>
              <a:gd name="connsiteX102" fmla="*/ 2077253 w 12191999"/>
              <a:gd name="connsiteY102" fmla="*/ 2958306 h 6858000"/>
              <a:gd name="connsiteX103" fmla="*/ 2077253 w 12191999"/>
              <a:gd name="connsiteY103" fmla="*/ 2867435 h 6858000"/>
              <a:gd name="connsiteX104" fmla="*/ 2038631 w 12191999"/>
              <a:gd name="connsiteY104" fmla="*/ 2821684 h 6858000"/>
              <a:gd name="connsiteX105" fmla="*/ 1991857 w 12191999"/>
              <a:gd name="connsiteY105" fmla="*/ 2841720 h 6858000"/>
              <a:gd name="connsiteX106" fmla="*/ 1989325 w 12191999"/>
              <a:gd name="connsiteY106" fmla="*/ 2843455 h 6858000"/>
              <a:gd name="connsiteX107" fmla="*/ 1987979 w 12191999"/>
              <a:gd name="connsiteY107" fmla="*/ 2840694 h 6858000"/>
              <a:gd name="connsiteX108" fmla="*/ 1956005 w 12191999"/>
              <a:gd name="connsiteY108" fmla="*/ 2821684 h 6858000"/>
              <a:gd name="connsiteX109" fmla="*/ 1688656 w 12191999"/>
              <a:gd name="connsiteY109" fmla="*/ 2821684 h 6858000"/>
              <a:gd name="connsiteX110" fmla="*/ 1621305 w 12191999"/>
              <a:gd name="connsiteY110" fmla="*/ 2890705 h 6858000"/>
              <a:gd name="connsiteX111" fmla="*/ 1688656 w 12191999"/>
              <a:gd name="connsiteY111" fmla="*/ 2961935 h 6858000"/>
              <a:gd name="connsiteX112" fmla="*/ 1756008 w 12191999"/>
              <a:gd name="connsiteY112" fmla="*/ 2890705 h 6858000"/>
              <a:gd name="connsiteX113" fmla="*/ 1688656 w 12191999"/>
              <a:gd name="connsiteY113" fmla="*/ 2821684 h 6858000"/>
              <a:gd name="connsiteX114" fmla="*/ 2160513 w 12191999"/>
              <a:gd name="connsiteY114" fmla="*/ 2821605 h 6858000"/>
              <a:gd name="connsiteX115" fmla="*/ 2115163 w 12191999"/>
              <a:gd name="connsiteY115" fmla="*/ 2834936 h 6858000"/>
              <a:gd name="connsiteX116" fmla="*/ 2115163 w 12191999"/>
              <a:gd name="connsiteY116" fmla="*/ 2845191 h 6858000"/>
              <a:gd name="connsiteX117" fmla="*/ 2153311 w 12191999"/>
              <a:gd name="connsiteY117" fmla="*/ 2839905 h 6858000"/>
              <a:gd name="connsiteX118" fmla="*/ 2182990 w 12191999"/>
              <a:gd name="connsiteY118" fmla="*/ 2866094 h 6858000"/>
              <a:gd name="connsiteX119" fmla="*/ 2182990 w 12191999"/>
              <a:gd name="connsiteY119" fmla="*/ 2876901 h 6858000"/>
              <a:gd name="connsiteX120" fmla="*/ 2180457 w 12191999"/>
              <a:gd name="connsiteY120" fmla="*/ 2876901 h 6858000"/>
              <a:gd name="connsiteX121" fmla="*/ 2100126 w 12191999"/>
              <a:gd name="connsiteY121" fmla="*/ 2925728 h 6858000"/>
              <a:gd name="connsiteX122" fmla="*/ 2138748 w 12191999"/>
              <a:gd name="connsiteY122" fmla="*/ 2961935 h 6858000"/>
              <a:gd name="connsiteX123" fmla="*/ 2138748 w 12191999"/>
              <a:gd name="connsiteY123" fmla="*/ 2961777 h 6858000"/>
              <a:gd name="connsiteX124" fmla="*/ 2180536 w 12191999"/>
              <a:gd name="connsiteY124" fmla="*/ 2939059 h 6858000"/>
              <a:gd name="connsiteX125" fmla="*/ 2185364 w 12191999"/>
              <a:gd name="connsiteY125" fmla="*/ 2932433 h 6858000"/>
              <a:gd name="connsiteX126" fmla="*/ 2185364 w 12191999"/>
              <a:gd name="connsiteY126" fmla="*/ 2958227 h 6858000"/>
              <a:gd name="connsiteX127" fmla="*/ 2212273 w 12191999"/>
              <a:gd name="connsiteY127" fmla="*/ 2958227 h 6858000"/>
              <a:gd name="connsiteX128" fmla="*/ 2212273 w 12191999"/>
              <a:gd name="connsiteY128" fmla="*/ 2862150 h 6858000"/>
              <a:gd name="connsiteX129" fmla="*/ 2160513 w 12191999"/>
              <a:gd name="connsiteY129" fmla="*/ 2821605 h 6858000"/>
              <a:gd name="connsiteX130" fmla="*/ 2800866 w 12191999"/>
              <a:gd name="connsiteY130" fmla="*/ 2819712 h 6858000"/>
              <a:gd name="connsiteX131" fmla="*/ 2752034 w 12191999"/>
              <a:gd name="connsiteY131" fmla="*/ 2840379 h 6858000"/>
              <a:gd name="connsiteX132" fmla="*/ 2732248 w 12191999"/>
              <a:gd name="connsiteY132" fmla="*/ 2891100 h 6858000"/>
              <a:gd name="connsiteX133" fmla="*/ 2752034 w 12191999"/>
              <a:gd name="connsiteY133" fmla="*/ 2941820 h 6858000"/>
              <a:gd name="connsiteX134" fmla="*/ 2800866 w 12191999"/>
              <a:gd name="connsiteY134" fmla="*/ 2962487 h 6858000"/>
              <a:gd name="connsiteX135" fmla="*/ 2818990 w 12191999"/>
              <a:gd name="connsiteY135" fmla="*/ 2959332 h 6858000"/>
              <a:gd name="connsiteX136" fmla="*/ 2833948 w 12191999"/>
              <a:gd name="connsiteY136" fmla="*/ 2949787 h 6858000"/>
              <a:gd name="connsiteX137" fmla="*/ 2833948 w 12191999"/>
              <a:gd name="connsiteY137" fmla="*/ 2952075 h 6858000"/>
              <a:gd name="connsiteX138" fmla="*/ 2835927 w 12191999"/>
              <a:gd name="connsiteY138" fmla="*/ 2956650 h 6858000"/>
              <a:gd name="connsiteX139" fmla="*/ 2840596 w 12191999"/>
              <a:gd name="connsiteY139" fmla="*/ 2958543 h 6858000"/>
              <a:gd name="connsiteX140" fmla="*/ 2875103 w 12191999"/>
              <a:gd name="connsiteY140" fmla="*/ 2958543 h 6858000"/>
              <a:gd name="connsiteX141" fmla="*/ 2879535 w 12191999"/>
              <a:gd name="connsiteY141" fmla="*/ 2956650 h 6858000"/>
              <a:gd name="connsiteX142" fmla="*/ 2881355 w 12191999"/>
              <a:gd name="connsiteY142" fmla="*/ 2952075 h 6858000"/>
              <a:gd name="connsiteX143" fmla="*/ 2881355 w 12191999"/>
              <a:gd name="connsiteY143" fmla="*/ 2829809 h 6858000"/>
              <a:gd name="connsiteX144" fmla="*/ 2879535 w 12191999"/>
              <a:gd name="connsiteY144" fmla="*/ 2825234 h 6858000"/>
              <a:gd name="connsiteX145" fmla="*/ 2874945 w 12191999"/>
              <a:gd name="connsiteY145" fmla="*/ 2823419 h 6858000"/>
              <a:gd name="connsiteX146" fmla="*/ 2840359 w 12191999"/>
              <a:gd name="connsiteY146" fmla="*/ 2823419 h 6858000"/>
              <a:gd name="connsiteX147" fmla="*/ 2835768 w 12191999"/>
              <a:gd name="connsiteY147" fmla="*/ 2825234 h 6858000"/>
              <a:gd name="connsiteX148" fmla="*/ 2833948 w 12191999"/>
              <a:gd name="connsiteY148" fmla="*/ 2829809 h 6858000"/>
              <a:gd name="connsiteX149" fmla="*/ 2833948 w 12191999"/>
              <a:gd name="connsiteY149" fmla="*/ 2832254 h 6858000"/>
              <a:gd name="connsiteX150" fmla="*/ 2818990 w 12191999"/>
              <a:gd name="connsiteY150" fmla="*/ 2822867 h 6858000"/>
              <a:gd name="connsiteX151" fmla="*/ 2800866 w 12191999"/>
              <a:gd name="connsiteY151" fmla="*/ 2819712 h 6858000"/>
              <a:gd name="connsiteX152" fmla="*/ 3127414 w 12191999"/>
              <a:gd name="connsiteY152" fmla="*/ 2819633 h 6858000"/>
              <a:gd name="connsiteX153" fmla="*/ 3076208 w 12191999"/>
              <a:gd name="connsiteY153" fmla="*/ 2839827 h 6858000"/>
              <a:gd name="connsiteX154" fmla="*/ 3056659 w 12191999"/>
              <a:gd name="connsiteY154" fmla="*/ 2891731 h 6858000"/>
              <a:gd name="connsiteX155" fmla="*/ 3077474 w 12191999"/>
              <a:gd name="connsiteY155" fmla="*/ 2942372 h 6858000"/>
              <a:gd name="connsiteX156" fmla="*/ 3130738 w 12191999"/>
              <a:gd name="connsiteY156" fmla="*/ 2962487 h 6858000"/>
              <a:gd name="connsiteX157" fmla="*/ 3166115 w 12191999"/>
              <a:gd name="connsiteY157" fmla="*/ 2955388 h 6858000"/>
              <a:gd name="connsiteX158" fmla="*/ 3190412 w 12191999"/>
              <a:gd name="connsiteY158" fmla="*/ 2936456 h 6858000"/>
              <a:gd name="connsiteX159" fmla="*/ 3190333 w 12191999"/>
              <a:gd name="connsiteY159" fmla="*/ 2936377 h 6858000"/>
              <a:gd name="connsiteX160" fmla="*/ 3191678 w 12191999"/>
              <a:gd name="connsiteY160" fmla="*/ 2931566 h 6858000"/>
              <a:gd name="connsiteX161" fmla="*/ 3188908 w 12191999"/>
              <a:gd name="connsiteY161" fmla="*/ 2927543 h 6858000"/>
              <a:gd name="connsiteX162" fmla="*/ 3166036 w 12191999"/>
              <a:gd name="connsiteY162" fmla="*/ 2912555 h 6858000"/>
              <a:gd name="connsiteX163" fmla="*/ 3160654 w 12191999"/>
              <a:gd name="connsiteY163" fmla="*/ 2911056 h 6858000"/>
              <a:gd name="connsiteX164" fmla="*/ 3155589 w 12191999"/>
              <a:gd name="connsiteY164" fmla="*/ 2913738 h 6858000"/>
              <a:gd name="connsiteX165" fmla="*/ 3144192 w 12191999"/>
              <a:gd name="connsiteY165" fmla="*/ 2921705 h 6858000"/>
              <a:gd name="connsiteX166" fmla="*/ 3131292 w 12191999"/>
              <a:gd name="connsiteY166" fmla="*/ 2924230 h 6858000"/>
              <a:gd name="connsiteX167" fmla="*/ 3113484 w 12191999"/>
              <a:gd name="connsiteY167" fmla="*/ 2918787 h 6858000"/>
              <a:gd name="connsiteX168" fmla="*/ 3104225 w 12191999"/>
              <a:gd name="connsiteY168" fmla="*/ 2903957 h 6858000"/>
              <a:gd name="connsiteX169" fmla="*/ 3188750 w 12191999"/>
              <a:gd name="connsiteY169" fmla="*/ 2903957 h 6858000"/>
              <a:gd name="connsiteX170" fmla="*/ 3194211 w 12191999"/>
              <a:gd name="connsiteY170" fmla="*/ 2901275 h 6858000"/>
              <a:gd name="connsiteX171" fmla="*/ 3196111 w 12191999"/>
              <a:gd name="connsiteY171" fmla="*/ 2894176 h 6858000"/>
              <a:gd name="connsiteX172" fmla="*/ 3196111 w 12191999"/>
              <a:gd name="connsiteY172" fmla="*/ 2886445 h 6858000"/>
              <a:gd name="connsiteX173" fmla="*/ 3177037 w 12191999"/>
              <a:gd name="connsiteY173" fmla="*/ 2838959 h 6858000"/>
              <a:gd name="connsiteX174" fmla="*/ 3127414 w 12191999"/>
              <a:gd name="connsiteY174" fmla="*/ 2819633 h 6858000"/>
              <a:gd name="connsiteX175" fmla="*/ 2506530 w 12191999"/>
              <a:gd name="connsiteY175" fmla="*/ 2819633 h 6858000"/>
              <a:gd name="connsiteX176" fmla="*/ 2483578 w 12191999"/>
              <a:gd name="connsiteY176" fmla="*/ 2824681 h 6858000"/>
              <a:gd name="connsiteX177" fmla="*/ 2467116 w 12191999"/>
              <a:gd name="connsiteY177" fmla="*/ 2839511 h 6858000"/>
              <a:gd name="connsiteX178" fmla="*/ 2467116 w 12191999"/>
              <a:gd name="connsiteY178" fmla="*/ 2829730 h 6858000"/>
              <a:gd name="connsiteX179" fmla="*/ 2465296 w 12191999"/>
              <a:gd name="connsiteY179" fmla="*/ 2825155 h 6858000"/>
              <a:gd name="connsiteX180" fmla="*/ 2460705 w 12191999"/>
              <a:gd name="connsiteY180" fmla="*/ 2823340 h 6858000"/>
              <a:gd name="connsiteX181" fmla="*/ 2426120 w 12191999"/>
              <a:gd name="connsiteY181" fmla="*/ 2823340 h 6858000"/>
              <a:gd name="connsiteX182" fmla="*/ 2421529 w 12191999"/>
              <a:gd name="connsiteY182" fmla="*/ 2825155 h 6858000"/>
              <a:gd name="connsiteX183" fmla="*/ 2419709 w 12191999"/>
              <a:gd name="connsiteY183" fmla="*/ 2829730 h 6858000"/>
              <a:gd name="connsiteX184" fmla="*/ 2419709 w 12191999"/>
              <a:gd name="connsiteY184" fmla="*/ 2952154 h 6858000"/>
              <a:gd name="connsiteX185" fmla="*/ 2421529 w 12191999"/>
              <a:gd name="connsiteY185" fmla="*/ 2956729 h 6858000"/>
              <a:gd name="connsiteX186" fmla="*/ 2426120 w 12191999"/>
              <a:gd name="connsiteY186" fmla="*/ 2958543 h 6858000"/>
              <a:gd name="connsiteX187" fmla="*/ 2460705 w 12191999"/>
              <a:gd name="connsiteY187" fmla="*/ 2958543 h 6858000"/>
              <a:gd name="connsiteX188" fmla="*/ 2465296 w 12191999"/>
              <a:gd name="connsiteY188" fmla="*/ 2956729 h 6858000"/>
              <a:gd name="connsiteX189" fmla="*/ 2467116 w 12191999"/>
              <a:gd name="connsiteY189" fmla="*/ 2952154 h 6858000"/>
              <a:gd name="connsiteX190" fmla="*/ 2467116 w 12191999"/>
              <a:gd name="connsiteY190" fmla="*/ 2882738 h 6858000"/>
              <a:gd name="connsiteX191" fmla="*/ 2473369 w 12191999"/>
              <a:gd name="connsiteY191" fmla="*/ 2866567 h 6858000"/>
              <a:gd name="connsiteX192" fmla="*/ 2489276 w 12191999"/>
              <a:gd name="connsiteY192" fmla="*/ 2860572 h 6858000"/>
              <a:gd name="connsiteX193" fmla="*/ 2489197 w 12191999"/>
              <a:gd name="connsiteY193" fmla="*/ 2860651 h 6858000"/>
              <a:gd name="connsiteX194" fmla="*/ 2504947 w 12191999"/>
              <a:gd name="connsiteY194" fmla="*/ 2866646 h 6858000"/>
              <a:gd name="connsiteX195" fmla="*/ 2511041 w 12191999"/>
              <a:gd name="connsiteY195" fmla="*/ 2882817 h 6858000"/>
              <a:gd name="connsiteX196" fmla="*/ 2511041 w 12191999"/>
              <a:gd name="connsiteY196" fmla="*/ 2952233 h 6858000"/>
              <a:gd name="connsiteX197" fmla="*/ 2512861 w 12191999"/>
              <a:gd name="connsiteY197" fmla="*/ 2956808 h 6858000"/>
              <a:gd name="connsiteX198" fmla="*/ 2517452 w 12191999"/>
              <a:gd name="connsiteY198" fmla="*/ 2958622 h 6858000"/>
              <a:gd name="connsiteX199" fmla="*/ 2552038 w 12191999"/>
              <a:gd name="connsiteY199" fmla="*/ 2958622 h 6858000"/>
              <a:gd name="connsiteX200" fmla="*/ 2556628 w 12191999"/>
              <a:gd name="connsiteY200" fmla="*/ 2956808 h 6858000"/>
              <a:gd name="connsiteX201" fmla="*/ 2558448 w 12191999"/>
              <a:gd name="connsiteY201" fmla="*/ 2952233 h 6858000"/>
              <a:gd name="connsiteX202" fmla="*/ 2558448 w 12191999"/>
              <a:gd name="connsiteY202" fmla="*/ 2878873 h 6858000"/>
              <a:gd name="connsiteX203" fmla="*/ 2545310 w 12191999"/>
              <a:gd name="connsiteY203" fmla="*/ 2834778 h 6858000"/>
              <a:gd name="connsiteX204" fmla="*/ 2506530 w 12191999"/>
              <a:gd name="connsiteY204" fmla="*/ 2819633 h 6858000"/>
              <a:gd name="connsiteX205" fmla="*/ 2337795 w 12191999"/>
              <a:gd name="connsiteY205" fmla="*/ 2819633 h 6858000"/>
              <a:gd name="connsiteX206" fmla="*/ 2286589 w 12191999"/>
              <a:gd name="connsiteY206" fmla="*/ 2839827 h 6858000"/>
              <a:gd name="connsiteX207" fmla="*/ 2267040 w 12191999"/>
              <a:gd name="connsiteY207" fmla="*/ 2891731 h 6858000"/>
              <a:gd name="connsiteX208" fmla="*/ 2287855 w 12191999"/>
              <a:gd name="connsiteY208" fmla="*/ 2942372 h 6858000"/>
              <a:gd name="connsiteX209" fmla="*/ 2341119 w 12191999"/>
              <a:gd name="connsiteY209" fmla="*/ 2962487 h 6858000"/>
              <a:gd name="connsiteX210" fmla="*/ 2376496 w 12191999"/>
              <a:gd name="connsiteY210" fmla="*/ 2955388 h 6858000"/>
              <a:gd name="connsiteX211" fmla="*/ 2400793 w 12191999"/>
              <a:gd name="connsiteY211" fmla="*/ 2936456 h 6858000"/>
              <a:gd name="connsiteX212" fmla="*/ 2400714 w 12191999"/>
              <a:gd name="connsiteY212" fmla="*/ 2936377 h 6858000"/>
              <a:gd name="connsiteX213" fmla="*/ 2402060 w 12191999"/>
              <a:gd name="connsiteY213" fmla="*/ 2931566 h 6858000"/>
              <a:gd name="connsiteX214" fmla="*/ 2399290 w 12191999"/>
              <a:gd name="connsiteY214" fmla="*/ 2927543 h 6858000"/>
              <a:gd name="connsiteX215" fmla="*/ 2376417 w 12191999"/>
              <a:gd name="connsiteY215" fmla="*/ 2912555 h 6858000"/>
              <a:gd name="connsiteX216" fmla="*/ 2371035 w 12191999"/>
              <a:gd name="connsiteY216" fmla="*/ 2911056 h 6858000"/>
              <a:gd name="connsiteX217" fmla="*/ 2365970 w 12191999"/>
              <a:gd name="connsiteY217" fmla="*/ 2913738 h 6858000"/>
              <a:gd name="connsiteX218" fmla="*/ 2354573 w 12191999"/>
              <a:gd name="connsiteY218" fmla="*/ 2921705 h 6858000"/>
              <a:gd name="connsiteX219" fmla="*/ 2341673 w 12191999"/>
              <a:gd name="connsiteY219" fmla="*/ 2924230 h 6858000"/>
              <a:gd name="connsiteX220" fmla="*/ 2323865 w 12191999"/>
              <a:gd name="connsiteY220" fmla="*/ 2918787 h 6858000"/>
              <a:gd name="connsiteX221" fmla="*/ 2314606 w 12191999"/>
              <a:gd name="connsiteY221" fmla="*/ 2903957 h 6858000"/>
              <a:gd name="connsiteX222" fmla="*/ 2399131 w 12191999"/>
              <a:gd name="connsiteY222" fmla="*/ 2903957 h 6858000"/>
              <a:gd name="connsiteX223" fmla="*/ 2404592 w 12191999"/>
              <a:gd name="connsiteY223" fmla="*/ 2901275 h 6858000"/>
              <a:gd name="connsiteX224" fmla="*/ 2406492 w 12191999"/>
              <a:gd name="connsiteY224" fmla="*/ 2894176 h 6858000"/>
              <a:gd name="connsiteX225" fmla="*/ 2406492 w 12191999"/>
              <a:gd name="connsiteY225" fmla="*/ 2886445 h 6858000"/>
              <a:gd name="connsiteX226" fmla="*/ 2387418 w 12191999"/>
              <a:gd name="connsiteY226" fmla="*/ 2838959 h 6858000"/>
              <a:gd name="connsiteX227" fmla="*/ 2337795 w 12191999"/>
              <a:gd name="connsiteY227" fmla="*/ 2819633 h 6858000"/>
              <a:gd name="connsiteX228" fmla="*/ 2960895 w 12191999"/>
              <a:gd name="connsiteY228" fmla="*/ 2819475 h 6858000"/>
              <a:gd name="connsiteX229" fmla="*/ 2913646 w 12191999"/>
              <a:gd name="connsiteY229" fmla="*/ 2839590 h 6858000"/>
              <a:gd name="connsiteX230" fmla="*/ 2894414 w 12191999"/>
              <a:gd name="connsiteY230" fmla="*/ 2890863 h 6858000"/>
              <a:gd name="connsiteX231" fmla="*/ 2913646 w 12191999"/>
              <a:gd name="connsiteY231" fmla="*/ 2942214 h 6858000"/>
              <a:gd name="connsiteX232" fmla="*/ 2960895 w 12191999"/>
              <a:gd name="connsiteY232" fmla="*/ 2962329 h 6858000"/>
              <a:gd name="connsiteX233" fmla="*/ 2981077 w 12191999"/>
              <a:gd name="connsiteY233" fmla="*/ 2958543 h 6858000"/>
              <a:gd name="connsiteX234" fmla="*/ 2996035 w 12191999"/>
              <a:gd name="connsiteY234" fmla="*/ 2948288 h 6858000"/>
              <a:gd name="connsiteX235" fmla="*/ 2996035 w 12191999"/>
              <a:gd name="connsiteY235" fmla="*/ 2954283 h 6858000"/>
              <a:gd name="connsiteX236" fmla="*/ 2988358 w 12191999"/>
              <a:gd name="connsiteY236" fmla="*/ 2974950 h 6858000"/>
              <a:gd name="connsiteX237" fmla="*/ 2966435 w 12191999"/>
              <a:gd name="connsiteY237" fmla="*/ 2982207 h 6858000"/>
              <a:gd name="connsiteX238" fmla="*/ 2951635 w 12191999"/>
              <a:gd name="connsiteY238" fmla="*/ 2979131 h 6858000"/>
              <a:gd name="connsiteX239" fmla="*/ 2937864 w 12191999"/>
              <a:gd name="connsiteY239" fmla="*/ 2969586 h 6858000"/>
              <a:gd name="connsiteX240" fmla="*/ 2932878 w 12191999"/>
              <a:gd name="connsiteY240" fmla="*/ 2967614 h 6858000"/>
              <a:gd name="connsiteX241" fmla="*/ 2927259 w 12191999"/>
              <a:gd name="connsiteY241" fmla="*/ 2969428 h 6858000"/>
              <a:gd name="connsiteX242" fmla="*/ 2903199 w 12191999"/>
              <a:gd name="connsiteY242" fmla="*/ 2985441 h 6858000"/>
              <a:gd name="connsiteX243" fmla="*/ 2898450 w 12191999"/>
              <a:gd name="connsiteY243" fmla="*/ 2991594 h 6858000"/>
              <a:gd name="connsiteX244" fmla="*/ 2900587 w 12191999"/>
              <a:gd name="connsiteY244" fmla="*/ 2998220 h 6858000"/>
              <a:gd name="connsiteX245" fmla="*/ 2928288 w 12191999"/>
              <a:gd name="connsiteY245" fmla="*/ 3016836 h 6858000"/>
              <a:gd name="connsiteX246" fmla="*/ 2966277 w 12191999"/>
              <a:gd name="connsiteY246" fmla="*/ 3023699 h 6858000"/>
              <a:gd name="connsiteX247" fmla="*/ 3021994 w 12191999"/>
              <a:gd name="connsiteY247" fmla="*/ 3005083 h 6858000"/>
              <a:gd name="connsiteX248" fmla="*/ 3043284 w 12191999"/>
              <a:gd name="connsiteY248" fmla="*/ 2954441 h 6858000"/>
              <a:gd name="connsiteX249" fmla="*/ 3043284 w 12191999"/>
              <a:gd name="connsiteY249" fmla="*/ 2829493 h 6858000"/>
              <a:gd name="connsiteX250" fmla="*/ 3041463 w 12191999"/>
              <a:gd name="connsiteY250" fmla="*/ 2825154 h 6858000"/>
              <a:gd name="connsiteX251" fmla="*/ 3036952 w 12191999"/>
              <a:gd name="connsiteY251" fmla="*/ 2823340 h 6858000"/>
              <a:gd name="connsiteX252" fmla="*/ 3003237 w 12191999"/>
              <a:gd name="connsiteY252" fmla="*/ 2823340 h 6858000"/>
              <a:gd name="connsiteX253" fmla="*/ 2998884 w 12191999"/>
              <a:gd name="connsiteY253" fmla="*/ 2825154 h 6858000"/>
              <a:gd name="connsiteX254" fmla="*/ 2997064 w 12191999"/>
              <a:gd name="connsiteY254" fmla="*/ 2829493 h 6858000"/>
              <a:gd name="connsiteX255" fmla="*/ 2997064 w 12191999"/>
              <a:gd name="connsiteY255" fmla="*/ 2833516 h 6858000"/>
              <a:gd name="connsiteX256" fmla="*/ 2982580 w 12191999"/>
              <a:gd name="connsiteY256" fmla="*/ 2823261 h 6858000"/>
              <a:gd name="connsiteX257" fmla="*/ 2960895 w 12191999"/>
              <a:gd name="connsiteY257" fmla="*/ 2819475 h 6858000"/>
              <a:gd name="connsiteX258" fmla="*/ 2636722 w 12191999"/>
              <a:gd name="connsiteY258" fmla="*/ 2819475 h 6858000"/>
              <a:gd name="connsiteX259" fmla="*/ 2589473 w 12191999"/>
              <a:gd name="connsiteY259" fmla="*/ 2839590 h 6858000"/>
              <a:gd name="connsiteX260" fmla="*/ 2570241 w 12191999"/>
              <a:gd name="connsiteY260" fmla="*/ 2890863 h 6858000"/>
              <a:gd name="connsiteX261" fmla="*/ 2589473 w 12191999"/>
              <a:gd name="connsiteY261" fmla="*/ 2942214 h 6858000"/>
              <a:gd name="connsiteX262" fmla="*/ 2636722 w 12191999"/>
              <a:gd name="connsiteY262" fmla="*/ 2962329 h 6858000"/>
              <a:gd name="connsiteX263" fmla="*/ 2656904 w 12191999"/>
              <a:gd name="connsiteY263" fmla="*/ 2958543 h 6858000"/>
              <a:gd name="connsiteX264" fmla="*/ 2671862 w 12191999"/>
              <a:gd name="connsiteY264" fmla="*/ 2948288 h 6858000"/>
              <a:gd name="connsiteX265" fmla="*/ 2671862 w 12191999"/>
              <a:gd name="connsiteY265" fmla="*/ 2954283 h 6858000"/>
              <a:gd name="connsiteX266" fmla="*/ 2664185 w 12191999"/>
              <a:gd name="connsiteY266" fmla="*/ 2974950 h 6858000"/>
              <a:gd name="connsiteX267" fmla="*/ 2642262 w 12191999"/>
              <a:gd name="connsiteY267" fmla="*/ 2982207 h 6858000"/>
              <a:gd name="connsiteX268" fmla="*/ 2627462 w 12191999"/>
              <a:gd name="connsiteY268" fmla="*/ 2979131 h 6858000"/>
              <a:gd name="connsiteX269" fmla="*/ 2613691 w 12191999"/>
              <a:gd name="connsiteY269" fmla="*/ 2969586 h 6858000"/>
              <a:gd name="connsiteX270" fmla="*/ 2608705 w 12191999"/>
              <a:gd name="connsiteY270" fmla="*/ 2967614 h 6858000"/>
              <a:gd name="connsiteX271" fmla="*/ 2603086 w 12191999"/>
              <a:gd name="connsiteY271" fmla="*/ 2969428 h 6858000"/>
              <a:gd name="connsiteX272" fmla="*/ 2579026 w 12191999"/>
              <a:gd name="connsiteY272" fmla="*/ 2985441 h 6858000"/>
              <a:gd name="connsiteX273" fmla="*/ 2574277 w 12191999"/>
              <a:gd name="connsiteY273" fmla="*/ 2991594 h 6858000"/>
              <a:gd name="connsiteX274" fmla="*/ 2576414 w 12191999"/>
              <a:gd name="connsiteY274" fmla="*/ 2998220 h 6858000"/>
              <a:gd name="connsiteX275" fmla="*/ 2604115 w 12191999"/>
              <a:gd name="connsiteY275" fmla="*/ 3016836 h 6858000"/>
              <a:gd name="connsiteX276" fmla="*/ 2642104 w 12191999"/>
              <a:gd name="connsiteY276" fmla="*/ 3023699 h 6858000"/>
              <a:gd name="connsiteX277" fmla="*/ 2697821 w 12191999"/>
              <a:gd name="connsiteY277" fmla="*/ 3005083 h 6858000"/>
              <a:gd name="connsiteX278" fmla="*/ 2719111 w 12191999"/>
              <a:gd name="connsiteY278" fmla="*/ 2954441 h 6858000"/>
              <a:gd name="connsiteX279" fmla="*/ 2719111 w 12191999"/>
              <a:gd name="connsiteY279" fmla="*/ 2829493 h 6858000"/>
              <a:gd name="connsiteX280" fmla="*/ 2717290 w 12191999"/>
              <a:gd name="connsiteY280" fmla="*/ 2825154 h 6858000"/>
              <a:gd name="connsiteX281" fmla="*/ 2712779 w 12191999"/>
              <a:gd name="connsiteY281" fmla="*/ 2823340 h 6858000"/>
              <a:gd name="connsiteX282" fmla="*/ 2679064 w 12191999"/>
              <a:gd name="connsiteY282" fmla="*/ 2823340 h 6858000"/>
              <a:gd name="connsiteX283" fmla="*/ 2674711 w 12191999"/>
              <a:gd name="connsiteY283" fmla="*/ 2825154 h 6858000"/>
              <a:gd name="connsiteX284" fmla="*/ 2672891 w 12191999"/>
              <a:gd name="connsiteY284" fmla="*/ 2829493 h 6858000"/>
              <a:gd name="connsiteX285" fmla="*/ 2672891 w 12191999"/>
              <a:gd name="connsiteY285" fmla="*/ 2833516 h 6858000"/>
              <a:gd name="connsiteX286" fmla="*/ 2658407 w 12191999"/>
              <a:gd name="connsiteY286" fmla="*/ 2823261 h 6858000"/>
              <a:gd name="connsiteX287" fmla="*/ 2636722 w 12191999"/>
              <a:gd name="connsiteY287" fmla="*/ 2819475 h 6858000"/>
              <a:gd name="connsiteX288" fmla="*/ 1341294 w 12191999"/>
              <a:gd name="connsiteY288" fmla="*/ 2775065 h 6858000"/>
              <a:gd name="connsiteX289" fmla="*/ 1324911 w 12191999"/>
              <a:gd name="connsiteY289" fmla="*/ 2791551 h 6858000"/>
              <a:gd name="connsiteX290" fmla="*/ 1341294 w 12191999"/>
              <a:gd name="connsiteY290" fmla="*/ 2808037 h 6858000"/>
              <a:gd name="connsiteX291" fmla="*/ 1357677 w 12191999"/>
              <a:gd name="connsiteY291" fmla="*/ 2791551 h 6858000"/>
              <a:gd name="connsiteX292" fmla="*/ 1341294 w 12191999"/>
              <a:gd name="connsiteY292" fmla="*/ 2775065 h 6858000"/>
              <a:gd name="connsiteX293" fmla="*/ 1585373 w 12191999"/>
              <a:gd name="connsiteY293" fmla="*/ 2774749 h 6858000"/>
              <a:gd name="connsiteX294" fmla="*/ 1543269 w 12191999"/>
              <a:gd name="connsiteY294" fmla="*/ 2823498 h 6858000"/>
              <a:gd name="connsiteX295" fmla="*/ 1543269 w 12191999"/>
              <a:gd name="connsiteY295" fmla="*/ 2826101 h 6858000"/>
              <a:gd name="connsiteX296" fmla="*/ 1526807 w 12191999"/>
              <a:gd name="connsiteY296" fmla="*/ 2826101 h 6858000"/>
              <a:gd name="connsiteX297" fmla="*/ 1526807 w 12191999"/>
              <a:gd name="connsiteY297" fmla="*/ 2844796 h 6858000"/>
              <a:gd name="connsiteX298" fmla="*/ 1543269 w 12191999"/>
              <a:gd name="connsiteY298" fmla="*/ 2844796 h 6858000"/>
              <a:gd name="connsiteX299" fmla="*/ 1543506 w 12191999"/>
              <a:gd name="connsiteY299" fmla="*/ 2958385 h 6858000"/>
              <a:gd name="connsiteX300" fmla="*/ 1574135 w 12191999"/>
              <a:gd name="connsiteY300" fmla="*/ 2958385 h 6858000"/>
              <a:gd name="connsiteX301" fmla="*/ 1574135 w 12191999"/>
              <a:gd name="connsiteY301" fmla="*/ 2844796 h 6858000"/>
              <a:gd name="connsiteX302" fmla="*/ 1611412 w 12191999"/>
              <a:gd name="connsiteY302" fmla="*/ 2844796 h 6858000"/>
              <a:gd name="connsiteX303" fmla="*/ 1611412 w 12191999"/>
              <a:gd name="connsiteY303" fmla="*/ 2826101 h 6858000"/>
              <a:gd name="connsiteX304" fmla="*/ 1573898 w 12191999"/>
              <a:gd name="connsiteY304" fmla="*/ 2826101 h 6858000"/>
              <a:gd name="connsiteX305" fmla="*/ 1573898 w 12191999"/>
              <a:gd name="connsiteY305" fmla="*/ 2823498 h 6858000"/>
              <a:gd name="connsiteX306" fmla="*/ 1600411 w 12191999"/>
              <a:gd name="connsiteY306" fmla="*/ 2791630 h 6858000"/>
              <a:gd name="connsiteX307" fmla="*/ 1611412 w 12191999"/>
              <a:gd name="connsiteY307" fmla="*/ 2792340 h 6858000"/>
              <a:gd name="connsiteX308" fmla="*/ 1611412 w 12191999"/>
              <a:gd name="connsiteY308" fmla="*/ 2781217 h 6858000"/>
              <a:gd name="connsiteX309" fmla="*/ 1585373 w 12191999"/>
              <a:gd name="connsiteY309" fmla="*/ 2774749 h 6858000"/>
              <a:gd name="connsiteX310" fmla="*/ 864136 w 12191999"/>
              <a:gd name="connsiteY310" fmla="*/ 2483362 h 6858000"/>
              <a:gd name="connsiteX311" fmla="*/ 864136 w 12191999"/>
              <a:gd name="connsiteY311" fmla="*/ 3024330 h 6858000"/>
              <a:gd name="connsiteX312" fmla="*/ 864136 w 12191999"/>
              <a:gd name="connsiteY312" fmla="*/ 3078048 h 6858000"/>
              <a:gd name="connsiteX313" fmla="*/ 1223608 w 12191999"/>
              <a:gd name="connsiteY313" fmla="*/ 3078048 h 6858000"/>
              <a:gd name="connsiteX314" fmla="*/ 1223608 w 12191999"/>
              <a:gd name="connsiteY314" fmla="*/ 3024330 h 6858000"/>
              <a:gd name="connsiteX315" fmla="*/ 1223608 w 12191999"/>
              <a:gd name="connsiteY315" fmla="*/ 2483362 h 6858000"/>
              <a:gd name="connsiteX316" fmla="*/ 0 w 12191999"/>
              <a:gd name="connsiteY316" fmla="*/ 0 h 6858000"/>
              <a:gd name="connsiteX317" fmla="*/ 7797802 w 12191999"/>
              <a:gd name="connsiteY317" fmla="*/ 0 h 6858000"/>
              <a:gd name="connsiteX318" fmla="*/ 9394360 w 12191999"/>
              <a:gd name="connsiteY318" fmla="*/ 1600083 h 6858000"/>
              <a:gd name="connsiteX319" fmla="*/ 10362928 w 12191999"/>
              <a:gd name="connsiteY319" fmla="*/ 629252 h 6858000"/>
              <a:gd name="connsiteX320" fmla="*/ 12191999 w 12191999"/>
              <a:gd name="connsiteY320" fmla="*/ 2462699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182911" y="2890705"/>
                </a:moveTo>
                <a:lnTo>
                  <a:pt x="2182911" y="2913186"/>
                </a:lnTo>
                <a:cubicBezTo>
                  <a:pt x="2182911" y="2930067"/>
                  <a:pt x="2168744" y="2944265"/>
                  <a:pt x="2151886" y="2944265"/>
                </a:cubicBezTo>
                <a:cubicBezTo>
                  <a:pt x="2138669" y="2944265"/>
                  <a:pt x="2129409" y="2934563"/>
                  <a:pt x="2129409" y="2920601"/>
                </a:cubicBezTo>
                <a:cubicBezTo>
                  <a:pt x="2129409" y="2900644"/>
                  <a:pt x="2156714" y="2892125"/>
                  <a:pt x="2180140" y="2890863"/>
                </a:cubicBezTo>
                <a:close/>
                <a:moveTo>
                  <a:pt x="2807277" y="2863255"/>
                </a:moveTo>
                <a:cubicBezTo>
                  <a:pt x="2814874" y="2863255"/>
                  <a:pt x="2821364" y="2865936"/>
                  <a:pt x="2826667" y="2871379"/>
                </a:cubicBezTo>
                <a:cubicBezTo>
                  <a:pt x="2831969" y="2876743"/>
                  <a:pt x="2834660" y="2883369"/>
                  <a:pt x="2834660" y="2891021"/>
                </a:cubicBezTo>
                <a:cubicBezTo>
                  <a:pt x="2834660" y="2898672"/>
                  <a:pt x="2831969" y="2905219"/>
                  <a:pt x="2826667" y="2910662"/>
                </a:cubicBezTo>
                <a:cubicBezTo>
                  <a:pt x="2821364" y="2916105"/>
                  <a:pt x="2814874" y="2918787"/>
                  <a:pt x="2807277" y="2918787"/>
                </a:cubicBezTo>
                <a:cubicBezTo>
                  <a:pt x="2799679" y="2918787"/>
                  <a:pt x="2793189" y="2916105"/>
                  <a:pt x="2787886" y="2910662"/>
                </a:cubicBezTo>
                <a:cubicBezTo>
                  <a:pt x="2782584" y="2905298"/>
                  <a:pt x="2779893" y="2898751"/>
                  <a:pt x="2779893" y="2891021"/>
                </a:cubicBezTo>
                <a:cubicBezTo>
                  <a:pt x="2779893" y="2883369"/>
                  <a:pt x="2782584" y="2876822"/>
                  <a:pt x="2787886" y="2871379"/>
                </a:cubicBezTo>
                <a:cubicBezTo>
                  <a:pt x="2793189" y="2865936"/>
                  <a:pt x="2799679" y="2863255"/>
                  <a:pt x="2807277" y="2863255"/>
                </a:cubicBezTo>
                <a:close/>
                <a:moveTo>
                  <a:pt x="2969443" y="2863254"/>
                </a:moveTo>
                <a:cubicBezTo>
                  <a:pt x="2977040" y="2863254"/>
                  <a:pt x="2983530" y="2865936"/>
                  <a:pt x="2988833" y="2871379"/>
                </a:cubicBezTo>
                <a:cubicBezTo>
                  <a:pt x="2994056" y="2876743"/>
                  <a:pt x="2996747" y="2883290"/>
                  <a:pt x="2996747" y="2891020"/>
                </a:cubicBezTo>
                <a:cubicBezTo>
                  <a:pt x="2996747" y="2898672"/>
                  <a:pt x="2994135" y="2905219"/>
                  <a:pt x="2988833" y="2910662"/>
                </a:cubicBezTo>
                <a:cubicBezTo>
                  <a:pt x="2983530" y="2916105"/>
                  <a:pt x="2977040" y="2918787"/>
                  <a:pt x="2969443" y="2918787"/>
                </a:cubicBezTo>
                <a:cubicBezTo>
                  <a:pt x="2961845" y="2918787"/>
                  <a:pt x="2955355" y="2916105"/>
                  <a:pt x="2949973" y="2910662"/>
                </a:cubicBezTo>
                <a:cubicBezTo>
                  <a:pt x="2944670" y="2905298"/>
                  <a:pt x="2941980" y="2898672"/>
                  <a:pt x="2941980" y="2891020"/>
                </a:cubicBezTo>
                <a:cubicBezTo>
                  <a:pt x="2941980" y="2883369"/>
                  <a:pt x="2944591" y="2876822"/>
                  <a:pt x="2949973" y="2871379"/>
                </a:cubicBezTo>
                <a:cubicBezTo>
                  <a:pt x="2955276" y="2865936"/>
                  <a:pt x="2961845" y="2863254"/>
                  <a:pt x="2969443" y="2863254"/>
                </a:cubicBezTo>
                <a:close/>
                <a:moveTo>
                  <a:pt x="2645269" y="2863254"/>
                </a:moveTo>
                <a:cubicBezTo>
                  <a:pt x="2652867" y="2863254"/>
                  <a:pt x="2659357" y="2865936"/>
                  <a:pt x="2664660" y="2871379"/>
                </a:cubicBezTo>
                <a:cubicBezTo>
                  <a:pt x="2669883" y="2876743"/>
                  <a:pt x="2672574" y="2883290"/>
                  <a:pt x="2672574" y="2891020"/>
                </a:cubicBezTo>
                <a:cubicBezTo>
                  <a:pt x="2672574" y="2898672"/>
                  <a:pt x="2669962" y="2905219"/>
                  <a:pt x="2664660" y="2910662"/>
                </a:cubicBezTo>
                <a:cubicBezTo>
                  <a:pt x="2659357" y="2916105"/>
                  <a:pt x="2652867" y="2918787"/>
                  <a:pt x="2645269" y="2918787"/>
                </a:cubicBezTo>
                <a:cubicBezTo>
                  <a:pt x="2637672" y="2918787"/>
                  <a:pt x="2631182" y="2916105"/>
                  <a:pt x="2625800" y="2910662"/>
                </a:cubicBezTo>
                <a:cubicBezTo>
                  <a:pt x="2620497" y="2905298"/>
                  <a:pt x="2617806" y="2898672"/>
                  <a:pt x="2617806" y="2891020"/>
                </a:cubicBezTo>
                <a:cubicBezTo>
                  <a:pt x="2617806" y="2883369"/>
                  <a:pt x="2620418" y="2876822"/>
                  <a:pt x="2625800" y="2871379"/>
                </a:cubicBezTo>
                <a:cubicBezTo>
                  <a:pt x="2631103" y="2865936"/>
                  <a:pt x="2637672" y="2863254"/>
                  <a:pt x="2645269" y="2863254"/>
                </a:cubicBezTo>
                <a:close/>
                <a:moveTo>
                  <a:pt x="3128126" y="2855761"/>
                </a:moveTo>
                <a:cubicBezTo>
                  <a:pt x="3133666" y="2855761"/>
                  <a:pt x="3138494" y="2857417"/>
                  <a:pt x="3142609" y="2860730"/>
                </a:cubicBezTo>
                <a:cubicBezTo>
                  <a:pt x="3146725" y="2863964"/>
                  <a:pt x="3149257" y="2868303"/>
                  <a:pt x="3150207" y="2873509"/>
                </a:cubicBezTo>
                <a:lnTo>
                  <a:pt x="3105253" y="2873509"/>
                </a:lnTo>
                <a:cubicBezTo>
                  <a:pt x="3106520" y="2868303"/>
                  <a:pt x="3109290" y="2864043"/>
                  <a:pt x="3113563" y="2860730"/>
                </a:cubicBezTo>
                <a:cubicBezTo>
                  <a:pt x="3117837" y="2857417"/>
                  <a:pt x="3122586" y="2855761"/>
                  <a:pt x="3128126" y="2855761"/>
                </a:cubicBezTo>
                <a:close/>
                <a:moveTo>
                  <a:pt x="2338507" y="2855761"/>
                </a:moveTo>
                <a:cubicBezTo>
                  <a:pt x="2344047" y="2855761"/>
                  <a:pt x="2348875" y="2857496"/>
                  <a:pt x="2352990" y="2860730"/>
                </a:cubicBezTo>
                <a:cubicBezTo>
                  <a:pt x="2357106" y="2863964"/>
                  <a:pt x="2359638" y="2868303"/>
                  <a:pt x="2360588" y="2873509"/>
                </a:cubicBezTo>
                <a:lnTo>
                  <a:pt x="2315634" y="2873509"/>
                </a:lnTo>
                <a:cubicBezTo>
                  <a:pt x="2316901" y="2868303"/>
                  <a:pt x="2319671" y="2864043"/>
                  <a:pt x="2323944" y="2860730"/>
                </a:cubicBezTo>
                <a:cubicBezTo>
                  <a:pt x="2328218" y="2857417"/>
                  <a:pt x="2332967" y="2855761"/>
                  <a:pt x="2338507" y="2855761"/>
                </a:cubicBezTo>
                <a:close/>
                <a:moveTo>
                  <a:pt x="1688656" y="2841089"/>
                </a:moveTo>
                <a:cubicBezTo>
                  <a:pt x="1716357" y="2841089"/>
                  <a:pt x="1726171" y="2867041"/>
                  <a:pt x="1726171" y="2891336"/>
                </a:cubicBezTo>
                <a:cubicBezTo>
                  <a:pt x="1726171" y="2940479"/>
                  <a:pt x="1697441" y="2944266"/>
                  <a:pt x="1688656" y="2944266"/>
                </a:cubicBezTo>
                <a:cubicBezTo>
                  <a:pt x="1661273" y="2944266"/>
                  <a:pt x="1651459" y="2916973"/>
                  <a:pt x="1651459" y="2891336"/>
                </a:cubicBezTo>
                <a:cubicBezTo>
                  <a:pt x="1651459" y="2867041"/>
                  <a:pt x="1661194" y="2841089"/>
                  <a:pt x="1688656" y="2841089"/>
                </a:cubicBezTo>
                <a:close/>
                <a:moveTo>
                  <a:pt x="1778881" y="2826101"/>
                </a:moveTo>
                <a:lnTo>
                  <a:pt x="1778881" y="2958385"/>
                </a:lnTo>
                <a:lnTo>
                  <a:pt x="1778881" y="2958464"/>
                </a:lnTo>
                <a:lnTo>
                  <a:pt x="1809272" y="2958464"/>
                </a:lnTo>
                <a:lnTo>
                  <a:pt x="1809272" y="2859231"/>
                </a:lnTo>
                <a:lnTo>
                  <a:pt x="1810618" y="2858442"/>
                </a:lnTo>
                <a:cubicBezTo>
                  <a:pt x="1820273" y="2852921"/>
                  <a:pt x="1831591" y="2847162"/>
                  <a:pt x="1842513" y="2846058"/>
                </a:cubicBezTo>
                <a:cubicBezTo>
                  <a:pt x="1844016" y="2845821"/>
                  <a:pt x="1845758" y="2845821"/>
                  <a:pt x="1847578" y="2845821"/>
                </a:cubicBezTo>
                <a:cubicBezTo>
                  <a:pt x="1850981" y="2845821"/>
                  <a:pt x="1854226" y="2846058"/>
                  <a:pt x="1856442" y="2846295"/>
                </a:cubicBezTo>
                <a:lnTo>
                  <a:pt x="1856442" y="2826180"/>
                </a:lnTo>
                <a:cubicBezTo>
                  <a:pt x="1842829" y="2826890"/>
                  <a:pt x="1825259" y="2833358"/>
                  <a:pt x="1813467" y="2841956"/>
                </a:cubicBezTo>
                <a:lnTo>
                  <a:pt x="1809272" y="2845033"/>
                </a:lnTo>
                <a:lnTo>
                  <a:pt x="1809272" y="2826101"/>
                </a:lnTo>
                <a:close/>
                <a:moveTo>
                  <a:pt x="1325940" y="2826101"/>
                </a:moveTo>
                <a:lnTo>
                  <a:pt x="1325940" y="2958385"/>
                </a:lnTo>
                <a:lnTo>
                  <a:pt x="1356331" y="2958385"/>
                </a:lnTo>
                <a:lnTo>
                  <a:pt x="1356331" y="2826101"/>
                </a:lnTo>
                <a:close/>
                <a:moveTo>
                  <a:pt x="1466421" y="2821762"/>
                </a:moveTo>
                <a:cubicBezTo>
                  <a:pt x="1451621" y="2821762"/>
                  <a:pt x="1432389" y="2830833"/>
                  <a:pt x="1420834" y="2839274"/>
                </a:cubicBezTo>
                <a:lnTo>
                  <a:pt x="1416639" y="2842350"/>
                </a:lnTo>
                <a:lnTo>
                  <a:pt x="1416639" y="2826100"/>
                </a:lnTo>
                <a:lnTo>
                  <a:pt x="1386248" y="2826100"/>
                </a:lnTo>
                <a:lnTo>
                  <a:pt x="1386248" y="2958384"/>
                </a:lnTo>
                <a:lnTo>
                  <a:pt x="1416639" y="2958384"/>
                </a:lnTo>
                <a:lnTo>
                  <a:pt x="1416639" y="2854734"/>
                </a:lnTo>
                <a:lnTo>
                  <a:pt x="1417985" y="2853946"/>
                </a:lnTo>
                <a:cubicBezTo>
                  <a:pt x="1426611" y="2848976"/>
                  <a:pt x="1440541" y="2844007"/>
                  <a:pt x="1452017" y="2844007"/>
                </a:cubicBezTo>
                <a:cubicBezTo>
                  <a:pt x="1474731" y="2844007"/>
                  <a:pt x="1474731" y="2866882"/>
                  <a:pt x="1474731" y="2877847"/>
                </a:cubicBezTo>
                <a:lnTo>
                  <a:pt x="1474731" y="2958384"/>
                </a:lnTo>
                <a:lnTo>
                  <a:pt x="1505043" y="2958384"/>
                </a:lnTo>
                <a:lnTo>
                  <a:pt x="1505043" y="2867513"/>
                </a:lnTo>
                <a:cubicBezTo>
                  <a:pt x="1505043" y="2853788"/>
                  <a:pt x="1501323" y="2821762"/>
                  <a:pt x="1466421" y="2821762"/>
                </a:cubicBezTo>
                <a:close/>
                <a:moveTo>
                  <a:pt x="1956005" y="2821684"/>
                </a:moveTo>
                <a:cubicBezTo>
                  <a:pt x="1942471" y="2821684"/>
                  <a:pt x="1924506" y="2830440"/>
                  <a:pt x="1913663" y="2839117"/>
                </a:cubicBezTo>
                <a:lnTo>
                  <a:pt x="1909389" y="2842588"/>
                </a:lnTo>
                <a:lnTo>
                  <a:pt x="1909389" y="2826022"/>
                </a:lnTo>
                <a:lnTo>
                  <a:pt x="1878998" y="2826022"/>
                </a:lnTo>
                <a:lnTo>
                  <a:pt x="1878998" y="2958306"/>
                </a:lnTo>
                <a:lnTo>
                  <a:pt x="1909389" y="2958306"/>
                </a:lnTo>
                <a:lnTo>
                  <a:pt x="1909389" y="2854814"/>
                </a:lnTo>
                <a:lnTo>
                  <a:pt x="1910497" y="2854025"/>
                </a:lnTo>
                <a:cubicBezTo>
                  <a:pt x="1917699" y="2849056"/>
                  <a:pt x="1929571" y="2844007"/>
                  <a:pt x="1939860" y="2844007"/>
                </a:cubicBezTo>
                <a:cubicBezTo>
                  <a:pt x="1962891" y="2844007"/>
                  <a:pt x="1962891" y="2866883"/>
                  <a:pt x="1962891" y="2877848"/>
                </a:cubicBezTo>
                <a:lnTo>
                  <a:pt x="1962891" y="2958385"/>
                </a:lnTo>
                <a:lnTo>
                  <a:pt x="1993282" y="2958385"/>
                </a:lnTo>
                <a:lnTo>
                  <a:pt x="1993282" y="2867514"/>
                </a:lnTo>
                <a:cubicBezTo>
                  <a:pt x="1993282" y="2863333"/>
                  <a:pt x="1992965" y="2859863"/>
                  <a:pt x="1992253" y="2856865"/>
                </a:cubicBezTo>
                <a:lnTo>
                  <a:pt x="1991857" y="2855051"/>
                </a:lnTo>
                <a:lnTo>
                  <a:pt x="1993440" y="2854025"/>
                </a:lnTo>
                <a:cubicBezTo>
                  <a:pt x="2003254" y="2847636"/>
                  <a:pt x="2013938" y="2844007"/>
                  <a:pt x="2022723" y="2844007"/>
                </a:cubicBezTo>
                <a:cubicBezTo>
                  <a:pt x="2046783" y="2844007"/>
                  <a:pt x="2046783" y="2869486"/>
                  <a:pt x="2046783" y="2877848"/>
                </a:cubicBezTo>
                <a:lnTo>
                  <a:pt x="2046783" y="2958385"/>
                </a:lnTo>
                <a:lnTo>
                  <a:pt x="2046862" y="2958306"/>
                </a:lnTo>
                <a:lnTo>
                  <a:pt x="2077253" y="2958306"/>
                </a:lnTo>
                <a:lnTo>
                  <a:pt x="2077253" y="2867435"/>
                </a:lnTo>
                <a:cubicBezTo>
                  <a:pt x="2077253" y="2853710"/>
                  <a:pt x="2073534" y="2821684"/>
                  <a:pt x="2038631" y="2821684"/>
                </a:cubicBezTo>
                <a:cubicBezTo>
                  <a:pt x="2027314" y="2821684"/>
                  <a:pt x="2011168" y="2828626"/>
                  <a:pt x="1991857" y="2841720"/>
                </a:cubicBezTo>
                <a:lnTo>
                  <a:pt x="1989325" y="2843455"/>
                </a:lnTo>
                <a:lnTo>
                  <a:pt x="1987979" y="2840694"/>
                </a:lnTo>
                <a:cubicBezTo>
                  <a:pt x="1981727" y="2828073"/>
                  <a:pt x="1971042" y="2821684"/>
                  <a:pt x="1956005" y="2821684"/>
                </a:cubicBezTo>
                <a:close/>
                <a:moveTo>
                  <a:pt x="1688656" y="2821684"/>
                </a:moveTo>
                <a:cubicBezTo>
                  <a:pt x="1644573" y="2821684"/>
                  <a:pt x="1621305" y="2845427"/>
                  <a:pt x="1621305" y="2890705"/>
                </a:cubicBezTo>
                <a:cubicBezTo>
                  <a:pt x="1621305" y="2935983"/>
                  <a:pt x="1645840" y="2961935"/>
                  <a:pt x="1688656" y="2961935"/>
                </a:cubicBezTo>
                <a:cubicBezTo>
                  <a:pt x="1732106" y="2961935"/>
                  <a:pt x="1756008" y="2934563"/>
                  <a:pt x="1756008" y="2890705"/>
                </a:cubicBezTo>
                <a:cubicBezTo>
                  <a:pt x="1756008" y="2846847"/>
                  <a:pt x="1732740" y="2821684"/>
                  <a:pt x="1688656" y="2821684"/>
                </a:cubicBezTo>
                <a:close/>
                <a:moveTo>
                  <a:pt x="2160513" y="2821605"/>
                </a:moveTo>
                <a:cubicBezTo>
                  <a:pt x="2145238" y="2821605"/>
                  <a:pt x="2129568" y="2826180"/>
                  <a:pt x="2115163" y="2834936"/>
                </a:cubicBezTo>
                <a:lnTo>
                  <a:pt x="2115163" y="2845191"/>
                </a:lnTo>
                <a:cubicBezTo>
                  <a:pt x="2129647" y="2840852"/>
                  <a:pt x="2143734" y="2839905"/>
                  <a:pt x="2153311" y="2839905"/>
                </a:cubicBezTo>
                <a:cubicBezTo>
                  <a:pt x="2168031" y="2839905"/>
                  <a:pt x="2182990" y="2848030"/>
                  <a:pt x="2182990" y="2866094"/>
                </a:cubicBezTo>
                <a:lnTo>
                  <a:pt x="2182990" y="2876901"/>
                </a:lnTo>
                <a:lnTo>
                  <a:pt x="2180457" y="2876901"/>
                </a:lnTo>
                <a:cubicBezTo>
                  <a:pt x="2140727" y="2878557"/>
                  <a:pt x="2100126" y="2885578"/>
                  <a:pt x="2100126" y="2925728"/>
                </a:cubicBezTo>
                <a:cubicBezTo>
                  <a:pt x="2100126" y="2949472"/>
                  <a:pt x="2119516" y="2961935"/>
                  <a:pt x="2138748" y="2961935"/>
                </a:cubicBezTo>
                <a:lnTo>
                  <a:pt x="2138748" y="2961777"/>
                </a:lnTo>
                <a:cubicBezTo>
                  <a:pt x="2153706" y="2961777"/>
                  <a:pt x="2170881" y="2952390"/>
                  <a:pt x="2180536" y="2939059"/>
                </a:cubicBezTo>
                <a:lnTo>
                  <a:pt x="2185364" y="2932433"/>
                </a:lnTo>
                <a:lnTo>
                  <a:pt x="2185364" y="2958227"/>
                </a:lnTo>
                <a:lnTo>
                  <a:pt x="2212273" y="2958227"/>
                </a:lnTo>
                <a:lnTo>
                  <a:pt x="2212273" y="2862150"/>
                </a:lnTo>
                <a:cubicBezTo>
                  <a:pt x="2212273" y="2832254"/>
                  <a:pt x="2185522" y="2821605"/>
                  <a:pt x="2160513" y="2821605"/>
                </a:cubicBezTo>
                <a:close/>
                <a:moveTo>
                  <a:pt x="2800866" y="2819712"/>
                </a:moveTo>
                <a:cubicBezTo>
                  <a:pt x="2781476" y="2819712"/>
                  <a:pt x="2765251" y="2826575"/>
                  <a:pt x="2752034" y="2840379"/>
                </a:cubicBezTo>
                <a:cubicBezTo>
                  <a:pt x="2738817" y="2854104"/>
                  <a:pt x="2732248" y="2871064"/>
                  <a:pt x="2732248" y="2891100"/>
                </a:cubicBezTo>
                <a:cubicBezTo>
                  <a:pt x="2732248" y="2911135"/>
                  <a:pt x="2738817" y="2928016"/>
                  <a:pt x="2752034" y="2941820"/>
                </a:cubicBezTo>
                <a:cubicBezTo>
                  <a:pt x="2765251" y="2955625"/>
                  <a:pt x="2781555" y="2962487"/>
                  <a:pt x="2800866" y="2962487"/>
                </a:cubicBezTo>
                <a:cubicBezTo>
                  <a:pt x="2807356" y="2962487"/>
                  <a:pt x="2813450" y="2961462"/>
                  <a:pt x="2818990" y="2959332"/>
                </a:cubicBezTo>
                <a:cubicBezTo>
                  <a:pt x="2824530" y="2957202"/>
                  <a:pt x="2829516" y="2954047"/>
                  <a:pt x="2833948" y="2949787"/>
                </a:cubicBezTo>
                <a:lnTo>
                  <a:pt x="2833948" y="2952075"/>
                </a:lnTo>
                <a:cubicBezTo>
                  <a:pt x="2833948" y="2953889"/>
                  <a:pt x="2834581" y="2955388"/>
                  <a:pt x="2835927" y="2956650"/>
                </a:cubicBezTo>
                <a:cubicBezTo>
                  <a:pt x="2837272" y="2957912"/>
                  <a:pt x="2838776" y="2958543"/>
                  <a:pt x="2840596" y="2958543"/>
                </a:cubicBezTo>
                <a:lnTo>
                  <a:pt x="2875103" y="2958543"/>
                </a:lnTo>
                <a:cubicBezTo>
                  <a:pt x="2876844" y="2958543"/>
                  <a:pt x="2878269" y="2957912"/>
                  <a:pt x="2879535" y="2956650"/>
                </a:cubicBezTo>
                <a:cubicBezTo>
                  <a:pt x="2880722" y="2955388"/>
                  <a:pt x="2881355" y="2953889"/>
                  <a:pt x="2881355" y="2952075"/>
                </a:cubicBezTo>
                <a:lnTo>
                  <a:pt x="2881355" y="2829809"/>
                </a:lnTo>
                <a:cubicBezTo>
                  <a:pt x="2881355" y="2827916"/>
                  <a:pt x="2880722" y="2826417"/>
                  <a:pt x="2879535" y="2825234"/>
                </a:cubicBezTo>
                <a:cubicBezTo>
                  <a:pt x="2878348" y="2824050"/>
                  <a:pt x="2876844" y="2823419"/>
                  <a:pt x="2874945" y="2823419"/>
                </a:cubicBezTo>
                <a:lnTo>
                  <a:pt x="2840359" y="2823419"/>
                </a:lnTo>
                <a:cubicBezTo>
                  <a:pt x="2838459" y="2823419"/>
                  <a:pt x="2837035" y="2824050"/>
                  <a:pt x="2835768" y="2825234"/>
                </a:cubicBezTo>
                <a:cubicBezTo>
                  <a:pt x="2834502" y="2826417"/>
                  <a:pt x="2833948" y="2827916"/>
                  <a:pt x="2833948" y="2829809"/>
                </a:cubicBezTo>
                <a:lnTo>
                  <a:pt x="2833948" y="2832254"/>
                </a:lnTo>
                <a:cubicBezTo>
                  <a:pt x="2829516" y="2828152"/>
                  <a:pt x="2824530" y="2824997"/>
                  <a:pt x="2818990" y="2822867"/>
                </a:cubicBezTo>
                <a:cubicBezTo>
                  <a:pt x="2813450" y="2820737"/>
                  <a:pt x="2807435" y="2819712"/>
                  <a:pt x="2800866" y="2819712"/>
                </a:cubicBezTo>
                <a:close/>
                <a:moveTo>
                  <a:pt x="3127414" y="2819633"/>
                </a:moveTo>
                <a:cubicBezTo>
                  <a:pt x="3106282" y="2819633"/>
                  <a:pt x="3089266" y="2826417"/>
                  <a:pt x="3076208" y="2839827"/>
                </a:cubicBezTo>
                <a:cubicBezTo>
                  <a:pt x="3063149" y="2853315"/>
                  <a:pt x="3056659" y="2871379"/>
                  <a:pt x="3056659" y="2891731"/>
                </a:cubicBezTo>
                <a:cubicBezTo>
                  <a:pt x="3056659" y="2912082"/>
                  <a:pt x="3063624" y="2928963"/>
                  <a:pt x="3077474" y="2942372"/>
                </a:cubicBezTo>
                <a:cubicBezTo>
                  <a:pt x="3091324" y="2955782"/>
                  <a:pt x="3109131" y="2962487"/>
                  <a:pt x="3130738" y="2962487"/>
                </a:cubicBezTo>
                <a:cubicBezTo>
                  <a:pt x="3143559" y="2962487"/>
                  <a:pt x="3155351" y="2960121"/>
                  <a:pt x="3166115" y="2955388"/>
                </a:cubicBezTo>
                <a:cubicBezTo>
                  <a:pt x="3176879" y="2950655"/>
                  <a:pt x="3184951" y="2944344"/>
                  <a:pt x="3190412" y="2936456"/>
                </a:cubicBezTo>
                <a:lnTo>
                  <a:pt x="3190333" y="2936377"/>
                </a:lnTo>
                <a:cubicBezTo>
                  <a:pt x="3191441" y="2934879"/>
                  <a:pt x="3191916" y="2933222"/>
                  <a:pt x="3191678" y="2931566"/>
                </a:cubicBezTo>
                <a:cubicBezTo>
                  <a:pt x="3191441" y="2929909"/>
                  <a:pt x="3190491" y="2928568"/>
                  <a:pt x="3188908" y="2927543"/>
                </a:cubicBezTo>
                <a:lnTo>
                  <a:pt x="3166036" y="2912555"/>
                </a:lnTo>
                <a:cubicBezTo>
                  <a:pt x="3164216" y="2911372"/>
                  <a:pt x="3162395" y="2910899"/>
                  <a:pt x="3160654" y="2911056"/>
                </a:cubicBezTo>
                <a:cubicBezTo>
                  <a:pt x="3158913" y="2911214"/>
                  <a:pt x="3157172" y="2912161"/>
                  <a:pt x="3155589" y="2913738"/>
                </a:cubicBezTo>
                <a:cubicBezTo>
                  <a:pt x="3151948" y="2917367"/>
                  <a:pt x="3148149" y="2920049"/>
                  <a:pt x="3144192" y="2921705"/>
                </a:cubicBezTo>
                <a:cubicBezTo>
                  <a:pt x="3140235" y="2923362"/>
                  <a:pt x="3135961" y="2924230"/>
                  <a:pt x="3131292" y="2924230"/>
                </a:cubicBezTo>
                <a:cubicBezTo>
                  <a:pt x="3124327" y="2924230"/>
                  <a:pt x="3118391" y="2922415"/>
                  <a:pt x="3113484" y="2918787"/>
                </a:cubicBezTo>
                <a:cubicBezTo>
                  <a:pt x="3108577" y="2915158"/>
                  <a:pt x="3105491" y="2910189"/>
                  <a:pt x="3104225" y="2903957"/>
                </a:cubicBezTo>
                <a:lnTo>
                  <a:pt x="3188750" y="2903957"/>
                </a:lnTo>
                <a:cubicBezTo>
                  <a:pt x="3191124" y="2903957"/>
                  <a:pt x="3192945" y="2903011"/>
                  <a:pt x="3194211" y="2901275"/>
                </a:cubicBezTo>
                <a:cubicBezTo>
                  <a:pt x="3195477" y="2899540"/>
                  <a:pt x="3196111" y="2897173"/>
                  <a:pt x="3196111" y="2894176"/>
                </a:cubicBezTo>
                <a:lnTo>
                  <a:pt x="3196111" y="2886445"/>
                </a:lnTo>
                <a:cubicBezTo>
                  <a:pt x="3196111" y="2867672"/>
                  <a:pt x="3189779" y="2851817"/>
                  <a:pt x="3177037" y="2838959"/>
                </a:cubicBezTo>
                <a:cubicBezTo>
                  <a:pt x="3164295" y="2826101"/>
                  <a:pt x="3148545" y="2819633"/>
                  <a:pt x="3127414" y="2819633"/>
                </a:cubicBezTo>
                <a:close/>
                <a:moveTo>
                  <a:pt x="2506530" y="2819633"/>
                </a:moveTo>
                <a:cubicBezTo>
                  <a:pt x="2497903" y="2819633"/>
                  <a:pt x="2490226" y="2821290"/>
                  <a:pt x="2483578" y="2824681"/>
                </a:cubicBezTo>
                <a:cubicBezTo>
                  <a:pt x="2476930" y="2828073"/>
                  <a:pt x="2471469" y="2832964"/>
                  <a:pt x="2467116" y="2839511"/>
                </a:cubicBezTo>
                <a:lnTo>
                  <a:pt x="2467116" y="2829730"/>
                </a:lnTo>
                <a:cubicBezTo>
                  <a:pt x="2467116" y="2827837"/>
                  <a:pt x="2466483" y="2826338"/>
                  <a:pt x="2465296" y="2825155"/>
                </a:cubicBezTo>
                <a:cubicBezTo>
                  <a:pt x="2464109" y="2823971"/>
                  <a:pt x="2462605" y="2823340"/>
                  <a:pt x="2460705" y="2823340"/>
                </a:cubicBezTo>
                <a:lnTo>
                  <a:pt x="2426120" y="2823340"/>
                </a:lnTo>
                <a:cubicBezTo>
                  <a:pt x="2424220" y="2823340"/>
                  <a:pt x="2422716" y="2823971"/>
                  <a:pt x="2421529" y="2825155"/>
                </a:cubicBezTo>
                <a:cubicBezTo>
                  <a:pt x="2420342" y="2826338"/>
                  <a:pt x="2419709" y="2827837"/>
                  <a:pt x="2419709" y="2829730"/>
                </a:cubicBezTo>
                <a:lnTo>
                  <a:pt x="2419709" y="2952154"/>
                </a:lnTo>
                <a:cubicBezTo>
                  <a:pt x="2419709" y="2954047"/>
                  <a:pt x="2420342" y="2955546"/>
                  <a:pt x="2421529" y="2956729"/>
                </a:cubicBezTo>
                <a:cubicBezTo>
                  <a:pt x="2422716" y="2957991"/>
                  <a:pt x="2424220" y="2958543"/>
                  <a:pt x="2426120" y="2958543"/>
                </a:cubicBezTo>
                <a:lnTo>
                  <a:pt x="2460705" y="2958543"/>
                </a:lnTo>
                <a:cubicBezTo>
                  <a:pt x="2462605" y="2958543"/>
                  <a:pt x="2464109" y="2957912"/>
                  <a:pt x="2465296" y="2956729"/>
                </a:cubicBezTo>
                <a:cubicBezTo>
                  <a:pt x="2466483" y="2955546"/>
                  <a:pt x="2467116" y="2954047"/>
                  <a:pt x="2467116" y="2952154"/>
                </a:cubicBezTo>
                <a:lnTo>
                  <a:pt x="2467116" y="2882738"/>
                </a:lnTo>
                <a:cubicBezTo>
                  <a:pt x="2467116" y="2875954"/>
                  <a:pt x="2469174" y="2870590"/>
                  <a:pt x="2473369" y="2866567"/>
                </a:cubicBezTo>
                <a:cubicBezTo>
                  <a:pt x="2477484" y="2862544"/>
                  <a:pt x="2482866" y="2860572"/>
                  <a:pt x="2489276" y="2860572"/>
                </a:cubicBezTo>
                <a:lnTo>
                  <a:pt x="2489197" y="2860651"/>
                </a:lnTo>
                <a:cubicBezTo>
                  <a:pt x="2495608" y="2860651"/>
                  <a:pt x="2500911" y="2862623"/>
                  <a:pt x="2504947" y="2866646"/>
                </a:cubicBezTo>
                <a:cubicBezTo>
                  <a:pt x="2508983" y="2870669"/>
                  <a:pt x="2511041" y="2876033"/>
                  <a:pt x="2511041" y="2882817"/>
                </a:cubicBezTo>
                <a:lnTo>
                  <a:pt x="2511041" y="2952233"/>
                </a:lnTo>
                <a:cubicBezTo>
                  <a:pt x="2511041" y="2954126"/>
                  <a:pt x="2511674" y="2955624"/>
                  <a:pt x="2512861" y="2956808"/>
                </a:cubicBezTo>
                <a:cubicBezTo>
                  <a:pt x="2514049" y="2958070"/>
                  <a:pt x="2515552" y="2958622"/>
                  <a:pt x="2517452" y="2958622"/>
                </a:cubicBezTo>
                <a:lnTo>
                  <a:pt x="2552038" y="2958622"/>
                </a:lnTo>
                <a:cubicBezTo>
                  <a:pt x="2553937" y="2958622"/>
                  <a:pt x="2555441" y="2957991"/>
                  <a:pt x="2556628" y="2956808"/>
                </a:cubicBezTo>
                <a:cubicBezTo>
                  <a:pt x="2557815" y="2955624"/>
                  <a:pt x="2558448" y="2954126"/>
                  <a:pt x="2558448" y="2952233"/>
                </a:cubicBezTo>
                <a:lnTo>
                  <a:pt x="2558448" y="2878873"/>
                </a:lnTo>
                <a:cubicBezTo>
                  <a:pt x="2558448" y="2859547"/>
                  <a:pt x="2554095" y="2844875"/>
                  <a:pt x="2545310" y="2834778"/>
                </a:cubicBezTo>
                <a:cubicBezTo>
                  <a:pt x="2536525" y="2824681"/>
                  <a:pt x="2523546" y="2819633"/>
                  <a:pt x="2506530" y="2819633"/>
                </a:cubicBezTo>
                <a:close/>
                <a:moveTo>
                  <a:pt x="2337795" y="2819633"/>
                </a:moveTo>
                <a:cubicBezTo>
                  <a:pt x="2316663" y="2819633"/>
                  <a:pt x="2299647" y="2826338"/>
                  <a:pt x="2286589" y="2839827"/>
                </a:cubicBezTo>
                <a:cubicBezTo>
                  <a:pt x="2273530" y="2853315"/>
                  <a:pt x="2267040" y="2871379"/>
                  <a:pt x="2267040" y="2891731"/>
                </a:cubicBezTo>
                <a:cubicBezTo>
                  <a:pt x="2267040" y="2912082"/>
                  <a:pt x="2274005" y="2928963"/>
                  <a:pt x="2287855" y="2942372"/>
                </a:cubicBezTo>
                <a:cubicBezTo>
                  <a:pt x="2301705" y="2955782"/>
                  <a:pt x="2319512" y="2962487"/>
                  <a:pt x="2341119" y="2962487"/>
                </a:cubicBezTo>
                <a:cubicBezTo>
                  <a:pt x="2353940" y="2962487"/>
                  <a:pt x="2365732" y="2960121"/>
                  <a:pt x="2376496" y="2955388"/>
                </a:cubicBezTo>
                <a:cubicBezTo>
                  <a:pt x="2387260" y="2950655"/>
                  <a:pt x="2395332" y="2944344"/>
                  <a:pt x="2400793" y="2936456"/>
                </a:cubicBezTo>
                <a:lnTo>
                  <a:pt x="2400714" y="2936377"/>
                </a:lnTo>
                <a:cubicBezTo>
                  <a:pt x="2401822" y="2934879"/>
                  <a:pt x="2402297" y="2933222"/>
                  <a:pt x="2402060" y="2931566"/>
                </a:cubicBezTo>
                <a:cubicBezTo>
                  <a:pt x="2401822" y="2929909"/>
                  <a:pt x="2400872" y="2928568"/>
                  <a:pt x="2399290" y="2927543"/>
                </a:cubicBezTo>
                <a:lnTo>
                  <a:pt x="2376417" y="2912555"/>
                </a:lnTo>
                <a:cubicBezTo>
                  <a:pt x="2374597" y="2911372"/>
                  <a:pt x="2372776" y="2910899"/>
                  <a:pt x="2371035" y="2911056"/>
                </a:cubicBezTo>
                <a:cubicBezTo>
                  <a:pt x="2369294" y="2911214"/>
                  <a:pt x="2367553" y="2912161"/>
                  <a:pt x="2365970" y="2913738"/>
                </a:cubicBezTo>
                <a:cubicBezTo>
                  <a:pt x="2362329" y="2917367"/>
                  <a:pt x="2358530" y="2920049"/>
                  <a:pt x="2354573" y="2921705"/>
                </a:cubicBezTo>
                <a:cubicBezTo>
                  <a:pt x="2350616" y="2923362"/>
                  <a:pt x="2346342" y="2924230"/>
                  <a:pt x="2341673" y="2924230"/>
                </a:cubicBezTo>
                <a:cubicBezTo>
                  <a:pt x="2334708" y="2924230"/>
                  <a:pt x="2328772" y="2922415"/>
                  <a:pt x="2323865" y="2918787"/>
                </a:cubicBezTo>
                <a:cubicBezTo>
                  <a:pt x="2318959" y="2915158"/>
                  <a:pt x="2315872" y="2910189"/>
                  <a:pt x="2314606" y="2903957"/>
                </a:cubicBezTo>
                <a:lnTo>
                  <a:pt x="2399131" y="2903957"/>
                </a:lnTo>
                <a:cubicBezTo>
                  <a:pt x="2401506" y="2903957"/>
                  <a:pt x="2403326" y="2903011"/>
                  <a:pt x="2404592" y="2901275"/>
                </a:cubicBezTo>
                <a:cubicBezTo>
                  <a:pt x="2405858" y="2899540"/>
                  <a:pt x="2406492" y="2897173"/>
                  <a:pt x="2406492" y="2894176"/>
                </a:cubicBezTo>
                <a:lnTo>
                  <a:pt x="2406492" y="2886445"/>
                </a:lnTo>
                <a:cubicBezTo>
                  <a:pt x="2406492" y="2867672"/>
                  <a:pt x="2400160" y="2851817"/>
                  <a:pt x="2387418" y="2838959"/>
                </a:cubicBezTo>
                <a:cubicBezTo>
                  <a:pt x="2374676" y="2826101"/>
                  <a:pt x="2358926" y="2819633"/>
                  <a:pt x="2337795" y="2819633"/>
                </a:cubicBezTo>
                <a:close/>
                <a:moveTo>
                  <a:pt x="2960895" y="2819475"/>
                </a:moveTo>
                <a:cubicBezTo>
                  <a:pt x="2942217" y="2819475"/>
                  <a:pt x="2926467" y="2826180"/>
                  <a:pt x="2913646" y="2839590"/>
                </a:cubicBezTo>
                <a:cubicBezTo>
                  <a:pt x="2900825" y="2852921"/>
                  <a:pt x="2894414" y="2870038"/>
                  <a:pt x="2894414" y="2890863"/>
                </a:cubicBezTo>
                <a:cubicBezTo>
                  <a:pt x="2894414" y="2911687"/>
                  <a:pt x="2900825" y="2928805"/>
                  <a:pt x="2913646" y="2942214"/>
                </a:cubicBezTo>
                <a:cubicBezTo>
                  <a:pt x="2926467" y="2955624"/>
                  <a:pt x="2942217" y="2962329"/>
                  <a:pt x="2960895" y="2962329"/>
                </a:cubicBezTo>
                <a:cubicBezTo>
                  <a:pt x="2968097" y="2962329"/>
                  <a:pt x="2974824" y="2961067"/>
                  <a:pt x="2981077" y="2958543"/>
                </a:cubicBezTo>
                <a:cubicBezTo>
                  <a:pt x="2987329" y="2956019"/>
                  <a:pt x="2992315" y="2952627"/>
                  <a:pt x="2996035" y="2948288"/>
                </a:cubicBezTo>
                <a:lnTo>
                  <a:pt x="2996035" y="2954283"/>
                </a:lnTo>
                <a:cubicBezTo>
                  <a:pt x="2996035" y="2963276"/>
                  <a:pt x="2993502" y="2970138"/>
                  <a:pt x="2988358" y="2974950"/>
                </a:cubicBezTo>
                <a:cubicBezTo>
                  <a:pt x="2983293" y="2979762"/>
                  <a:pt x="2975932" y="2982207"/>
                  <a:pt x="2966435" y="2982207"/>
                </a:cubicBezTo>
                <a:cubicBezTo>
                  <a:pt x="2961211" y="2982207"/>
                  <a:pt x="2956305" y="2981182"/>
                  <a:pt x="2951635" y="2979131"/>
                </a:cubicBezTo>
                <a:cubicBezTo>
                  <a:pt x="2946966" y="2977080"/>
                  <a:pt x="2942375" y="2973925"/>
                  <a:pt x="2937864" y="2969586"/>
                </a:cubicBezTo>
                <a:cubicBezTo>
                  <a:pt x="2936360" y="2968324"/>
                  <a:pt x="2934777" y="2967614"/>
                  <a:pt x="2932878" y="2967614"/>
                </a:cubicBezTo>
                <a:cubicBezTo>
                  <a:pt x="2930978" y="2967535"/>
                  <a:pt x="2929158" y="2968166"/>
                  <a:pt x="2927259" y="2969428"/>
                </a:cubicBezTo>
                <a:lnTo>
                  <a:pt x="2903199" y="2985441"/>
                </a:lnTo>
                <a:cubicBezTo>
                  <a:pt x="2900429" y="2987177"/>
                  <a:pt x="2898846" y="2989228"/>
                  <a:pt x="2898450" y="2991594"/>
                </a:cubicBezTo>
                <a:cubicBezTo>
                  <a:pt x="2897976" y="2993882"/>
                  <a:pt x="2898688" y="2996090"/>
                  <a:pt x="2900587" y="2998220"/>
                </a:cubicBezTo>
                <a:cubicBezTo>
                  <a:pt x="2907314" y="3006029"/>
                  <a:pt x="2916495" y="3012261"/>
                  <a:pt x="2928288" y="3016836"/>
                </a:cubicBezTo>
                <a:cubicBezTo>
                  <a:pt x="2940001" y="3021411"/>
                  <a:pt x="2952664" y="3023699"/>
                  <a:pt x="2966277" y="3023699"/>
                </a:cubicBezTo>
                <a:cubicBezTo>
                  <a:pt x="2989228" y="3023699"/>
                  <a:pt x="3007827" y="3017546"/>
                  <a:pt x="3021994" y="3005083"/>
                </a:cubicBezTo>
                <a:cubicBezTo>
                  <a:pt x="3036161" y="2992620"/>
                  <a:pt x="3043284" y="2975739"/>
                  <a:pt x="3043284" y="2954441"/>
                </a:cubicBezTo>
                <a:lnTo>
                  <a:pt x="3043284" y="2829493"/>
                </a:lnTo>
                <a:cubicBezTo>
                  <a:pt x="3043284" y="2827836"/>
                  <a:pt x="3042730" y="2826417"/>
                  <a:pt x="3041463" y="2825154"/>
                </a:cubicBezTo>
                <a:cubicBezTo>
                  <a:pt x="3040276" y="2823971"/>
                  <a:pt x="3038772" y="2823340"/>
                  <a:pt x="3036952" y="2823340"/>
                </a:cubicBezTo>
                <a:lnTo>
                  <a:pt x="3003237" y="2823340"/>
                </a:lnTo>
                <a:cubicBezTo>
                  <a:pt x="3001575" y="2823340"/>
                  <a:pt x="3000150" y="2823892"/>
                  <a:pt x="2998884" y="2825154"/>
                </a:cubicBezTo>
                <a:cubicBezTo>
                  <a:pt x="2997697" y="2826338"/>
                  <a:pt x="2997064" y="2827836"/>
                  <a:pt x="2997064" y="2829493"/>
                </a:cubicBezTo>
                <a:lnTo>
                  <a:pt x="2997064" y="2833516"/>
                </a:lnTo>
                <a:cubicBezTo>
                  <a:pt x="2993819" y="2829256"/>
                  <a:pt x="2988991" y="2825786"/>
                  <a:pt x="2982580" y="2823261"/>
                </a:cubicBezTo>
                <a:cubicBezTo>
                  <a:pt x="2976170" y="2820737"/>
                  <a:pt x="2968968" y="2819475"/>
                  <a:pt x="2960895" y="2819475"/>
                </a:cubicBezTo>
                <a:close/>
                <a:moveTo>
                  <a:pt x="2636722" y="2819475"/>
                </a:moveTo>
                <a:cubicBezTo>
                  <a:pt x="2618044" y="2819475"/>
                  <a:pt x="2602294" y="2826180"/>
                  <a:pt x="2589473" y="2839590"/>
                </a:cubicBezTo>
                <a:cubicBezTo>
                  <a:pt x="2576652" y="2852921"/>
                  <a:pt x="2570241" y="2870038"/>
                  <a:pt x="2570241" y="2890863"/>
                </a:cubicBezTo>
                <a:cubicBezTo>
                  <a:pt x="2570241" y="2911687"/>
                  <a:pt x="2576652" y="2928805"/>
                  <a:pt x="2589473" y="2942214"/>
                </a:cubicBezTo>
                <a:cubicBezTo>
                  <a:pt x="2602294" y="2955624"/>
                  <a:pt x="2618044" y="2962329"/>
                  <a:pt x="2636722" y="2962329"/>
                </a:cubicBezTo>
                <a:cubicBezTo>
                  <a:pt x="2643924" y="2962329"/>
                  <a:pt x="2650651" y="2961067"/>
                  <a:pt x="2656904" y="2958543"/>
                </a:cubicBezTo>
                <a:cubicBezTo>
                  <a:pt x="2663156" y="2956019"/>
                  <a:pt x="2668142" y="2952627"/>
                  <a:pt x="2671862" y="2948288"/>
                </a:cubicBezTo>
                <a:lnTo>
                  <a:pt x="2671862" y="2954283"/>
                </a:lnTo>
                <a:cubicBezTo>
                  <a:pt x="2671862" y="2963276"/>
                  <a:pt x="2669329" y="2970138"/>
                  <a:pt x="2664185" y="2974950"/>
                </a:cubicBezTo>
                <a:cubicBezTo>
                  <a:pt x="2659120" y="2979762"/>
                  <a:pt x="2651759" y="2982207"/>
                  <a:pt x="2642262" y="2982207"/>
                </a:cubicBezTo>
                <a:cubicBezTo>
                  <a:pt x="2637038" y="2982207"/>
                  <a:pt x="2632131" y="2981182"/>
                  <a:pt x="2627462" y="2979131"/>
                </a:cubicBezTo>
                <a:cubicBezTo>
                  <a:pt x="2622793" y="2977080"/>
                  <a:pt x="2618202" y="2973925"/>
                  <a:pt x="2613691" y="2969586"/>
                </a:cubicBezTo>
                <a:cubicBezTo>
                  <a:pt x="2612187" y="2968324"/>
                  <a:pt x="2610604" y="2967614"/>
                  <a:pt x="2608705" y="2967614"/>
                </a:cubicBezTo>
                <a:cubicBezTo>
                  <a:pt x="2606805" y="2967535"/>
                  <a:pt x="2604985" y="2968166"/>
                  <a:pt x="2603086" y="2969428"/>
                </a:cubicBezTo>
                <a:lnTo>
                  <a:pt x="2579026" y="2985441"/>
                </a:lnTo>
                <a:cubicBezTo>
                  <a:pt x="2576256" y="2987177"/>
                  <a:pt x="2574673" y="2989228"/>
                  <a:pt x="2574277" y="2991594"/>
                </a:cubicBezTo>
                <a:cubicBezTo>
                  <a:pt x="2573802" y="2993882"/>
                  <a:pt x="2574515" y="2996090"/>
                  <a:pt x="2576414" y="2998220"/>
                </a:cubicBezTo>
                <a:cubicBezTo>
                  <a:pt x="2583141" y="3006029"/>
                  <a:pt x="2592322" y="3012261"/>
                  <a:pt x="2604115" y="3016836"/>
                </a:cubicBezTo>
                <a:cubicBezTo>
                  <a:pt x="2615828" y="3021411"/>
                  <a:pt x="2628491" y="3023699"/>
                  <a:pt x="2642104" y="3023699"/>
                </a:cubicBezTo>
                <a:cubicBezTo>
                  <a:pt x="2665055" y="3023699"/>
                  <a:pt x="2683654" y="3017546"/>
                  <a:pt x="2697821" y="3005083"/>
                </a:cubicBezTo>
                <a:cubicBezTo>
                  <a:pt x="2711988" y="2992620"/>
                  <a:pt x="2719111" y="2975739"/>
                  <a:pt x="2719111" y="2954441"/>
                </a:cubicBezTo>
                <a:lnTo>
                  <a:pt x="2719111" y="2829493"/>
                </a:lnTo>
                <a:cubicBezTo>
                  <a:pt x="2719111" y="2827836"/>
                  <a:pt x="2718557" y="2826417"/>
                  <a:pt x="2717290" y="2825154"/>
                </a:cubicBezTo>
                <a:cubicBezTo>
                  <a:pt x="2716103" y="2823971"/>
                  <a:pt x="2714599" y="2823340"/>
                  <a:pt x="2712779" y="2823340"/>
                </a:cubicBezTo>
                <a:lnTo>
                  <a:pt x="2679064" y="2823340"/>
                </a:lnTo>
                <a:cubicBezTo>
                  <a:pt x="2677402" y="2823340"/>
                  <a:pt x="2675977" y="2823892"/>
                  <a:pt x="2674711" y="2825154"/>
                </a:cubicBezTo>
                <a:cubicBezTo>
                  <a:pt x="2673524" y="2826338"/>
                  <a:pt x="2672891" y="2827836"/>
                  <a:pt x="2672891" y="2829493"/>
                </a:cubicBezTo>
                <a:lnTo>
                  <a:pt x="2672891" y="2833516"/>
                </a:lnTo>
                <a:cubicBezTo>
                  <a:pt x="2669646" y="2829256"/>
                  <a:pt x="2664818" y="2825786"/>
                  <a:pt x="2658407" y="2823261"/>
                </a:cubicBezTo>
                <a:cubicBezTo>
                  <a:pt x="2651997" y="2820737"/>
                  <a:pt x="2644795" y="2819475"/>
                  <a:pt x="2636722" y="2819475"/>
                </a:cubicBezTo>
                <a:close/>
                <a:moveTo>
                  <a:pt x="1341294" y="2775065"/>
                </a:moveTo>
                <a:cubicBezTo>
                  <a:pt x="1332271" y="2775065"/>
                  <a:pt x="1324911" y="2782480"/>
                  <a:pt x="1324911" y="2791551"/>
                </a:cubicBezTo>
                <a:cubicBezTo>
                  <a:pt x="1324911" y="2800623"/>
                  <a:pt x="1332271" y="2808037"/>
                  <a:pt x="1341294" y="2808037"/>
                </a:cubicBezTo>
                <a:cubicBezTo>
                  <a:pt x="1350316" y="2808037"/>
                  <a:pt x="1357677" y="2800623"/>
                  <a:pt x="1357677" y="2791551"/>
                </a:cubicBezTo>
                <a:cubicBezTo>
                  <a:pt x="1357677" y="2782480"/>
                  <a:pt x="1350316" y="2775065"/>
                  <a:pt x="1341294" y="2775065"/>
                </a:cubicBezTo>
                <a:close/>
                <a:moveTo>
                  <a:pt x="1585373" y="2774749"/>
                </a:moveTo>
                <a:cubicBezTo>
                  <a:pt x="1548730" y="2774749"/>
                  <a:pt x="1543269" y="2805276"/>
                  <a:pt x="1543269" y="2823498"/>
                </a:cubicBezTo>
                <a:lnTo>
                  <a:pt x="1543269" y="2826101"/>
                </a:lnTo>
                <a:lnTo>
                  <a:pt x="1526807" y="2826101"/>
                </a:lnTo>
                <a:lnTo>
                  <a:pt x="1526807" y="2844796"/>
                </a:lnTo>
                <a:lnTo>
                  <a:pt x="1543269" y="2844796"/>
                </a:lnTo>
                <a:lnTo>
                  <a:pt x="1543506" y="2958385"/>
                </a:lnTo>
                <a:lnTo>
                  <a:pt x="1574135" y="2958385"/>
                </a:lnTo>
                <a:lnTo>
                  <a:pt x="1574135" y="2844796"/>
                </a:lnTo>
                <a:lnTo>
                  <a:pt x="1611412" y="2844796"/>
                </a:lnTo>
                <a:lnTo>
                  <a:pt x="1611412" y="2826101"/>
                </a:lnTo>
                <a:lnTo>
                  <a:pt x="1573898" y="2826101"/>
                </a:lnTo>
                <a:lnTo>
                  <a:pt x="1573898" y="2823498"/>
                </a:lnTo>
                <a:cubicBezTo>
                  <a:pt x="1573898" y="2807721"/>
                  <a:pt x="1577063" y="2791630"/>
                  <a:pt x="1600411" y="2791630"/>
                </a:cubicBezTo>
                <a:cubicBezTo>
                  <a:pt x="1603814" y="2791630"/>
                  <a:pt x="1607455" y="2791866"/>
                  <a:pt x="1611412" y="2792340"/>
                </a:cubicBezTo>
                <a:lnTo>
                  <a:pt x="1611412" y="2781217"/>
                </a:lnTo>
                <a:cubicBezTo>
                  <a:pt x="1602706" y="2776958"/>
                  <a:pt x="1593921" y="2774749"/>
                  <a:pt x="1585373" y="2774749"/>
                </a:cubicBezTo>
                <a:close/>
                <a:moveTo>
                  <a:pt x="864136" y="2483362"/>
                </a:moveTo>
                <a:lnTo>
                  <a:pt x="864136" y="3024330"/>
                </a:lnTo>
                <a:lnTo>
                  <a:pt x="864136" y="3078048"/>
                </a:lnTo>
                <a:lnTo>
                  <a:pt x="1223608" y="3078048"/>
                </a:lnTo>
                <a:lnTo>
                  <a:pt x="1223608" y="3024330"/>
                </a:lnTo>
                <a:lnTo>
                  <a:pt x="1223608" y="2483362"/>
                </a:lnTo>
                <a:close/>
                <a:moveTo>
                  <a:pt x="0" y="0"/>
                </a:moveTo>
                <a:lnTo>
                  <a:pt x="7797802" y="0"/>
                </a:lnTo>
                <a:lnTo>
                  <a:pt x="9394360" y="1600083"/>
                </a:lnTo>
                <a:lnTo>
                  <a:pt x="10362928" y="629252"/>
                </a:lnTo>
                <a:lnTo>
                  <a:pt x="12191999" y="2462699"/>
                </a:lnTo>
                <a:lnTo>
                  <a:pt x="12191999"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88609" y="3859181"/>
            <a:ext cx="10614781" cy="534783"/>
          </a:xfrm>
          <a:prstGeom prst="rect">
            <a:avLst/>
          </a:prstGeom>
          <a:effectLst/>
        </p:spPr>
        <p:txBody>
          <a:bodyPr/>
          <a:lstStyle>
            <a:lvl1pPr>
              <a:defRPr>
                <a:solidFill>
                  <a:schemeClr val="bg1"/>
                </a:solidFill>
              </a:defRPr>
            </a:lvl1pPr>
          </a:lstStyle>
          <a:p>
            <a:pPr lvl="0"/>
            <a:r>
              <a:rPr lang="en-US" dirty="0"/>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88609" y="3209331"/>
            <a:ext cx="10614781" cy="534782"/>
          </a:xfrm>
          <a:prstGeom prst="rect">
            <a:avLst/>
          </a:prstGeom>
          <a:effectLst/>
        </p:spPr>
        <p:txBody>
          <a:bodyPr>
            <a:noAutofit/>
          </a:bodyPr>
          <a:lstStyle>
            <a:lvl1pPr>
              <a:defRPr sz="3600" b="1">
                <a:solidFill>
                  <a:schemeClr val="bg1"/>
                </a:solidFill>
                <a:latin typeface="Poppins" pitchFamily="2" charset="77"/>
                <a:cs typeface="Poppins" pitchFamily="2" charset="77"/>
              </a:defRPr>
            </a:lvl1pPr>
            <a:lvl2pPr marL="457200" indent="0">
              <a:buNone/>
              <a:defRPr/>
            </a:lvl2pPr>
          </a:lstStyle>
          <a:p>
            <a:pPr lvl="0"/>
            <a:r>
              <a:rPr lang="en-US" dirty="0"/>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864135" y="2483363"/>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rgbClr val="FFFFFF"/>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rgbClr val="FFFFFF"/>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5"/>
                <a:chOff x="1237220" y="4989949"/>
                <a:chExt cx="887361" cy="187185"/>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rgbClr val="FFFFFF"/>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rgbClr val="FFFFFF"/>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rgbClr val="FFFFFF"/>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rgbClr val="FFFFFF"/>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rgbClr val="FFFFFF"/>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rgbClr val="FFFFFF"/>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rgbClr val="FFFFFF"/>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5424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733382-76FF-A1AA-7FC0-4FD92CE89084}"/>
              </a:ext>
            </a:extLst>
          </p:cNvPr>
          <p:cNvSpPr/>
          <p:nvPr userDrawn="1"/>
        </p:nvSpPr>
        <p:spPr>
          <a:xfrm>
            <a:off x="8150087" y="0"/>
            <a:ext cx="4041913" cy="6858000"/>
          </a:xfrm>
          <a:prstGeom prst="rect">
            <a:avLst/>
          </a:prstGeom>
          <a:solidFill>
            <a:srgbClr val="636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C3286BD-14BC-BC39-1C76-6483C00D77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1520" y="0"/>
            <a:ext cx="3840480" cy="2153540"/>
          </a:xfrm>
          <a:prstGeom prst="rect">
            <a:avLst/>
          </a:prstGeom>
        </p:spPr>
      </p:pic>
      <p:sp>
        <p:nvSpPr>
          <p:cNvPr id="10" name="Text Placeholder 3">
            <a:extLst>
              <a:ext uri="{FF2B5EF4-FFF2-40B4-BE49-F238E27FC236}">
                <a16:creationId xmlns:a16="http://schemas.microsoft.com/office/drawing/2014/main" id="{80EB080F-1839-AA70-DD65-54ECD2B8A384}"/>
              </a:ext>
            </a:extLst>
          </p:cNvPr>
          <p:cNvSpPr>
            <a:spLocks noGrp="1"/>
          </p:cNvSpPr>
          <p:nvPr>
            <p:ph type="body" sz="quarter" idx="10" hasCustomPrompt="1"/>
          </p:nvPr>
        </p:nvSpPr>
        <p:spPr>
          <a:xfrm>
            <a:off x="490493" y="1543065"/>
            <a:ext cx="7214999"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11" name="Title 1">
            <a:extLst>
              <a:ext uri="{FF2B5EF4-FFF2-40B4-BE49-F238E27FC236}">
                <a16:creationId xmlns:a16="http://schemas.microsoft.com/office/drawing/2014/main" id="{4633F982-C889-27C0-4C4B-067BDD7D2DD6}"/>
              </a:ext>
            </a:extLst>
          </p:cNvPr>
          <p:cNvSpPr>
            <a:spLocks noGrp="1"/>
          </p:cNvSpPr>
          <p:nvPr>
            <p:ph type="title" hasCustomPrompt="1"/>
          </p:nvPr>
        </p:nvSpPr>
        <p:spPr>
          <a:xfrm>
            <a:off x="490494" y="344244"/>
            <a:ext cx="7214999" cy="1075765"/>
          </a:xfrm>
          <a:prstGeom prst="rect">
            <a:avLst/>
          </a:prstGeom>
        </p:spPr>
        <p:txBody>
          <a:bodyPr anchor="ctr" anchorCtr="0"/>
          <a:lstStyle>
            <a:lvl1pPr>
              <a:defRPr sz="3600" b="1">
                <a:solidFill>
                  <a:schemeClr val="tx1"/>
                </a:solidFill>
                <a:latin typeface="Poppins" pitchFamily="2" charset="77"/>
                <a:cs typeface="Poppins" pitchFamily="2" charset="77"/>
              </a:defRPr>
            </a:lvl1pPr>
          </a:lstStyle>
          <a:p>
            <a:r>
              <a:rPr lang="en-US" dirty="0"/>
              <a:t>ADD TITLE OF SLIDE HERE</a:t>
            </a:r>
          </a:p>
        </p:txBody>
      </p:sp>
      <p:sp>
        <p:nvSpPr>
          <p:cNvPr id="13" name="Text Placeholder 3">
            <a:extLst>
              <a:ext uri="{FF2B5EF4-FFF2-40B4-BE49-F238E27FC236}">
                <a16:creationId xmlns:a16="http://schemas.microsoft.com/office/drawing/2014/main" id="{B72B92A0-ADBA-37B8-E673-6B45C4E2103B}"/>
              </a:ext>
            </a:extLst>
          </p:cNvPr>
          <p:cNvSpPr>
            <a:spLocks noGrp="1"/>
          </p:cNvSpPr>
          <p:nvPr>
            <p:ph type="body" sz="quarter" idx="12" hasCustomPrompt="1"/>
          </p:nvPr>
        </p:nvSpPr>
        <p:spPr>
          <a:xfrm>
            <a:off x="490493" y="3165803"/>
            <a:ext cx="7214999"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pic>
        <p:nvPicPr>
          <p:cNvPr id="15" name="Picture 14" descr="Informa Engage Logo Text&#10;">
            <a:extLst>
              <a:ext uri="{FF2B5EF4-FFF2-40B4-BE49-F238E27FC236}">
                <a16:creationId xmlns:a16="http://schemas.microsoft.com/office/drawing/2014/main" id="{C2DB7CFC-1021-CECA-E6BE-F8151D11A6D2}"/>
              </a:ext>
            </a:extLst>
          </p:cNvPr>
          <p:cNvPicPr>
            <a:picLocks noChangeAspect="1"/>
          </p:cNvPicPr>
          <p:nvPr userDrawn="1"/>
        </p:nvPicPr>
        <p:blipFill>
          <a:blip r:embed="rId4">
            <a:lum bright="100000" contrast="-70000"/>
          </a:blip>
          <a:stretch>
            <a:fillRect/>
          </a:stretch>
        </p:blipFill>
        <p:spPr>
          <a:xfrm>
            <a:off x="10420407" y="6576375"/>
            <a:ext cx="1358900" cy="177800"/>
          </a:xfrm>
          <a:prstGeom prst="rect">
            <a:avLst/>
          </a:prstGeom>
        </p:spPr>
      </p:pic>
    </p:spTree>
    <p:extLst>
      <p:ext uri="{BB962C8B-B14F-4D97-AF65-F5344CB8AC3E}">
        <p14:creationId xmlns:p14="http://schemas.microsoft.com/office/powerpoint/2010/main" val="3781010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83D7326-ABAD-218B-77D4-7D8AC9B386FE}"/>
              </a:ext>
            </a:extLst>
          </p:cNvPr>
          <p:cNvSpPr>
            <a:spLocks noGrp="1"/>
          </p:cNvSpPr>
          <p:nvPr>
            <p:ph type="body" sz="quarter" idx="10" hasCustomPrompt="1"/>
          </p:nvPr>
        </p:nvSpPr>
        <p:spPr>
          <a:xfrm>
            <a:off x="490493" y="1543065"/>
            <a:ext cx="7214999"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11" name="Title 1">
            <a:extLst>
              <a:ext uri="{FF2B5EF4-FFF2-40B4-BE49-F238E27FC236}">
                <a16:creationId xmlns:a16="http://schemas.microsoft.com/office/drawing/2014/main" id="{4D16E18B-38B5-4A8C-E3A9-4A2F8F0198D3}"/>
              </a:ext>
            </a:extLst>
          </p:cNvPr>
          <p:cNvSpPr>
            <a:spLocks noGrp="1"/>
          </p:cNvSpPr>
          <p:nvPr>
            <p:ph type="title" hasCustomPrompt="1"/>
          </p:nvPr>
        </p:nvSpPr>
        <p:spPr>
          <a:xfrm>
            <a:off x="490494" y="344244"/>
            <a:ext cx="7214999" cy="1075765"/>
          </a:xfrm>
          <a:prstGeom prst="rect">
            <a:avLst/>
          </a:prstGeom>
        </p:spPr>
        <p:txBody>
          <a:bodyPr anchor="ctr" anchorCtr="0"/>
          <a:lstStyle>
            <a:lvl1pPr>
              <a:defRPr sz="3600" b="1">
                <a:solidFill>
                  <a:schemeClr val="tx1"/>
                </a:solidFill>
                <a:latin typeface="Poppins" pitchFamily="2" charset="77"/>
                <a:cs typeface="Poppins" pitchFamily="2" charset="77"/>
              </a:defRPr>
            </a:lvl1pPr>
          </a:lstStyle>
          <a:p>
            <a:r>
              <a:rPr lang="en-US" dirty="0"/>
              <a:t>ADD TITLE OF SLIDE HERE</a:t>
            </a:r>
          </a:p>
        </p:txBody>
      </p:sp>
      <p:sp>
        <p:nvSpPr>
          <p:cNvPr id="12" name="Text Placeholder 3">
            <a:extLst>
              <a:ext uri="{FF2B5EF4-FFF2-40B4-BE49-F238E27FC236}">
                <a16:creationId xmlns:a16="http://schemas.microsoft.com/office/drawing/2014/main" id="{82BE9F8B-00E4-3DB5-294E-04E548B60271}"/>
              </a:ext>
            </a:extLst>
          </p:cNvPr>
          <p:cNvSpPr>
            <a:spLocks noGrp="1"/>
          </p:cNvSpPr>
          <p:nvPr>
            <p:ph type="body" sz="quarter" idx="12" hasCustomPrompt="1"/>
          </p:nvPr>
        </p:nvSpPr>
        <p:spPr>
          <a:xfrm>
            <a:off x="490493" y="3165803"/>
            <a:ext cx="7214999"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
        <p:nvSpPr>
          <p:cNvPr id="13" name="Rectangle 12">
            <a:extLst>
              <a:ext uri="{FF2B5EF4-FFF2-40B4-BE49-F238E27FC236}">
                <a16:creationId xmlns:a16="http://schemas.microsoft.com/office/drawing/2014/main" id="{D3E571B7-FBE9-D986-4BE1-76914A19B33C}"/>
              </a:ext>
            </a:extLst>
          </p:cNvPr>
          <p:cNvSpPr/>
          <p:nvPr userDrawn="1"/>
        </p:nvSpPr>
        <p:spPr>
          <a:xfrm>
            <a:off x="8150087" y="0"/>
            <a:ext cx="4041913" cy="6858000"/>
          </a:xfrm>
          <a:prstGeom prst="rect">
            <a:avLst/>
          </a:prstGeom>
          <a:solidFill>
            <a:srgbClr val="636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nforma Engage Logo Text&#10;">
            <a:extLst>
              <a:ext uri="{FF2B5EF4-FFF2-40B4-BE49-F238E27FC236}">
                <a16:creationId xmlns:a16="http://schemas.microsoft.com/office/drawing/2014/main" id="{E6A6719B-1714-ECA3-1810-D00A02A4F9F7}"/>
              </a:ext>
            </a:extLst>
          </p:cNvPr>
          <p:cNvPicPr>
            <a:picLocks noChangeAspect="1"/>
          </p:cNvPicPr>
          <p:nvPr userDrawn="1"/>
        </p:nvPicPr>
        <p:blipFill>
          <a:blip r:embed="rId2">
            <a:lum bright="100000" contrast="-70000"/>
          </a:blip>
          <a:stretch>
            <a:fillRect/>
          </a:stretch>
        </p:blipFill>
        <p:spPr>
          <a:xfrm>
            <a:off x="10420407" y="6576375"/>
            <a:ext cx="1358900" cy="177800"/>
          </a:xfrm>
          <a:prstGeom prst="rect">
            <a:avLst/>
          </a:prstGeom>
        </p:spPr>
      </p:pic>
    </p:spTree>
    <p:extLst>
      <p:ext uri="{BB962C8B-B14F-4D97-AF65-F5344CB8AC3E}">
        <p14:creationId xmlns:p14="http://schemas.microsoft.com/office/powerpoint/2010/main" val="1459680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C3286BD-14BC-BC39-1C76-6483C00D77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1520" y="0"/>
            <a:ext cx="3840480" cy="2153540"/>
          </a:xfrm>
          <a:prstGeom prst="rect">
            <a:avLst/>
          </a:prstGeom>
        </p:spPr>
      </p:pic>
      <p:sp>
        <p:nvSpPr>
          <p:cNvPr id="11" name="Title 1">
            <a:extLst>
              <a:ext uri="{FF2B5EF4-FFF2-40B4-BE49-F238E27FC236}">
                <a16:creationId xmlns:a16="http://schemas.microsoft.com/office/drawing/2014/main" id="{4633F982-C889-27C0-4C4B-067BDD7D2DD6}"/>
              </a:ext>
            </a:extLst>
          </p:cNvPr>
          <p:cNvSpPr>
            <a:spLocks noGrp="1"/>
          </p:cNvSpPr>
          <p:nvPr>
            <p:ph type="title" hasCustomPrompt="1"/>
          </p:nvPr>
        </p:nvSpPr>
        <p:spPr>
          <a:xfrm>
            <a:off x="490494" y="344244"/>
            <a:ext cx="7214999" cy="1075765"/>
          </a:xfrm>
          <a:prstGeom prst="rect">
            <a:avLst/>
          </a:prstGeom>
        </p:spPr>
        <p:txBody>
          <a:bodyPr anchor="ctr" anchorCtr="0"/>
          <a:lstStyle>
            <a:lvl1pPr>
              <a:defRPr sz="3600" b="1">
                <a:solidFill>
                  <a:schemeClr val="tx1"/>
                </a:solidFill>
                <a:latin typeface="Poppins" pitchFamily="2" charset="77"/>
                <a:cs typeface="Poppins" pitchFamily="2" charset="77"/>
              </a:defRPr>
            </a:lvl1pPr>
          </a:lstStyle>
          <a:p>
            <a:r>
              <a:rPr lang="en-US" dirty="0"/>
              <a:t>ADD TITLE OF SLIDE HERE</a:t>
            </a:r>
          </a:p>
        </p:txBody>
      </p:sp>
      <p:sp>
        <p:nvSpPr>
          <p:cNvPr id="13" name="Text Placeholder 3">
            <a:extLst>
              <a:ext uri="{FF2B5EF4-FFF2-40B4-BE49-F238E27FC236}">
                <a16:creationId xmlns:a16="http://schemas.microsoft.com/office/drawing/2014/main" id="{B72B92A0-ADBA-37B8-E673-6B45C4E2103B}"/>
              </a:ext>
            </a:extLst>
          </p:cNvPr>
          <p:cNvSpPr>
            <a:spLocks noGrp="1"/>
          </p:cNvSpPr>
          <p:nvPr>
            <p:ph type="body" sz="quarter" idx="12" hasCustomPrompt="1"/>
          </p:nvPr>
        </p:nvSpPr>
        <p:spPr>
          <a:xfrm>
            <a:off x="490493" y="3165803"/>
            <a:ext cx="7214999"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
        <p:nvSpPr>
          <p:cNvPr id="2" name="Rectangle 1">
            <a:extLst>
              <a:ext uri="{FF2B5EF4-FFF2-40B4-BE49-F238E27FC236}">
                <a16:creationId xmlns:a16="http://schemas.microsoft.com/office/drawing/2014/main" id="{B935839C-E43A-62D7-AAC8-8B235E8FF7D8}"/>
              </a:ext>
            </a:extLst>
          </p:cNvPr>
          <p:cNvSpPr/>
          <p:nvPr userDrawn="1"/>
        </p:nvSpPr>
        <p:spPr>
          <a:xfrm>
            <a:off x="8150087" y="0"/>
            <a:ext cx="4041913" cy="6858000"/>
          </a:xfrm>
          <a:prstGeom prst="rect">
            <a:avLst/>
          </a:prstGeom>
          <a:solidFill>
            <a:srgbClr val="00A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8A5CE7B-E320-50AD-B361-4C57C1BBEE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1520" y="0"/>
            <a:ext cx="3840480" cy="2153540"/>
          </a:xfrm>
          <a:prstGeom prst="rect">
            <a:avLst/>
          </a:prstGeom>
        </p:spPr>
      </p:pic>
      <p:pic>
        <p:nvPicPr>
          <p:cNvPr id="4" name="Picture 3" descr="Informa Engage Logo Text&#10;">
            <a:extLst>
              <a:ext uri="{FF2B5EF4-FFF2-40B4-BE49-F238E27FC236}">
                <a16:creationId xmlns:a16="http://schemas.microsoft.com/office/drawing/2014/main" id="{CED56262-89C7-3EE7-93F7-59F464F452DD}"/>
              </a:ext>
            </a:extLst>
          </p:cNvPr>
          <p:cNvPicPr>
            <a:picLocks noChangeAspect="1"/>
          </p:cNvPicPr>
          <p:nvPr userDrawn="1"/>
        </p:nvPicPr>
        <p:blipFill>
          <a:blip r:embed="rId4">
            <a:lum bright="100000" contrast="-70000"/>
          </a:blip>
          <a:stretch>
            <a:fillRect/>
          </a:stretch>
        </p:blipFill>
        <p:spPr>
          <a:xfrm>
            <a:off x="10420407" y="6576375"/>
            <a:ext cx="1358900" cy="177800"/>
          </a:xfrm>
          <a:prstGeom prst="rect">
            <a:avLst/>
          </a:prstGeom>
        </p:spPr>
      </p:pic>
      <p:sp>
        <p:nvSpPr>
          <p:cNvPr id="5" name="Text Placeholder 3">
            <a:extLst>
              <a:ext uri="{FF2B5EF4-FFF2-40B4-BE49-F238E27FC236}">
                <a16:creationId xmlns:a16="http://schemas.microsoft.com/office/drawing/2014/main" id="{DEA639B9-DA2E-91A7-751D-49BE453EB6A5}"/>
              </a:ext>
            </a:extLst>
          </p:cNvPr>
          <p:cNvSpPr>
            <a:spLocks noGrp="1"/>
          </p:cNvSpPr>
          <p:nvPr>
            <p:ph type="body" sz="quarter" idx="10" hasCustomPrompt="1"/>
          </p:nvPr>
        </p:nvSpPr>
        <p:spPr>
          <a:xfrm>
            <a:off x="490493" y="1543065"/>
            <a:ext cx="7214999" cy="1431955"/>
          </a:xfrm>
          <a:prstGeom prst="rect">
            <a:avLst/>
          </a:prstGeom>
        </p:spPr>
        <p:txBody>
          <a:bodyPr/>
          <a:lstStyle>
            <a:lvl1pPr marL="0" indent="0">
              <a:lnSpc>
                <a:spcPct val="100000"/>
              </a:lnSpc>
              <a:spcAft>
                <a:spcPts val="0"/>
              </a:spcAft>
              <a:buClr>
                <a:srgbClr val="00AADF"/>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a:buClr>
                <a:srgbClr val="00AADF"/>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00AADF"/>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labore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Ut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endParaRPr lang="en-US"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101912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83D7326-ABAD-218B-77D4-7D8AC9B386FE}"/>
              </a:ext>
            </a:extLst>
          </p:cNvPr>
          <p:cNvSpPr>
            <a:spLocks noGrp="1"/>
          </p:cNvSpPr>
          <p:nvPr>
            <p:ph type="body" sz="quarter" idx="10" hasCustomPrompt="1"/>
          </p:nvPr>
        </p:nvSpPr>
        <p:spPr>
          <a:xfrm>
            <a:off x="490493" y="1543065"/>
            <a:ext cx="7214999" cy="1431955"/>
          </a:xfrm>
          <a:prstGeom prst="rect">
            <a:avLst/>
          </a:prstGeom>
        </p:spPr>
        <p:txBody>
          <a:bodyPr/>
          <a:lstStyle>
            <a:lvl1pPr marL="0" indent="0">
              <a:lnSpc>
                <a:spcPct val="100000"/>
              </a:lnSpc>
              <a:spcAft>
                <a:spcPts val="0"/>
              </a:spcAft>
              <a:buClr>
                <a:srgbClr val="00AADF"/>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457200" indent="0">
              <a:buClr>
                <a:srgbClr val="00AADF"/>
              </a:buClr>
              <a:buFont typeface="Arial" panose="020B0604020202020204" pitchFamily="34" charset="0"/>
              <a:buNone/>
              <a:defRPr sz="1800">
                <a:latin typeface="Open Sans" panose="020B0606030504020204" pitchFamily="34" charset="0"/>
                <a:ea typeface="Open Sans" panose="020B0606030504020204" pitchFamily="34" charset="0"/>
                <a:cs typeface="Open Sans" panose="020B0606030504020204" pitchFamily="34" charset="0"/>
              </a:defRPr>
            </a:lvl2pPr>
            <a:lvl3pPr>
              <a:buClr>
                <a:srgbClr val="00AADF"/>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00AADF"/>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labore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Ut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endParaRPr lang="en-US" b="0" i="0" dirty="0">
              <a:solidFill>
                <a:srgbClr val="000000"/>
              </a:solidFill>
              <a:effectLst/>
              <a:latin typeface="Open Sans" panose="020B0606030504020204" pitchFamily="34" charset="0"/>
            </a:endParaRPr>
          </a:p>
        </p:txBody>
      </p:sp>
      <p:sp>
        <p:nvSpPr>
          <p:cNvPr id="11" name="Title 1">
            <a:extLst>
              <a:ext uri="{FF2B5EF4-FFF2-40B4-BE49-F238E27FC236}">
                <a16:creationId xmlns:a16="http://schemas.microsoft.com/office/drawing/2014/main" id="{4D16E18B-38B5-4A8C-E3A9-4A2F8F0198D3}"/>
              </a:ext>
            </a:extLst>
          </p:cNvPr>
          <p:cNvSpPr>
            <a:spLocks noGrp="1"/>
          </p:cNvSpPr>
          <p:nvPr>
            <p:ph type="title" hasCustomPrompt="1"/>
          </p:nvPr>
        </p:nvSpPr>
        <p:spPr>
          <a:xfrm>
            <a:off x="490494" y="344244"/>
            <a:ext cx="7214999" cy="1075765"/>
          </a:xfrm>
          <a:prstGeom prst="rect">
            <a:avLst/>
          </a:prstGeom>
        </p:spPr>
        <p:txBody>
          <a:bodyPr anchor="ctr" anchorCtr="0"/>
          <a:lstStyle>
            <a:lvl1pPr>
              <a:defRPr sz="3600" b="1">
                <a:solidFill>
                  <a:schemeClr val="tx1"/>
                </a:solidFill>
                <a:latin typeface="Poppins" pitchFamily="2" charset="77"/>
                <a:cs typeface="Poppins" pitchFamily="2" charset="77"/>
              </a:defRPr>
            </a:lvl1pPr>
          </a:lstStyle>
          <a:p>
            <a:r>
              <a:rPr lang="en-US" dirty="0"/>
              <a:t>ADD TITLE OF SLIDE HERE</a:t>
            </a:r>
          </a:p>
        </p:txBody>
      </p:sp>
      <p:sp>
        <p:nvSpPr>
          <p:cNvPr id="12" name="Text Placeholder 3">
            <a:extLst>
              <a:ext uri="{FF2B5EF4-FFF2-40B4-BE49-F238E27FC236}">
                <a16:creationId xmlns:a16="http://schemas.microsoft.com/office/drawing/2014/main" id="{82BE9F8B-00E4-3DB5-294E-04E548B60271}"/>
              </a:ext>
            </a:extLst>
          </p:cNvPr>
          <p:cNvSpPr>
            <a:spLocks noGrp="1"/>
          </p:cNvSpPr>
          <p:nvPr>
            <p:ph type="body" sz="quarter" idx="12" hasCustomPrompt="1"/>
          </p:nvPr>
        </p:nvSpPr>
        <p:spPr>
          <a:xfrm>
            <a:off x="490493" y="3165803"/>
            <a:ext cx="7214999" cy="2642569"/>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
        <p:nvSpPr>
          <p:cNvPr id="3" name="Rectangle 2">
            <a:extLst>
              <a:ext uri="{FF2B5EF4-FFF2-40B4-BE49-F238E27FC236}">
                <a16:creationId xmlns:a16="http://schemas.microsoft.com/office/drawing/2014/main" id="{94CB3336-6E17-8A18-717E-FB3A018F51FC}"/>
              </a:ext>
            </a:extLst>
          </p:cNvPr>
          <p:cNvSpPr/>
          <p:nvPr userDrawn="1"/>
        </p:nvSpPr>
        <p:spPr>
          <a:xfrm>
            <a:off x="8150087" y="0"/>
            <a:ext cx="4041913" cy="6858000"/>
          </a:xfrm>
          <a:prstGeom prst="rect">
            <a:avLst/>
          </a:prstGeom>
          <a:solidFill>
            <a:srgbClr val="00A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rma Engage Logo Text&#10;">
            <a:extLst>
              <a:ext uri="{FF2B5EF4-FFF2-40B4-BE49-F238E27FC236}">
                <a16:creationId xmlns:a16="http://schemas.microsoft.com/office/drawing/2014/main" id="{05627849-D5FA-28FB-C036-9BB9D63EBA62}"/>
              </a:ext>
            </a:extLst>
          </p:cNvPr>
          <p:cNvPicPr>
            <a:picLocks noChangeAspect="1"/>
          </p:cNvPicPr>
          <p:nvPr userDrawn="1"/>
        </p:nvPicPr>
        <p:blipFill>
          <a:blip r:embed="rId2">
            <a:lum bright="100000" contrast="-70000"/>
          </a:blip>
          <a:stretch>
            <a:fillRect/>
          </a:stretch>
        </p:blipFill>
        <p:spPr>
          <a:xfrm>
            <a:off x="10420407" y="6576375"/>
            <a:ext cx="1358900" cy="177800"/>
          </a:xfrm>
          <a:prstGeom prst="rect">
            <a:avLst/>
          </a:prstGeom>
        </p:spPr>
      </p:pic>
    </p:spTree>
    <p:extLst>
      <p:ext uri="{BB962C8B-B14F-4D97-AF65-F5344CB8AC3E}">
        <p14:creationId xmlns:p14="http://schemas.microsoft.com/office/powerpoint/2010/main" val="4035109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A751516B-F575-4092-D2BB-079A2EF25069}"/>
              </a:ext>
            </a:extLst>
          </p:cNvPr>
          <p:cNvSpPr>
            <a:spLocks noGrp="1"/>
          </p:cNvSpPr>
          <p:nvPr>
            <p:ph type="chart" sz="quarter" idx="10"/>
          </p:nvPr>
        </p:nvSpPr>
        <p:spPr>
          <a:xfrm>
            <a:off x="5104435" y="568713"/>
            <a:ext cx="6597070" cy="5495538"/>
          </a:xfrm>
          <a:prstGeom prst="rect">
            <a:avLst/>
          </a:prstGeom>
        </p:spPr>
        <p:txBody>
          <a:bodyPr/>
          <a:lstStyle/>
          <a:p>
            <a:endParaRPr lang="en-US"/>
          </a:p>
        </p:txBody>
      </p:sp>
      <p:sp>
        <p:nvSpPr>
          <p:cNvPr id="6" name="Title 1">
            <a:extLst>
              <a:ext uri="{FF2B5EF4-FFF2-40B4-BE49-F238E27FC236}">
                <a16:creationId xmlns:a16="http://schemas.microsoft.com/office/drawing/2014/main" id="{8D303F50-7640-5655-A9F8-FC45435BF333}"/>
              </a:ext>
            </a:extLst>
          </p:cNvPr>
          <p:cNvSpPr>
            <a:spLocks noGrp="1"/>
          </p:cNvSpPr>
          <p:nvPr>
            <p:ph type="title" hasCustomPrompt="1"/>
          </p:nvPr>
        </p:nvSpPr>
        <p:spPr>
          <a:xfrm>
            <a:off x="490495" y="408639"/>
            <a:ext cx="3768990" cy="1075765"/>
          </a:xfrm>
          <a:prstGeom prst="rect">
            <a:avLst/>
          </a:prstGeom>
        </p:spPr>
        <p:txBody>
          <a:bodyPr anchor="ctr" anchorCtr="0"/>
          <a:lstStyle>
            <a:lvl1pPr>
              <a:defRPr>
                <a:solidFill>
                  <a:schemeClr val="tx1"/>
                </a:solidFill>
              </a:defRPr>
            </a:lvl1pPr>
          </a:lstStyle>
          <a:p>
            <a:r>
              <a:rPr lang="en-US" dirty="0"/>
              <a:t>LOREM IPSUM DOLOR SIT</a:t>
            </a:r>
          </a:p>
        </p:txBody>
      </p:sp>
      <p:sp>
        <p:nvSpPr>
          <p:cNvPr id="3" name="Text Placeholder 3">
            <a:extLst>
              <a:ext uri="{FF2B5EF4-FFF2-40B4-BE49-F238E27FC236}">
                <a16:creationId xmlns:a16="http://schemas.microsoft.com/office/drawing/2014/main" id="{1C4C27D7-D742-4FE6-2F0A-486227676573}"/>
              </a:ext>
            </a:extLst>
          </p:cNvPr>
          <p:cNvSpPr>
            <a:spLocks noGrp="1"/>
          </p:cNvSpPr>
          <p:nvPr>
            <p:ph type="body" sz="quarter" idx="12" hasCustomPrompt="1"/>
          </p:nvPr>
        </p:nvSpPr>
        <p:spPr>
          <a:xfrm>
            <a:off x="490496" y="1704994"/>
            <a:ext cx="3768990" cy="4651201"/>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501221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6" name="Chart Placeholder 4">
            <a:extLst>
              <a:ext uri="{FF2B5EF4-FFF2-40B4-BE49-F238E27FC236}">
                <a16:creationId xmlns:a16="http://schemas.microsoft.com/office/drawing/2014/main" id="{F871D8DD-8729-5D10-8058-F8DA1FD1672A}"/>
              </a:ext>
            </a:extLst>
          </p:cNvPr>
          <p:cNvSpPr>
            <a:spLocks noGrp="1"/>
          </p:cNvSpPr>
          <p:nvPr>
            <p:ph type="chart" sz="quarter" idx="10"/>
          </p:nvPr>
        </p:nvSpPr>
        <p:spPr>
          <a:xfrm>
            <a:off x="5104435" y="568713"/>
            <a:ext cx="6597070" cy="5495538"/>
          </a:xfrm>
          <a:prstGeom prst="rect">
            <a:avLst/>
          </a:prstGeom>
        </p:spPr>
        <p:txBody>
          <a:bodyPr/>
          <a:lstStyle/>
          <a:p>
            <a:endParaRPr lang="en-US"/>
          </a:p>
        </p:txBody>
      </p:sp>
      <p:sp>
        <p:nvSpPr>
          <p:cNvPr id="7" name="Title 1">
            <a:extLst>
              <a:ext uri="{FF2B5EF4-FFF2-40B4-BE49-F238E27FC236}">
                <a16:creationId xmlns:a16="http://schemas.microsoft.com/office/drawing/2014/main" id="{7EAF1B8D-60C9-01F0-E5D7-6A246BD815F7}"/>
              </a:ext>
            </a:extLst>
          </p:cNvPr>
          <p:cNvSpPr>
            <a:spLocks noGrp="1"/>
          </p:cNvSpPr>
          <p:nvPr>
            <p:ph type="title" hasCustomPrompt="1"/>
          </p:nvPr>
        </p:nvSpPr>
        <p:spPr>
          <a:xfrm>
            <a:off x="490495" y="408639"/>
            <a:ext cx="3768990" cy="1075765"/>
          </a:xfrm>
          <a:prstGeom prst="rect">
            <a:avLst/>
          </a:prstGeom>
        </p:spPr>
        <p:txBody>
          <a:bodyPr anchor="ctr" anchorCtr="0"/>
          <a:lstStyle>
            <a:lvl1pPr>
              <a:defRPr>
                <a:solidFill>
                  <a:schemeClr val="tx1"/>
                </a:solidFill>
              </a:defRPr>
            </a:lvl1pPr>
          </a:lstStyle>
          <a:p>
            <a:r>
              <a:rPr lang="en-US" dirty="0"/>
              <a:t>LOREM IPSUM DOLOR SIT</a:t>
            </a:r>
          </a:p>
        </p:txBody>
      </p:sp>
      <p:sp>
        <p:nvSpPr>
          <p:cNvPr id="2" name="Text Placeholder 3">
            <a:extLst>
              <a:ext uri="{FF2B5EF4-FFF2-40B4-BE49-F238E27FC236}">
                <a16:creationId xmlns:a16="http://schemas.microsoft.com/office/drawing/2014/main" id="{CCCA9A14-CD44-82A1-779E-56A70860E51B}"/>
              </a:ext>
            </a:extLst>
          </p:cNvPr>
          <p:cNvSpPr>
            <a:spLocks noGrp="1"/>
          </p:cNvSpPr>
          <p:nvPr>
            <p:ph type="body" sz="quarter" idx="12" hasCustomPrompt="1"/>
          </p:nvPr>
        </p:nvSpPr>
        <p:spPr>
          <a:xfrm>
            <a:off x="490496" y="1704994"/>
            <a:ext cx="3768990" cy="4651201"/>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2700182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o Char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303F50-7640-5655-A9F8-FC45435BF333}"/>
              </a:ext>
            </a:extLst>
          </p:cNvPr>
          <p:cNvSpPr>
            <a:spLocks noGrp="1"/>
          </p:cNvSpPr>
          <p:nvPr>
            <p:ph type="title" hasCustomPrompt="1"/>
          </p:nvPr>
        </p:nvSpPr>
        <p:spPr>
          <a:xfrm>
            <a:off x="490495" y="408639"/>
            <a:ext cx="3768990" cy="1075765"/>
          </a:xfrm>
          <a:prstGeom prst="rect">
            <a:avLst/>
          </a:prstGeom>
        </p:spPr>
        <p:txBody>
          <a:bodyPr anchor="ctr" anchorCtr="0"/>
          <a:lstStyle>
            <a:lvl1pPr>
              <a:defRPr>
                <a:solidFill>
                  <a:schemeClr val="tx1"/>
                </a:solidFill>
              </a:defRPr>
            </a:lvl1pPr>
          </a:lstStyle>
          <a:p>
            <a:r>
              <a:rPr lang="en-US" dirty="0"/>
              <a:t>LOREM IPSUM DOLOR SIT</a:t>
            </a:r>
          </a:p>
        </p:txBody>
      </p:sp>
      <p:sp>
        <p:nvSpPr>
          <p:cNvPr id="3" name="Text Placeholder 3">
            <a:extLst>
              <a:ext uri="{FF2B5EF4-FFF2-40B4-BE49-F238E27FC236}">
                <a16:creationId xmlns:a16="http://schemas.microsoft.com/office/drawing/2014/main" id="{1C4C27D7-D742-4FE6-2F0A-486227676573}"/>
              </a:ext>
            </a:extLst>
          </p:cNvPr>
          <p:cNvSpPr>
            <a:spLocks noGrp="1"/>
          </p:cNvSpPr>
          <p:nvPr>
            <p:ph type="body" sz="quarter" idx="12" hasCustomPrompt="1"/>
          </p:nvPr>
        </p:nvSpPr>
        <p:spPr>
          <a:xfrm>
            <a:off x="490496" y="1704994"/>
            <a:ext cx="3768990" cy="4651201"/>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a:t>
            </a:r>
          </a:p>
          <a:p>
            <a:pPr lvl="1"/>
            <a:r>
              <a:rPr lang="en-US"/>
              <a:t>Sub-point</a:t>
            </a:r>
          </a:p>
          <a:p>
            <a:r>
              <a:rPr lang="en-US"/>
              <a:t>Bullet point</a:t>
            </a:r>
          </a:p>
          <a:p>
            <a:pPr lvl="1"/>
            <a:r>
              <a:rPr lang="en-US"/>
              <a:t>Sub-point</a:t>
            </a:r>
          </a:p>
          <a:p>
            <a:r>
              <a:rPr lang="en-US"/>
              <a:t>Bullet point</a:t>
            </a:r>
          </a:p>
          <a:p>
            <a:pPr lvl="1"/>
            <a:r>
              <a:rPr lang="en-US"/>
              <a:t>Sub-point</a:t>
            </a:r>
          </a:p>
        </p:txBody>
      </p:sp>
    </p:spTree>
    <p:extLst>
      <p:ext uri="{BB962C8B-B14F-4D97-AF65-F5344CB8AC3E}">
        <p14:creationId xmlns:p14="http://schemas.microsoft.com/office/powerpoint/2010/main" val="3810740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FFB5BE-C3F0-402E-8F6D-52687BBDECEA}"/>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10" name="Text Placeholder 3">
            <a:extLst>
              <a:ext uri="{FF2B5EF4-FFF2-40B4-BE49-F238E27FC236}">
                <a16:creationId xmlns:a16="http://schemas.microsoft.com/office/drawing/2014/main" id="{E8994423-B6FB-CB6E-15A4-FD1667CF2668}"/>
              </a:ext>
            </a:extLst>
          </p:cNvPr>
          <p:cNvSpPr>
            <a:spLocks noGrp="1"/>
          </p:cNvSpPr>
          <p:nvPr>
            <p:ph type="body" sz="quarter" idx="10"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2" name="Text Placeholder 3">
            <a:extLst>
              <a:ext uri="{FF2B5EF4-FFF2-40B4-BE49-F238E27FC236}">
                <a16:creationId xmlns:a16="http://schemas.microsoft.com/office/drawing/2014/main" id="{F8441277-2310-B482-4E71-B9BF2A3D293E}"/>
              </a:ext>
            </a:extLst>
          </p:cNvPr>
          <p:cNvSpPr>
            <a:spLocks noGrp="1"/>
          </p:cNvSpPr>
          <p:nvPr>
            <p:ph type="body" sz="quarter" idx="12" hasCustomPrompt="1"/>
          </p:nvPr>
        </p:nvSpPr>
        <p:spPr>
          <a:xfrm>
            <a:off x="490493" y="2279848"/>
            <a:ext cx="11210969"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Tree>
    <p:extLst>
      <p:ext uri="{BB962C8B-B14F-4D97-AF65-F5344CB8AC3E}">
        <p14:creationId xmlns:p14="http://schemas.microsoft.com/office/powerpoint/2010/main" val="29201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BF07CB-2EF4-D263-E6AA-A624C44C83B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LOREM IPSUM DOLOR SIT AMET.</a:t>
            </a:r>
          </a:p>
        </p:txBody>
      </p:sp>
      <p:sp>
        <p:nvSpPr>
          <p:cNvPr id="7" name="Text Placeholder 3">
            <a:extLst>
              <a:ext uri="{FF2B5EF4-FFF2-40B4-BE49-F238E27FC236}">
                <a16:creationId xmlns:a16="http://schemas.microsoft.com/office/drawing/2014/main" id="{99BE270F-C375-219A-4597-69FC3CBED95B}"/>
              </a:ext>
            </a:extLst>
          </p:cNvPr>
          <p:cNvSpPr>
            <a:spLocks noGrp="1"/>
          </p:cNvSpPr>
          <p:nvPr>
            <p:ph type="body" sz="quarter" idx="11"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3" name="Text Placeholder 3">
            <a:extLst>
              <a:ext uri="{FF2B5EF4-FFF2-40B4-BE49-F238E27FC236}">
                <a16:creationId xmlns:a16="http://schemas.microsoft.com/office/drawing/2014/main" id="{F60BFA76-FA5E-B276-89AC-55BE9EDE025C}"/>
              </a:ext>
            </a:extLst>
          </p:cNvPr>
          <p:cNvSpPr>
            <a:spLocks noGrp="1"/>
          </p:cNvSpPr>
          <p:nvPr>
            <p:ph type="body" sz="quarter" idx="12" hasCustomPrompt="1"/>
          </p:nvPr>
        </p:nvSpPr>
        <p:spPr>
          <a:xfrm>
            <a:off x="490493" y="2279848"/>
            <a:ext cx="5274203"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
        <p:nvSpPr>
          <p:cNvPr id="4" name="Text Placeholder 3">
            <a:extLst>
              <a:ext uri="{FF2B5EF4-FFF2-40B4-BE49-F238E27FC236}">
                <a16:creationId xmlns:a16="http://schemas.microsoft.com/office/drawing/2014/main" id="{49BB7A9F-7641-1B53-D1FB-A5E4B9F43570}"/>
              </a:ext>
            </a:extLst>
          </p:cNvPr>
          <p:cNvSpPr>
            <a:spLocks noGrp="1"/>
          </p:cNvSpPr>
          <p:nvPr>
            <p:ph type="body" sz="quarter" idx="13" hasCustomPrompt="1"/>
          </p:nvPr>
        </p:nvSpPr>
        <p:spPr>
          <a:xfrm>
            <a:off x="6096163" y="2279848"/>
            <a:ext cx="5274203"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Tree>
    <p:extLst>
      <p:ext uri="{BB962C8B-B14F-4D97-AF65-F5344CB8AC3E}">
        <p14:creationId xmlns:p14="http://schemas.microsoft.com/office/powerpoint/2010/main" val="3276014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BF07CB-2EF4-D263-E6AA-A624C44C83B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LOREM IPSUM DOLOR SIT AMET.</a:t>
            </a:r>
          </a:p>
        </p:txBody>
      </p:sp>
      <p:sp>
        <p:nvSpPr>
          <p:cNvPr id="7" name="Text Placeholder 3">
            <a:extLst>
              <a:ext uri="{FF2B5EF4-FFF2-40B4-BE49-F238E27FC236}">
                <a16:creationId xmlns:a16="http://schemas.microsoft.com/office/drawing/2014/main" id="{99BE270F-C375-219A-4597-69FC3CBED95B}"/>
              </a:ext>
            </a:extLst>
          </p:cNvPr>
          <p:cNvSpPr>
            <a:spLocks noGrp="1"/>
          </p:cNvSpPr>
          <p:nvPr>
            <p:ph type="body" sz="quarter" idx="11"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2" name="Text Placeholder 3">
            <a:extLst>
              <a:ext uri="{FF2B5EF4-FFF2-40B4-BE49-F238E27FC236}">
                <a16:creationId xmlns:a16="http://schemas.microsoft.com/office/drawing/2014/main" id="{0E50BE61-7513-116A-74CF-1441EA91FD61}"/>
              </a:ext>
            </a:extLst>
          </p:cNvPr>
          <p:cNvSpPr>
            <a:spLocks noGrp="1"/>
          </p:cNvSpPr>
          <p:nvPr>
            <p:ph type="body" sz="quarter" idx="12" hasCustomPrompt="1"/>
          </p:nvPr>
        </p:nvSpPr>
        <p:spPr>
          <a:xfrm>
            <a:off x="490494" y="2279848"/>
            <a:ext cx="3683942"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
        <p:nvSpPr>
          <p:cNvPr id="4" name="Text Placeholder 3">
            <a:extLst>
              <a:ext uri="{FF2B5EF4-FFF2-40B4-BE49-F238E27FC236}">
                <a16:creationId xmlns:a16="http://schemas.microsoft.com/office/drawing/2014/main" id="{EB6219EA-CD16-C8FD-3FAC-18129B8AF329}"/>
              </a:ext>
            </a:extLst>
          </p:cNvPr>
          <p:cNvSpPr>
            <a:spLocks noGrp="1"/>
          </p:cNvSpPr>
          <p:nvPr>
            <p:ph type="body" sz="quarter" idx="13" hasCustomPrompt="1"/>
          </p:nvPr>
        </p:nvSpPr>
        <p:spPr>
          <a:xfrm>
            <a:off x="4267364" y="2279848"/>
            <a:ext cx="3683942"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
        <p:nvSpPr>
          <p:cNvPr id="5" name="Text Placeholder 3">
            <a:extLst>
              <a:ext uri="{FF2B5EF4-FFF2-40B4-BE49-F238E27FC236}">
                <a16:creationId xmlns:a16="http://schemas.microsoft.com/office/drawing/2014/main" id="{B09A7CAD-369D-0A1B-039A-6971D755B0C0}"/>
              </a:ext>
            </a:extLst>
          </p:cNvPr>
          <p:cNvSpPr>
            <a:spLocks noGrp="1"/>
          </p:cNvSpPr>
          <p:nvPr>
            <p:ph type="body" sz="quarter" idx="14" hasCustomPrompt="1"/>
          </p:nvPr>
        </p:nvSpPr>
        <p:spPr>
          <a:xfrm>
            <a:off x="8024355" y="2279848"/>
            <a:ext cx="3683942" cy="3683630"/>
          </a:xfrm>
          <a:prstGeom prst="rect">
            <a:avLst/>
          </a:prstGeom>
        </p:spPr>
        <p:txBody>
          <a:bodyPr/>
          <a:lstStyle>
            <a:lvl1pPr marL="285750" indent="-285750">
              <a:lnSpc>
                <a:spcPct val="100000"/>
              </a:lnSpc>
              <a:spcAft>
                <a:spcPts val="0"/>
              </a:spcAft>
              <a:buClr>
                <a:srgbClr val="00AADF"/>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buClr>
                <a:srgbClr val="00AADF"/>
              </a:buClr>
              <a:defRPr sz="1800" baseline="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dirty="0"/>
              <a:t>Bullet point</a:t>
            </a:r>
          </a:p>
          <a:p>
            <a:pPr lvl="1"/>
            <a:r>
              <a:rPr lang="en-US" dirty="0"/>
              <a:t>Sub-point</a:t>
            </a:r>
          </a:p>
          <a:p>
            <a:r>
              <a:rPr lang="en-US" dirty="0"/>
              <a:t>Bullet point</a:t>
            </a:r>
          </a:p>
          <a:p>
            <a:pPr lvl="1"/>
            <a:r>
              <a:rPr lang="en-US" dirty="0"/>
              <a:t>Sub-point</a:t>
            </a:r>
          </a:p>
          <a:p>
            <a:r>
              <a:rPr lang="en-US" dirty="0"/>
              <a:t>Bullet point</a:t>
            </a:r>
          </a:p>
          <a:p>
            <a:pPr lvl="1"/>
            <a:r>
              <a:rPr lang="en-US" dirty="0"/>
              <a:t>Sub-point</a:t>
            </a:r>
          </a:p>
        </p:txBody>
      </p:sp>
    </p:spTree>
    <p:extLst>
      <p:ext uri="{BB962C8B-B14F-4D97-AF65-F5344CB8AC3E}">
        <p14:creationId xmlns:p14="http://schemas.microsoft.com/office/powerpoint/2010/main" val="189470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Image Bottom Title">
    <p:spTree>
      <p:nvGrpSpPr>
        <p:cNvPr id="1" name=""/>
        <p:cNvGrpSpPr/>
        <p:nvPr/>
      </p:nvGrpSpPr>
      <p:grpSpPr>
        <a:xfrm>
          <a:off x="0" y="0"/>
          <a:ext cx="0" cy="0"/>
          <a:chOff x="0" y="0"/>
          <a:chExt cx="0" cy="0"/>
        </a:xfrm>
      </p:grpSpPr>
      <p:pic>
        <p:nvPicPr>
          <p:cNvPr id="2" name="Picture Placeholder 7" descr="A picture containing text, sky, outdoor, day&#10;&#10;Description automatically generated">
            <a:extLst>
              <a:ext uri="{FF2B5EF4-FFF2-40B4-BE49-F238E27FC236}">
                <a16:creationId xmlns:a16="http://schemas.microsoft.com/office/drawing/2014/main" id="{0F31E834-BD93-2AF2-87BB-A8F3392015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12191999" cy="6858000"/>
          </a:xfrm>
          <a:custGeom>
            <a:avLst/>
            <a:gdLst>
              <a:gd name="connsiteX0" fmla="*/ 2095221 w 12191999"/>
              <a:gd name="connsiteY0" fmla="*/ 5105904 h 6858000"/>
              <a:gd name="connsiteX1" fmla="*/ 2095221 w 12191999"/>
              <a:gd name="connsiteY1" fmla="*/ 5128385 h 6858000"/>
              <a:gd name="connsiteX2" fmla="*/ 2064196 w 12191999"/>
              <a:gd name="connsiteY2" fmla="*/ 5159464 h 6858000"/>
              <a:gd name="connsiteX3" fmla="*/ 2041719 w 12191999"/>
              <a:gd name="connsiteY3" fmla="*/ 5135800 h 6858000"/>
              <a:gd name="connsiteX4" fmla="*/ 2092450 w 12191999"/>
              <a:gd name="connsiteY4" fmla="*/ 5106062 h 6858000"/>
              <a:gd name="connsiteX5" fmla="*/ 2719587 w 12191999"/>
              <a:gd name="connsiteY5" fmla="*/ 5078454 h 6858000"/>
              <a:gd name="connsiteX6" fmla="*/ 2738977 w 12191999"/>
              <a:gd name="connsiteY6" fmla="*/ 5086578 h 6858000"/>
              <a:gd name="connsiteX7" fmla="*/ 2746970 w 12191999"/>
              <a:gd name="connsiteY7" fmla="*/ 5106220 h 6858000"/>
              <a:gd name="connsiteX8" fmla="*/ 2738977 w 12191999"/>
              <a:gd name="connsiteY8" fmla="*/ 5125861 h 6858000"/>
              <a:gd name="connsiteX9" fmla="*/ 2719587 w 12191999"/>
              <a:gd name="connsiteY9" fmla="*/ 5133986 h 6858000"/>
              <a:gd name="connsiteX10" fmla="*/ 2700196 w 12191999"/>
              <a:gd name="connsiteY10" fmla="*/ 5125861 h 6858000"/>
              <a:gd name="connsiteX11" fmla="*/ 2692203 w 12191999"/>
              <a:gd name="connsiteY11" fmla="*/ 5106220 h 6858000"/>
              <a:gd name="connsiteX12" fmla="*/ 2700196 w 12191999"/>
              <a:gd name="connsiteY12" fmla="*/ 5086578 h 6858000"/>
              <a:gd name="connsiteX13" fmla="*/ 2719587 w 12191999"/>
              <a:gd name="connsiteY13" fmla="*/ 5078454 h 6858000"/>
              <a:gd name="connsiteX14" fmla="*/ 2881753 w 12191999"/>
              <a:gd name="connsiteY14" fmla="*/ 5078453 h 6858000"/>
              <a:gd name="connsiteX15" fmla="*/ 2901143 w 12191999"/>
              <a:gd name="connsiteY15" fmla="*/ 5086578 h 6858000"/>
              <a:gd name="connsiteX16" fmla="*/ 2909057 w 12191999"/>
              <a:gd name="connsiteY16" fmla="*/ 5106219 h 6858000"/>
              <a:gd name="connsiteX17" fmla="*/ 2901143 w 12191999"/>
              <a:gd name="connsiteY17" fmla="*/ 5125861 h 6858000"/>
              <a:gd name="connsiteX18" fmla="*/ 2881753 w 12191999"/>
              <a:gd name="connsiteY18" fmla="*/ 5133986 h 6858000"/>
              <a:gd name="connsiteX19" fmla="*/ 2862283 w 12191999"/>
              <a:gd name="connsiteY19" fmla="*/ 5125861 h 6858000"/>
              <a:gd name="connsiteX20" fmla="*/ 2854290 w 12191999"/>
              <a:gd name="connsiteY20" fmla="*/ 5106219 h 6858000"/>
              <a:gd name="connsiteX21" fmla="*/ 2862283 w 12191999"/>
              <a:gd name="connsiteY21" fmla="*/ 5086578 h 6858000"/>
              <a:gd name="connsiteX22" fmla="*/ 2881753 w 12191999"/>
              <a:gd name="connsiteY22" fmla="*/ 5078453 h 6858000"/>
              <a:gd name="connsiteX23" fmla="*/ 2557579 w 12191999"/>
              <a:gd name="connsiteY23" fmla="*/ 5078453 h 6858000"/>
              <a:gd name="connsiteX24" fmla="*/ 2576970 w 12191999"/>
              <a:gd name="connsiteY24" fmla="*/ 5086578 h 6858000"/>
              <a:gd name="connsiteX25" fmla="*/ 2584884 w 12191999"/>
              <a:gd name="connsiteY25" fmla="*/ 5106219 h 6858000"/>
              <a:gd name="connsiteX26" fmla="*/ 2576970 w 12191999"/>
              <a:gd name="connsiteY26" fmla="*/ 5125861 h 6858000"/>
              <a:gd name="connsiteX27" fmla="*/ 2557579 w 12191999"/>
              <a:gd name="connsiteY27" fmla="*/ 5133986 h 6858000"/>
              <a:gd name="connsiteX28" fmla="*/ 2538110 w 12191999"/>
              <a:gd name="connsiteY28" fmla="*/ 5125861 h 6858000"/>
              <a:gd name="connsiteX29" fmla="*/ 2530116 w 12191999"/>
              <a:gd name="connsiteY29" fmla="*/ 5106219 h 6858000"/>
              <a:gd name="connsiteX30" fmla="*/ 2538110 w 12191999"/>
              <a:gd name="connsiteY30" fmla="*/ 5086578 h 6858000"/>
              <a:gd name="connsiteX31" fmla="*/ 2557579 w 12191999"/>
              <a:gd name="connsiteY31" fmla="*/ 5078453 h 6858000"/>
              <a:gd name="connsiteX32" fmla="*/ 3040436 w 12191999"/>
              <a:gd name="connsiteY32" fmla="*/ 5070960 h 6858000"/>
              <a:gd name="connsiteX33" fmla="*/ 3054919 w 12191999"/>
              <a:gd name="connsiteY33" fmla="*/ 5075929 h 6858000"/>
              <a:gd name="connsiteX34" fmla="*/ 3062517 w 12191999"/>
              <a:gd name="connsiteY34" fmla="*/ 5088708 h 6858000"/>
              <a:gd name="connsiteX35" fmla="*/ 3017563 w 12191999"/>
              <a:gd name="connsiteY35" fmla="*/ 5088708 h 6858000"/>
              <a:gd name="connsiteX36" fmla="*/ 3025873 w 12191999"/>
              <a:gd name="connsiteY36" fmla="*/ 5075929 h 6858000"/>
              <a:gd name="connsiteX37" fmla="*/ 3040436 w 12191999"/>
              <a:gd name="connsiteY37" fmla="*/ 5070960 h 6858000"/>
              <a:gd name="connsiteX38" fmla="*/ 2250817 w 12191999"/>
              <a:gd name="connsiteY38" fmla="*/ 5070960 h 6858000"/>
              <a:gd name="connsiteX39" fmla="*/ 2265300 w 12191999"/>
              <a:gd name="connsiteY39" fmla="*/ 5075929 h 6858000"/>
              <a:gd name="connsiteX40" fmla="*/ 2272898 w 12191999"/>
              <a:gd name="connsiteY40" fmla="*/ 5088708 h 6858000"/>
              <a:gd name="connsiteX41" fmla="*/ 2227944 w 12191999"/>
              <a:gd name="connsiteY41" fmla="*/ 5088708 h 6858000"/>
              <a:gd name="connsiteX42" fmla="*/ 2236254 w 12191999"/>
              <a:gd name="connsiteY42" fmla="*/ 5075929 h 6858000"/>
              <a:gd name="connsiteX43" fmla="*/ 2250817 w 12191999"/>
              <a:gd name="connsiteY43" fmla="*/ 5070960 h 6858000"/>
              <a:gd name="connsiteX44" fmla="*/ 1600966 w 12191999"/>
              <a:gd name="connsiteY44" fmla="*/ 5056288 h 6858000"/>
              <a:gd name="connsiteX45" fmla="*/ 1638481 w 12191999"/>
              <a:gd name="connsiteY45" fmla="*/ 5106535 h 6858000"/>
              <a:gd name="connsiteX46" fmla="*/ 1600966 w 12191999"/>
              <a:gd name="connsiteY46" fmla="*/ 5159465 h 6858000"/>
              <a:gd name="connsiteX47" fmla="*/ 1563769 w 12191999"/>
              <a:gd name="connsiteY47" fmla="*/ 5106535 h 6858000"/>
              <a:gd name="connsiteX48" fmla="*/ 1600966 w 12191999"/>
              <a:gd name="connsiteY48" fmla="*/ 5056288 h 6858000"/>
              <a:gd name="connsiteX49" fmla="*/ 1691191 w 12191999"/>
              <a:gd name="connsiteY49" fmla="*/ 5041300 h 6858000"/>
              <a:gd name="connsiteX50" fmla="*/ 1691191 w 12191999"/>
              <a:gd name="connsiteY50" fmla="*/ 5173584 h 6858000"/>
              <a:gd name="connsiteX51" fmla="*/ 1691191 w 12191999"/>
              <a:gd name="connsiteY51" fmla="*/ 5173663 h 6858000"/>
              <a:gd name="connsiteX52" fmla="*/ 1721582 w 12191999"/>
              <a:gd name="connsiteY52" fmla="*/ 5173663 h 6858000"/>
              <a:gd name="connsiteX53" fmla="*/ 1721582 w 12191999"/>
              <a:gd name="connsiteY53" fmla="*/ 5074430 h 6858000"/>
              <a:gd name="connsiteX54" fmla="*/ 1722928 w 12191999"/>
              <a:gd name="connsiteY54" fmla="*/ 5073641 h 6858000"/>
              <a:gd name="connsiteX55" fmla="*/ 1754823 w 12191999"/>
              <a:gd name="connsiteY55" fmla="*/ 5061257 h 6858000"/>
              <a:gd name="connsiteX56" fmla="*/ 1759888 w 12191999"/>
              <a:gd name="connsiteY56" fmla="*/ 5061020 h 6858000"/>
              <a:gd name="connsiteX57" fmla="*/ 1768752 w 12191999"/>
              <a:gd name="connsiteY57" fmla="*/ 5061494 h 6858000"/>
              <a:gd name="connsiteX58" fmla="*/ 1768752 w 12191999"/>
              <a:gd name="connsiteY58" fmla="*/ 5041379 h 6858000"/>
              <a:gd name="connsiteX59" fmla="*/ 1725777 w 12191999"/>
              <a:gd name="connsiteY59" fmla="*/ 5057155 h 6858000"/>
              <a:gd name="connsiteX60" fmla="*/ 1721582 w 12191999"/>
              <a:gd name="connsiteY60" fmla="*/ 5060232 h 6858000"/>
              <a:gd name="connsiteX61" fmla="*/ 1721582 w 12191999"/>
              <a:gd name="connsiteY61" fmla="*/ 5041300 h 6858000"/>
              <a:gd name="connsiteX62" fmla="*/ 1238250 w 12191999"/>
              <a:gd name="connsiteY62" fmla="*/ 5041300 h 6858000"/>
              <a:gd name="connsiteX63" fmla="*/ 1238250 w 12191999"/>
              <a:gd name="connsiteY63" fmla="*/ 5173584 h 6858000"/>
              <a:gd name="connsiteX64" fmla="*/ 1268641 w 12191999"/>
              <a:gd name="connsiteY64" fmla="*/ 5173584 h 6858000"/>
              <a:gd name="connsiteX65" fmla="*/ 1268641 w 12191999"/>
              <a:gd name="connsiteY65" fmla="*/ 5041300 h 6858000"/>
              <a:gd name="connsiteX66" fmla="*/ 1378731 w 12191999"/>
              <a:gd name="connsiteY66" fmla="*/ 5036961 h 6858000"/>
              <a:gd name="connsiteX67" fmla="*/ 1333144 w 12191999"/>
              <a:gd name="connsiteY67" fmla="*/ 5054473 h 6858000"/>
              <a:gd name="connsiteX68" fmla="*/ 1328949 w 12191999"/>
              <a:gd name="connsiteY68" fmla="*/ 5057549 h 6858000"/>
              <a:gd name="connsiteX69" fmla="*/ 1328949 w 12191999"/>
              <a:gd name="connsiteY69" fmla="*/ 5041299 h 6858000"/>
              <a:gd name="connsiteX70" fmla="*/ 1298558 w 12191999"/>
              <a:gd name="connsiteY70" fmla="*/ 5041299 h 6858000"/>
              <a:gd name="connsiteX71" fmla="*/ 1298558 w 12191999"/>
              <a:gd name="connsiteY71" fmla="*/ 5173583 h 6858000"/>
              <a:gd name="connsiteX72" fmla="*/ 1328949 w 12191999"/>
              <a:gd name="connsiteY72" fmla="*/ 5173583 h 6858000"/>
              <a:gd name="connsiteX73" fmla="*/ 1328949 w 12191999"/>
              <a:gd name="connsiteY73" fmla="*/ 5069933 h 6858000"/>
              <a:gd name="connsiteX74" fmla="*/ 1330295 w 12191999"/>
              <a:gd name="connsiteY74" fmla="*/ 5069145 h 6858000"/>
              <a:gd name="connsiteX75" fmla="*/ 1364327 w 12191999"/>
              <a:gd name="connsiteY75" fmla="*/ 5059206 h 6858000"/>
              <a:gd name="connsiteX76" fmla="*/ 1387041 w 12191999"/>
              <a:gd name="connsiteY76" fmla="*/ 5093046 h 6858000"/>
              <a:gd name="connsiteX77" fmla="*/ 1387041 w 12191999"/>
              <a:gd name="connsiteY77" fmla="*/ 5173583 h 6858000"/>
              <a:gd name="connsiteX78" fmla="*/ 1417353 w 12191999"/>
              <a:gd name="connsiteY78" fmla="*/ 5173583 h 6858000"/>
              <a:gd name="connsiteX79" fmla="*/ 1417353 w 12191999"/>
              <a:gd name="connsiteY79" fmla="*/ 5082712 h 6858000"/>
              <a:gd name="connsiteX80" fmla="*/ 1378731 w 12191999"/>
              <a:gd name="connsiteY80" fmla="*/ 5036961 h 6858000"/>
              <a:gd name="connsiteX81" fmla="*/ 1868315 w 12191999"/>
              <a:gd name="connsiteY81" fmla="*/ 5036883 h 6858000"/>
              <a:gd name="connsiteX82" fmla="*/ 1825973 w 12191999"/>
              <a:gd name="connsiteY82" fmla="*/ 5054316 h 6858000"/>
              <a:gd name="connsiteX83" fmla="*/ 1821699 w 12191999"/>
              <a:gd name="connsiteY83" fmla="*/ 5057787 h 6858000"/>
              <a:gd name="connsiteX84" fmla="*/ 1821699 w 12191999"/>
              <a:gd name="connsiteY84" fmla="*/ 5041221 h 6858000"/>
              <a:gd name="connsiteX85" fmla="*/ 1791308 w 12191999"/>
              <a:gd name="connsiteY85" fmla="*/ 5041221 h 6858000"/>
              <a:gd name="connsiteX86" fmla="*/ 1791308 w 12191999"/>
              <a:gd name="connsiteY86" fmla="*/ 5173505 h 6858000"/>
              <a:gd name="connsiteX87" fmla="*/ 1821699 w 12191999"/>
              <a:gd name="connsiteY87" fmla="*/ 5173505 h 6858000"/>
              <a:gd name="connsiteX88" fmla="*/ 1821699 w 12191999"/>
              <a:gd name="connsiteY88" fmla="*/ 5070013 h 6858000"/>
              <a:gd name="connsiteX89" fmla="*/ 1822807 w 12191999"/>
              <a:gd name="connsiteY89" fmla="*/ 5069224 h 6858000"/>
              <a:gd name="connsiteX90" fmla="*/ 1852170 w 12191999"/>
              <a:gd name="connsiteY90" fmla="*/ 5059206 h 6858000"/>
              <a:gd name="connsiteX91" fmla="*/ 1875201 w 12191999"/>
              <a:gd name="connsiteY91" fmla="*/ 5093047 h 6858000"/>
              <a:gd name="connsiteX92" fmla="*/ 1875201 w 12191999"/>
              <a:gd name="connsiteY92" fmla="*/ 5173584 h 6858000"/>
              <a:gd name="connsiteX93" fmla="*/ 1905592 w 12191999"/>
              <a:gd name="connsiteY93" fmla="*/ 5173584 h 6858000"/>
              <a:gd name="connsiteX94" fmla="*/ 1905592 w 12191999"/>
              <a:gd name="connsiteY94" fmla="*/ 5082713 h 6858000"/>
              <a:gd name="connsiteX95" fmla="*/ 1904563 w 12191999"/>
              <a:gd name="connsiteY95" fmla="*/ 5072064 h 6858000"/>
              <a:gd name="connsiteX96" fmla="*/ 1904167 w 12191999"/>
              <a:gd name="connsiteY96" fmla="*/ 5070250 h 6858000"/>
              <a:gd name="connsiteX97" fmla="*/ 1905750 w 12191999"/>
              <a:gd name="connsiteY97" fmla="*/ 5069224 h 6858000"/>
              <a:gd name="connsiteX98" fmla="*/ 1935033 w 12191999"/>
              <a:gd name="connsiteY98" fmla="*/ 5059206 h 6858000"/>
              <a:gd name="connsiteX99" fmla="*/ 1959093 w 12191999"/>
              <a:gd name="connsiteY99" fmla="*/ 5093047 h 6858000"/>
              <a:gd name="connsiteX100" fmla="*/ 1959093 w 12191999"/>
              <a:gd name="connsiteY100" fmla="*/ 5173584 h 6858000"/>
              <a:gd name="connsiteX101" fmla="*/ 1959172 w 12191999"/>
              <a:gd name="connsiteY101" fmla="*/ 5173505 h 6858000"/>
              <a:gd name="connsiteX102" fmla="*/ 1989563 w 12191999"/>
              <a:gd name="connsiteY102" fmla="*/ 5173505 h 6858000"/>
              <a:gd name="connsiteX103" fmla="*/ 1989563 w 12191999"/>
              <a:gd name="connsiteY103" fmla="*/ 5082634 h 6858000"/>
              <a:gd name="connsiteX104" fmla="*/ 1950941 w 12191999"/>
              <a:gd name="connsiteY104" fmla="*/ 5036883 h 6858000"/>
              <a:gd name="connsiteX105" fmla="*/ 1904167 w 12191999"/>
              <a:gd name="connsiteY105" fmla="*/ 5056919 h 6858000"/>
              <a:gd name="connsiteX106" fmla="*/ 1901635 w 12191999"/>
              <a:gd name="connsiteY106" fmla="*/ 5058654 h 6858000"/>
              <a:gd name="connsiteX107" fmla="*/ 1900289 w 12191999"/>
              <a:gd name="connsiteY107" fmla="*/ 5055893 h 6858000"/>
              <a:gd name="connsiteX108" fmla="*/ 1868315 w 12191999"/>
              <a:gd name="connsiteY108" fmla="*/ 5036883 h 6858000"/>
              <a:gd name="connsiteX109" fmla="*/ 1600966 w 12191999"/>
              <a:gd name="connsiteY109" fmla="*/ 5036883 h 6858000"/>
              <a:gd name="connsiteX110" fmla="*/ 1533615 w 12191999"/>
              <a:gd name="connsiteY110" fmla="*/ 5105904 h 6858000"/>
              <a:gd name="connsiteX111" fmla="*/ 1600966 w 12191999"/>
              <a:gd name="connsiteY111" fmla="*/ 5177134 h 6858000"/>
              <a:gd name="connsiteX112" fmla="*/ 1668318 w 12191999"/>
              <a:gd name="connsiteY112" fmla="*/ 5105904 h 6858000"/>
              <a:gd name="connsiteX113" fmla="*/ 1600966 w 12191999"/>
              <a:gd name="connsiteY113" fmla="*/ 5036883 h 6858000"/>
              <a:gd name="connsiteX114" fmla="*/ 2072823 w 12191999"/>
              <a:gd name="connsiteY114" fmla="*/ 5036804 h 6858000"/>
              <a:gd name="connsiteX115" fmla="*/ 2027473 w 12191999"/>
              <a:gd name="connsiteY115" fmla="*/ 5050135 h 6858000"/>
              <a:gd name="connsiteX116" fmla="*/ 2027473 w 12191999"/>
              <a:gd name="connsiteY116" fmla="*/ 5060390 h 6858000"/>
              <a:gd name="connsiteX117" fmla="*/ 2065621 w 12191999"/>
              <a:gd name="connsiteY117" fmla="*/ 5055104 h 6858000"/>
              <a:gd name="connsiteX118" fmla="*/ 2095300 w 12191999"/>
              <a:gd name="connsiteY118" fmla="*/ 5081293 h 6858000"/>
              <a:gd name="connsiteX119" fmla="*/ 2095300 w 12191999"/>
              <a:gd name="connsiteY119" fmla="*/ 5092100 h 6858000"/>
              <a:gd name="connsiteX120" fmla="*/ 2092767 w 12191999"/>
              <a:gd name="connsiteY120" fmla="*/ 5092100 h 6858000"/>
              <a:gd name="connsiteX121" fmla="*/ 2012436 w 12191999"/>
              <a:gd name="connsiteY121" fmla="*/ 5140927 h 6858000"/>
              <a:gd name="connsiteX122" fmla="*/ 2051058 w 12191999"/>
              <a:gd name="connsiteY122" fmla="*/ 5177134 h 6858000"/>
              <a:gd name="connsiteX123" fmla="*/ 2051058 w 12191999"/>
              <a:gd name="connsiteY123" fmla="*/ 5176976 h 6858000"/>
              <a:gd name="connsiteX124" fmla="*/ 2092846 w 12191999"/>
              <a:gd name="connsiteY124" fmla="*/ 5154258 h 6858000"/>
              <a:gd name="connsiteX125" fmla="*/ 2097674 w 12191999"/>
              <a:gd name="connsiteY125" fmla="*/ 5147632 h 6858000"/>
              <a:gd name="connsiteX126" fmla="*/ 2097674 w 12191999"/>
              <a:gd name="connsiteY126" fmla="*/ 5173426 h 6858000"/>
              <a:gd name="connsiteX127" fmla="*/ 2124583 w 12191999"/>
              <a:gd name="connsiteY127" fmla="*/ 5173426 h 6858000"/>
              <a:gd name="connsiteX128" fmla="*/ 2124583 w 12191999"/>
              <a:gd name="connsiteY128" fmla="*/ 5077349 h 6858000"/>
              <a:gd name="connsiteX129" fmla="*/ 2072823 w 12191999"/>
              <a:gd name="connsiteY129" fmla="*/ 5036804 h 6858000"/>
              <a:gd name="connsiteX130" fmla="*/ 2713176 w 12191999"/>
              <a:gd name="connsiteY130" fmla="*/ 5034911 h 6858000"/>
              <a:gd name="connsiteX131" fmla="*/ 2664344 w 12191999"/>
              <a:gd name="connsiteY131" fmla="*/ 5055578 h 6858000"/>
              <a:gd name="connsiteX132" fmla="*/ 2644558 w 12191999"/>
              <a:gd name="connsiteY132" fmla="*/ 5106299 h 6858000"/>
              <a:gd name="connsiteX133" fmla="*/ 2664344 w 12191999"/>
              <a:gd name="connsiteY133" fmla="*/ 5157019 h 6858000"/>
              <a:gd name="connsiteX134" fmla="*/ 2713176 w 12191999"/>
              <a:gd name="connsiteY134" fmla="*/ 5177686 h 6858000"/>
              <a:gd name="connsiteX135" fmla="*/ 2731300 w 12191999"/>
              <a:gd name="connsiteY135" fmla="*/ 5174531 h 6858000"/>
              <a:gd name="connsiteX136" fmla="*/ 2746258 w 12191999"/>
              <a:gd name="connsiteY136" fmla="*/ 5164986 h 6858000"/>
              <a:gd name="connsiteX137" fmla="*/ 2746258 w 12191999"/>
              <a:gd name="connsiteY137" fmla="*/ 5167274 h 6858000"/>
              <a:gd name="connsiteX138" fmla="*/ 2748237 w 12191999"/>
              <a:gd name="connsiteY138" fmla="*/ 5171849 h 6858000"/>
              <a:gd name="connsiteX139" fmla="*/ 2752906 w 12191999"/>
              <a:gd name="connsiteY139" fmla="*/ 5173742 h 6858000"/>
              <a:gd name="connsiteX140" fmla="*/ 2787413 w 12191999"/>
              <a:gd name="connsiteY140" fmla="*/ 5173742 h 6858000"/>
              <a:gd name="connsiteX141" fmla="*/ 2791845 w 12191999"/>
              <a:gd name="connsiteY141" fmla="*/ 5171849 h 6858000"/>
              <a:gd name="connsiteX142" fmla="*/ 2793665 w 12191999"/>
              <a:gd name="connsiteY142" fmla="*/ 5167274 h 6858000"/>
              <a:gd name="connsiteX143" fmla="*/ 2793665 w 12191999"/>
              <a:gd name="connsiteY143" fmla="*/ 5045008 h 6858000"/>
              <a:gd name="connsiteX144" fmla="*/ 2791845 w 12191999"/>
              <a:gd name="connsiteY144" fmla="*/ 5040433 h 6858000"/>
              <a:gd name="connsiteX145" fmla="*/ 2787255 w 12191999"/>
              <a:gd name="connsiteY145" fmla="*/ 5038618 h 6858000"/>
              <a:gd name="connsiteX146" fmla="*/ 2752669 w 12191999"/>
              <a:gd name="connsiteY146" fmla="*/ 5038618 h 6858000"/>
              <a:gd name="connsiteX147" fmla="*/ 2748078 w 12191999"/>
              <a:gd name="connsiteY147" fmla="*/ 5040433 h 6858000"/>
              <a:gd name="connsiteX148" fmla="*/ 2746258 w 12191999"/>
              <a:gd name="connsiteY148" fmla="*/ 5045008 h 6858000"/>
              <a:gd name="connsiteX149" fmla="*/ 2746258 w 12191999"/>
              <a:gd name="connsiteY149" fmla="*/ 5047453 h 6858000"/>
              <a:gd name="connsiteX150" fmla="*/ 2731300 w 12191999"/>
              <a:gd name="connsiteY150" fmla="*/ 5038066 h 6858000"/>
              <a:gd name="connsiteX151" fmla="*/ 2713176 w 12191999"/>
              <a:gd name="connsiteY151" fmla="*/ 5034911 h 6858000"/>
              <a:gd name="connsiteX152" fmla="*/ 3039724 w 12191999"/>
              <a:gd name="connsiteY152" fmla="*/ 5034832 h 6858000"/>
              <a:gd name="connsiteX153" fmla="*/ 2988518 w 12191999"/>
              <a:gd name="connsiteY153" fmla="*/ 5055026 h 6858000"/>
              <a:gd name="connsiteX154" fmla="*/ 2968969 w 12191999"/>
              <a:gd name="connsiteY154" fmla="*/ 5106930 h 6858000"/>
              <a:gd name="connsiteX155" fmla="*/ 2989784 w 12191999"/>
              <a:gd name="connsiteY155" fmla="*/ 5157571 h 6858000"/>
              <a:gd name="connsiteX156" fmla="*/ 3043048 w 12191999"/>
              <a:gd name="connsiteY156" fmla="*/ 5177686 h 6858000"/>
              <a:gd name="connsiteX157" fmla="*/ 3078425 w 12191999"/>
              <a:gd name="connsiteY157" fmla="*/ 5170587 h 6858000"/>
              <a:gd name="connsiteX158" fmla="*/ 3102722 w 12191999"/>
              <a:gd name="connsiteY158" fmla="*/ 5151655 h 6858000"/>
              <a:gd name="connsiteX159" fmla="*/ 3102643 w 12191999"/>
              <a:gd name="connsiteY159" fmla="*/ 5151576 h 6858000"/>
              <a:gd name="connsiteX160" fmla="*/ 3103988 w 12191999"/>
              <a:gd name="connsiteY160" fmla="*/ 5146765 h 6858000"/>
              <a:gd name="connsiteX161" fmla="*/ 3101218 w 12191999"/>
              <a:gd name="connsiteY161" fmla="*/ 5142742 h 6858000"/>
              <a:gd name="connsiteX162" fmla="*/ 3078346 w 12191999"/>
              <a:gd name="connsiteY162" fmla="*/ 5127754 h 6858000"/>
              <a:gd name="connsiteX163" fmla="*/ 3072964 w 12191999"/>
              <a:gd name="connsiteY163" fmla="*/ 5126255 h 6858000"/>
              <a:gd name="connsiteX164" fmla="*/ 3067899 w 12191999"/>
              <a:gd name="connsiteY164" fmla="*/ 5128937 h 6858000"/>
              <a:gd name="connsiteX165" fmla="*/ 3056502 w 12191999"/>
              <a:gd name="connsiteY165" fmla="*/ 5136904 h 6858000"/>
              <a:gd name="connsiteX166" fmla="*/ 3043602 w 12191999"/>
              <a:gd name="connsiteY166" fmla="*/ 5139429 h 6858000"/>
              <a:gd name="connsiteX167" fmla="*/ 3025794 w 12191999"/>
              <a:gd name="connsiteY167" fmla="*/ 5133986 h 6858000"/>
              <a:gd name="connsiteX168" fmla="*/ 3016535 w 12191999"/>
              <a:gd name="connsiteY168" fmla="*/ 5119156 h 6858000"/>
              <a:gd name="connsiteX169" fmla="*/ 3101060 w 12191999"/>
              <a:gd name="connsiteY169" fmla="*/ 5119156 h 6858000"/>
              <a:gd name="connsiteX170" fmla="*/ 3106521 w 12191999"/>
              <a:gd name="connsiteY170" fmla="*/ 5116474 h 6858000"/>
              <a:gd name="connsiteX171" fmla="*/ 3108421 w 12191999"/>
              <a:gd name="connsiteY171" fmla="*/ 5109375 h 6858000"/>
              <a:gd name="connsiteX172" fmla="*/ 3108421 w 12191999"/>
              <a:gd name="connsiteY172" fmla="*/ 5101644 h 6858000"/>
              <a:gd name="connsiteX173" fmla="*/ 3089347 w 12191999"/>
              <a:gd name="connsiteY173" fmla="*/ 5054158 h 6858000"/>
              <a:gd name="connsiteX174" fmla="*/ 3039724 w 12191999"/>
              <a:gd name="connsiteY174" fmla="*/ 5034832 h 6858000"/>
              <a:gd name="connsiteX175" fmla="*/ 2418840 w 12191999"/>
              <a:gd name="connsiteY175" fmla="*/ 5034832 h 6858000"/>
              <a:gd name="connsiteX176" fmla="*/ 2395888 w 12191999"/>
              <a:gd name="connsiteY176" fmla="*/ 5039880 h 6858000"/>
              <a:gd name="connsiteX177" fmla="*/ 2379426 w 12191999"/>
              <a:gd name="connsiteY177" fmla="*/ 5054710 h 6858000"/>
              <a:gd name="connsiteX178" fmla="*/ 2379426 w 12191999"/>
              <a:gd name="connsiteY178" fmla="*/ 5044929 h 6858000"/>
              <a:gd name="connsiteX179" fmla="*/ 2377606 w 12191999"/>
              <a:gd name="connsiteY179" fmla="*/ 5040354 h 6858000"/>
              <a:gd name="connsiteX180" fmla="*/ 2373015 w 12191999"/>
              <a:gd name="connsiteY180" fmla="*/ 5038539 h 6858000"/>
              <a:gd name="connsiteX181" fmla="*/ 2338430 w 12191999"/>
              <a:gd name="connsiteY181" fmla="*/ 5038539 h 6858000"/>
              <a:gd name="connsiteX182" fmla="*/ 2333839 w 12191999"/>
              <a:gd name="connsiteY182" fmla="*/ 5040354 h 6858000"/>
              <a:gd name="connsiteX183" fmla="*/ 2332019 w 12191999"/>
              <a:gd name="connsiteY183" fmla="*/ 5044929 h 6858000"/>
              <a:gd name="connsiteX184" fmla="*/ 2332019 w 12191999"/>
              <a:gd name="connsiteY184" fmla="*/ 5167353 h 6858000"/>
              <a:gd name="connsiteX185" fmla="*/ 2333839 w 12191999"/>
              <a:gd name="connsiteY185" fmla="*/ 5171928 h 6858000"/>
              <a:gd name="connsiteX186" fmla="*/ 2338430 w 12191999"/>
              <a:gd name="connsiteY186" fmla="*/ 5173742 h 6858000"/>
              <a:gd name="connsiteX187" fmla="*/ 2373015 w 12191999"/>
              <a:gd name="connsiteY187" fmla="*/ 5173742 h 6858000"/>
              <a:gd name="connsiteX188" fmla="*/ 2377606 w 12191999"/>
              <a:gd name="connsiteY188" fmla="*/ 5171928 h 6858000"/>
              <a:gd name="connsiteX189" fmla="*/ 2379426 w 12191999"/>
              <a:gd name="connsiteY189" fmla="*/ 5167353 h 6858000"/>
              <a:gd name="connsiteX190" fmla="*/ 2379426 w 12191999"/>
              <a:gd name="connsiteY190" fmla="*/ 5097937 h 6858000"/>
              <a:gd name="connsiteX191" fmla="*/ 2385679 w 12191999"/>
              <a:gd name="connsiteY191" fmla="*/ 5081766 h 6858000"/>
              <a:gd name="connsiteX192" fmla="*/ 2401586 w 12191999"/>
              <a:gd name="connsiteY192" fmla="*/ 5075771 h 6858000"/>
              <a:gd name="connsiteX193" fmla="*/ 2401507 w 12191999"/>
              <a:gd name="connsiteY193" fmla="*/ 5075850 h 6858000"/>
              <a:gd name="connsiteX194" fmla="*/ 2417257 w 12191999"/>
              <a:gd name="connsiteY194" fmla="*/ 5081845 h 6858000"/>
              <a:gd name="connsiteX195" fmla="*/ 2423351 w 12191999"/>
              <a:gd name="connsiteY195" fmla="*/ 5098016 h 6858000"/>
              <a:gd name="connsiteX196" fmla="*/ 2423351 w 12191999"/>
              <a:gd name="connsiteY196" fmla="*/ 5167432 h 6858000"/>
              <a:gd name="connsiteX197" fmla="*/ 2425171 w 12191999"/>
              <a:gd name="connsiteY197" fmla="*/ 5172007 h 6858000"/>
              <a:gd name="connsiteX198" fmla="*/ 2429762 w 12191999"/>
              <a:gd name="connsiteY198" fmla="*/ 5173821 h 6858000"/>
              <a:gd name="connsiteX199" fmla="*/ 2464348 w 12191999"/>
              <a:gd name="connsiteY199" fmla="*/ 5173821 h 6858000"/>
              <a:gd name="connsiteX200" fmla="*/ 2468938 w 12191999"/>
              <a:gd name="connsiteY200" fmla="*/ 5172007 h 6858000"/>
              <a:gd name="connsiteX201" fmla="*/ 2470758 w 12191999"/>
              <a:gd name="connsiteY201" fmla="*/ 5167432 h 6858000"/>
              <a:gd name="connsiteX202" fmla="*/ 2470758 w 12191999"/>
              <a:gd name="connsiteY202" fmla="*/ 5094072 h 6858000"/>
              <a:gd name="connsiteX203" fmla="*/ 2457620 w 12191999"/>
              <a:gd name="connsiteY203" fmla="*/ 5049977 h 6858000"/>
              <a:gd name="connsiteX204" fmla="*/ 2418840 w 12191999"/>
              <a:gd name="connsiteY204" fmla="*/ 5034832 h 6858000"/>
              <a:gd name="connsiteX205" fmla="*/ 2250105 w 12191999"/>
              <a:gd name="connsiteY205" fmla="*/ 5034832 h 6858000"/>
              <a:gd name="connsiteX206" fmla="*/ 2198899 w 12191999"/>
              <a:gd name="connsiteY206" fmla="*/ 5055026 h 6858000"/>
              <a:gd name="connsiteX207" fmla="*/ 2179350 w 12191999"/>
              <a:gd name="connsiteY207" fmla="*/ 5106930 h 6858000"/>
              <a:gd name="connsiteX208" fmla="*/ 2200165 w 12191999"/>
              <a:gd name="connsiteY208" fmla="*/ 5157571 h 6858000"/>
              <a:gd name="connsiteX209" fmla="*/ 2253429 w 12191999"/>
              <a:gd name="connsiteY209" fmla="*/ 5177686 h 6858000"/>
              <a:gd name="connsiteX210" fmla="*/ 2288806 w 12191999"/>
              <a:gd name="connsiteY210" fmla="*/ 5170587 h 6858000"/>
              <a:gd name="connsiteX211" fmla="*/ 2313103 w 12191999"/>
              <a:gd name="connsiteY211" fmla="*/ 5151655 h 6858000"/>
              <a:gd name="connsiteX212" fmla="*/ 2313024 w 12191999"/>
              <a:gd name="connsiteY212" fmla="*/ 5151576 h 6858000"/>
              <a:gd name="connsiteX213" fmla="*/ 2314370 w 12191999"/>
              <a:gd name="connsiteY213" fmla="*/ 5146765 h 6858000"/>
              <a:gd name="connsiteX214" fmla="*/ 2311600 w 12191999"/>
              <a:gd name="connsiteY214" fmla="*/ 5142742 h 6858000"/>
              <a:gd name="connsiteX215" fmla="*/ 2288727 w 12191999"/>
              <a:gd name="connsiteY215" fmla="*/ 5127754 h 6858000"/>
              <a:gd name="connsiteX216" fmla="*/ 2283345 w 12191999"/>
              <a:gd name="connsiteY216" fmla="*/ 5126255 h 6858000"/>
              <a:gd name="connsiteX217" fmla="*/ 2278280 w 12191999"/>
              <a:gd name="connsiteY217" fmla="*/ 5128937 h 6858000"/>
              <a:gd name="connsiteX218" fmla="*/ 2266883 w 12191999"/>
              <a:gd name="connsiteY218" fmla="*/ 5136904 h 6858000"/>
              <a:gd name="connsiteX219" fmla="*/ 2253983 w 12191999"/>
              <a:gd name="connsiteY219" fmla="*/ 5139429 h 6858000"/>
              <a:gd name="connsiteX220" fmla="*/ 2236175 w 12191999"/>
              <a:gd name="connsiteY220" fmla="*/ 5133986 h 6858000"/>
              <a:gd name="connsiteX221" fmla="*/ 2226916 w 12191999"/>
              <a:gd name="connsiteY221" fmla="*/ 5119156 h 6858000"/>
              <a:gd name="connsiteX222" fmla="*/ 2311441 w 12191999"/>
              <a:gd name="connsiteY222" fmla="*/ 5119156 h 6858000"/>
              <a:gd name="connsiteX223" fmla="*/ 2316902 w 12191999"/>
              <a:gd name="connsiteY223" fmla="*/ 5116474 h 6858000"/>
              <a:gd name="connsiteX224" fmla="*/ 2318802 w 12191999"/>
              <a:gd name="connsiteY224" fmla="*/ 5109375 h 6858000"/>
              <a:gd name="connsiteX225" fmla="*/ 2318802 w 12191999"/>
              <a:gd name="connsiteY225" fmla="*/ 5101644 h 6858000"/>
              <a:gd name="connsiteX226" fmla="*/ 2299728 w 12191999"/>
              <a:gd name="connsiteY226" fmla="*/ 5054158 h 6858000"/>
              <a:gd name="connsiteX227" fmla="*/ 2250105 w 12191999"/>
              <a:gd name="connsiteY227" fmla="*/ 5034832 h 6858000"/>
              <a:gd name="connsiteX228" fmla="*/ 2873205 w 12191999"/>
              <a:gd name="connsiteY228" fmla="*/ 5034674 h 6858000"/>
              <a:gd name="connsiteX229" fmla="*/ 2825956 w 12191999"/>
              <a:gd name="connsiteY229" fmla="*/ 5054789 h 6858000"/>
              <a:gd name="connsiteX230" fmla="*/ 2806724 w 12191999"/>
              <a:gd name="connsiteY230" fmla="*/ 5106062 h 6858000"/>
              <a:gd name="connsiteX231" fmla="*/ 2825956 w 12191999"/>
              <a:gd name="connsiteY231" fmla="*/ 5157413 h 6858000"/>
              <a:gd name="connsiteX232" fmla="*/ 2873205 w 12191999"/>
              <a:gd name="connsiteY232" fmla="*/ 5177528 h 6858000"/>
              <a:gd name="connsiteX233" fmla="*/ 2893387 w 12191999"/>
              <a:gd name="connsiteY233" fmla="*/ 5173742 h 6858000"/>
              <a:gd name="connsiteX234" fmla="*/ 2908345 w 12191999"/>
              <a:gd name="connsiteY234" fmla="*/ 5163487 h 6858000"/>
              <a:gd name="connsiteX235" fmla="*/ 2908345 w 12191999"/>
              <a:gd name="connsiteY235" fmla="*/ 5169482 h 6858000"/>
              <a:gd name="connsiteX236" fmla="*/ 2900668 w 12191999"/>
              <a:gd name="connsiteY236" fmla="*/ 5190149 h 6858000"/>
              <a:gd name="connsiteX237" fmla="*/ 2878745 w 12191999"/>
              <a:gd name="connsiteY237" fmla="*/ 5197406 h 6858000"/>
              <a:gd name="connsiteX238" fmla="*/ 2863945 w 12191999"/>
              <a:gd name="connsiteY238" fmla="*/ 5194330 h 6858000"/>
              <a:gd name="connsiteX239" fmla="*/ 2850174 w 12191999"/>
              <a:gd name="connsiteY239" fmla="*/ 5184785 h 6858000"/>
              <a:gd name="connsiteX240" fmla="*/ 2845188 w 12191999"/>
              <a:gd name="connsiteY240" fmla="*/ 5182813 h 6858000"/>
              <a:gd name="connsiteX241" fmla="*/ 2839569 w 12191999"/>
              <a:gd name="connsiteY241" fmla="*/ 5184627 h 6858000"/>
              <a:gd name="connsiteX242" fmla="*/ 2815509 w 12191999"/>
              <a:gd name="connsiteY242" fmla="*/ 5200640 h 6858000"/>
              <a:gd name="connsiteX243" fmla="*/ 2810760 w 12191999"/>
              <a:gd name="connsiteY243" fmla="*/ 5206793 h 6858000"/>
              <a:gd name="connsiteX244" fmla="*/ 2812897 w 12191999"/>
              <a:gd name="connsiteY244" fmla="*/ 5213419 h 6858000"/>
              <a:gd name="connsiteX245" fmla="*/ 2840598 w 12191999"/>
              <a:gd name="connsiteY245" fmla="*/ 5232035 h 6858000"/>
              <a:gd name="connsiteX246" fmla="*/ 2878587 w 12191999"/>
              <a:gd name="connsiteY246" fmla="*/ 5238898 h 6858000"/>
              <a:gd name="connsiteX247" fmla="*/ 2934304 w 12191999"/>
              <a:gd name="connsiteY247" fmla="*/ 5220282 h 6858000"/>
              <a:gd name="connsiteX248" fmla="*/ 2955594 w 12191999"/>
              <a:gd name="connsiteY248" fmla="*/ 5169640 h 6858000"/>
              <a:gd name="connsiteX249" fmla="*/ 2955594 w 12191999"/>
              <a:gd name="connsiteY249" fmla="*/ 5044692 h 6858000"/>
              <a:gd name="connsiteX250" fmla="*/ 2953773 w 12191999"/>
              <a:gd name="connsiteY250" fmla="*/ 5040353 h 6858000"/>
              <a:gd name="connsiteX251" fmla="*/ 2949262 w 12191999"/>
              <a:gd name="connsiteY251" fmla="*/ 5038539 h 6858000"/>
              <a:gd name="connsiteX252" fmla="*/ 2915547 w 12191999"/>
              <a:gd name="connsiteY252" fmla="*/ 5038539 h 6858000"/>
              <a:gd name="connsiteX253" fmla="*/ 2911194 w 12191999"/>
              <a:gd name="connsiteY253" fmla="*/ 5040353 h 6858000"/>
              <a:gd name="connsiteX254" fmla="*/ 2909374 w 12191999"/>
              <a:gd name="connsiteY254" fmla="*/ 5044692 h 6858000"/>
              <a:gd name="connsiteX255" fmla="*/ 2909374 w 12191999"/>
              <a:gd name="connsiteY255" fmla="*/ 5048715 h 6858000"/>
              <a:gd name="connsiteX256" fmla="*/ 2894890 w 12191999"/>
              <a:gd name="connsiteY256" fmla="*/ 5038460 h 6858000"/>
              <a:gd name="connsiteX257" fmla="*/ 2873205 w 12191999"/>
              <a:gd name="connsiteY257" fmla="*/ 5034674 h 6858000"/>
              <a:gd name="connsiteX258" fmla="*/ 2549032 w 12191999"/>
              <a:gd name="connsiteY258" fmla="*/ 5034674 h 6858000"/>
              <a:gd name="connsiteX259" fmla="*/ 2501783 w 12191999"/>
              <a:gd name="connsiteY259" fmla="*/ 5054789 h 6858000"/>
              <a:gd name="connsiteX260" fmla="*/ 2482551 w 12191999"/>
              <a:gd name="connsiteY260" fmla="*/ 5106062 h 6858000"/>
              <a:gd name="connsiteX261" fmla="*/ 2501783 w 12191999"/>
              <a:gd name="connsiteY261" fmla="*/ 5157413 h 6858000"/>
              <a:gd name="connsiteX262" fmla="*/ 2549032 w 12191999"/>
              <a:gd name="connsiteY262" fmla="*/ 5177528 h 6858000"/>
              <a:gd name="connsiteX263" fmla="*/ 2569214 w 12191999"/>
              <a:gd name="connsiteY263" fmla="*/ 5173742 h 6858000"/>
              <a:gd name="connsiteX264" fmla="*/ 2584172 w 12191999"/>
              <a:gd name="connsiteY264" fmla="*/ 5163487 h 6858000"/>
              <a:gd name="connsiteX265" fmla="*/ 2584172 w 12191999"/>
              <a:gd name="connsiteY265" fmla="*/ 5169482 h 6858000"/>
              <a:gd name="connsiteX266" fmla="*/ 2576495 w 12191999"/>
              <a:gd name="connsiteY266" fmla="*/ 5190149 h 6858000"/>
              <a:gd name="connsiteX267" fmla="*/ 2554572 w 12191999"/>
              <a:gd name="connsiteY267" fmla="*/ 5197406 h 6858000"/>
              <a:gd name="connsiteX268" fmla="*/ 2539772 w 12191999"/>
              <a:gd name="connsiteY268" fmla="*/ 5194330 h 6858000"/>
              <a:gd name="connsiteX269" fmla="*/ 2526001 w 12191999"/>
              <a:gd name="connsiteY269" fmla="*/ 5184785 h 6858000"/>
              <a:gd name="connsiteX270" fmla="*/ 2521015 w 12191999"/>
              <a:gd name="connsiteY270" fmla="*/ 5182813 h 6858000"/>
              <a:gd name="connsiteX271" fmla="*/ 2515396 w 12191999"/>
              <a:gd name="connsiteY271" fmla="*/ 5184627 h 6858000"/>
              <a:gd name="connsiteX272" fmla="*/ 2491336 w 12191999"/>
              <a:gd name="connsiteY272" fmla="*/ 5200640 h 6858000"/>
              <a:gd name="connsiteX273" fmla="*/ 2486587 w 12191999"/>
              <a:gd name="connsiteY273" fmla="*/ 5206793 h 6858000"/>
              <a:gd name="connsiteX274" fmla="*/ 2488724 w 12191999"/>
              <a:gd name="connsiteY274" fmla="*/ 5213419 h 6858000"/>
              <a:gd name="connsiteX275" fmla="*/ 2516425 w 12191999"/>
              <a:gd name="connsiteY275" fmla="*/ 5232035 h 6858000"/>
              <a:gd name="connsiteX276" fmla="*/ 2554414 w 12191999"/>
              <a:gd name="connsiteY276" fmla="*/ 5238898 h 6858000"/>
              <a:gd name="connsiteX277" fmla="*/ 2610131 w 12191999"/>
              <a:gd name="connsiteY277" fmla="*/ 5220282 h 6858000"/>
              <a:gd name="connsiteX278" fmla="*/ 2631421 w 12191999"/>
              <a:gd name="connsiteY278" fmla="*/ 5169640 h 6858000"/>
              <a:gd name="connsiteX279" fmla="*/ 2631421 w 12191999"/>
              <a:gd name="connsiteY279" fmla="*/ 5044692 h 6858000"/>
              <a:gd name="connsiteX280" fmla="*/ 2629600 w 12191999"/>
              <a:gd name="connsiteY280" fmla="*/ 5040353 h 6858000"/>
              <a:gd name="connsiteX281" fmla="*/ 2625089 w 12191999"/>
              <a:gd name="connsiteY281" fmla="*/ 5038539 h 6858000"/>
              <a:gd name="connsiteX282" fmla="*/ 2591374 w 12191999"/>
              <a:gd name="connsiteY282" fmla="*/ 5038539 h 6858000"/>
              <a:gd name="connsiteX283" fmla="*/ 2587021 w 12191999"/>
              <a:gd name="connsiteY283" fmla="*/ 5040353 h 6858000"/>
              <a:gd name="connsiteX284" fmla="*/ 2585201 w 12191999"/>
              <a:gd name="connsiteY284" fmla="*/ 5044692 h 6858000"/>
              <a:gd name="connsiteX285" fmla="*/ 2585201 w 12191999"/>
              <a:gd name="connsiteY285" fmla="*/ 5048715 h 6858000"/>
              <a:gd name="connsiteX286" fmla="*/ 2570717 w 12191999"/>
              <a:gd name="connsiteY286" fmla="*/ 5038460 h 6858000"/>
              <a:gd name="connsiteX287" fmla="*/ 2549032 w 12191999"/>
              <a:gd name="connsiteY287" fmla="*/ 5034674 h 6858000"/>
              <a:gd name="connsiteX288" fmla="*/ 1253604 w 12191999"/>
              <a:gd name="connsiteY288" fmla="*/ 4990264 h 6858000"/>
              <a:gd name="connsiteX289" fmla="*/ 1237221 w 12191999"/>
              <a:gd name="connsiteY289" fmla="*/ 5006750 h 6858000"/>
              <a:gd name="connsiteX290" fmla="*/ 1253604 w 12191999"/>
              <a:gd name="connsiteY290" fmla="*/ 5023236 h 6858000"/>
              <a:gd name="connsiteX291" fmla="*/ 1269987 w 12191999"/>
              <a:gd name="connsiteY291" fmla="*/ 5006750 h 6858000"/>
              <a:gd name="connsiteX292" fmla="*/ 1253604 w 12191999"/>
              <a:gd name="connsiteY292" fmla="*/ 4990264 h 6858000"/>
              <a:gd name="connsiteX293" fmla="*/ 1497683 w 12191999"/>
              <a:gd name="connsiteY293" fmla="*/ 4989948 h 6858000"/>
              <a:gd name="connsiteX294" fmla="*/ 1455579 w 12191999"/>
              <a:gd name="connsiteY294" fmla="*/ 5038697 h 6858000"/>
              <a:gd name="connsiteX295" fmla="*/ 1455579 w 12191999"/>
              <a:gd name="connsiteY295" fmla="*/ 5041300 h 6858000"/>
              <a:gd name="connsiteX296" fmla="*/ 1439117 w 12191999"/>
              <a:gd name="connsiteY296" fmla="*/ 5041300 h 6858000"/>
              <a:gd name="connsiteX297" fmla="*/ 1439117 w 12191999"/>
              <a:gd name="connsiteY297" fmla="*/ 5059995 h 6858000"/>
              <a:gd name="connsiteX298" fmla="*/ 1455579 w 12191999"/>
              <a:gd name="connsiteY298" fmla="*/ 5059995 h 6858000"/>
              <a:gd name="connsiteX299" fmla="*/ 1455816 w 12191999"/>
              <a:gd name="connsiteY299" fmla="*/ 5173584 h 6858000"/>
              <a:gd name="connsiteX300" fmla="*/ 1486445 w 12191999"/>
              <a:gd name="connsiteY300" fmla="*/ 5173584 h 6858000"/>
              <a:gd name="connsiteX301" fmla="*/ 1486445 w 12191999"/>
              <a:gd name="connsiteY301" fmla="*/ 5059995 h 6858000"/>
              <a:gd name="connsiteX302" fmla="*/ 1523722 w 12191999"/>
              <a:gd name="connsiteY302" fmla="*/ 5059995 h 6858000"/>
              <a:gd name="connsiteX303" fmla="*/ 1523722 w 12191999"/>
              <a:gd name="connsiteY303" fmla="*/ 5041300 h 6858000"/>
              <a:gd name="connsiteX304" fmla="*/ 1486208 w 12191999"/>
              <a:gd name="connsiteY304" fmla="*/ 5041300 h 6858000"/>
              <a:gd name="connsiteX305" fmla="*/ 1486208 w 12191999"/>
              <a:gd name="connsiteY305" fmla="*/ 5038697 h 6858000"/>
              <a:gd name="connsiteX306" fmla="*/ 1512721 w 12191999"/>
              <a:gd name="connsiteY306" fmla="*/ 5006829 h 6858000"/>
              <a:gd name="connsiteX307" fmla="*/ 1523722 w 12191999"/>
              <a:gd name="connsiteY307" fmla="*/ 5007539 h 6858000"/>
              <a:gd name="connsiteX308" fmla="*/ 1523722 w 12191999"/>
              <a:gd name="connsiteY308" fmla="*/ 4996416 h 6858000"/>
              <a:gd name="connsiteX309" fmla="*/ 1497683 w 12191999"/>
              <a:gd name="connsiteY309" fmla="*/ 4989948 h 6858000"/>
              <a:gd name="connsiteX310" fmla="*/ 776446 w 12191999"/>
              <a:gd name="connsiteY310" fmla="*/ 4698561 h 6858000"/>
              <a:gd name="connsiteX311" fmla="*/ 776446 w 12191999"/>
              <a:gd name="connsiteY311" fmla="*/ 5239529 h 6858000"/>
              <a:gd name="connsiteX312" fmla="*/ 776446 w 12191999"/>
              <a:gd name="connsiteY312" fmla="*/ 5293247 h 6858000"/>
              <a:gd name="connsiteX313" fmla="*/ 1135918 w 12191999"/>
              <a:gd name="connsiteY313" fmla="*/ 5293247 h 6858000"/>
              <a:gd name="connsiteX314" fmla="*/ 1135918 w 12191999"/>
              <a:gd name="connsiteY314" fmla="*/ 5239529 h 6858000"/>
              <a:gd name="connsiteX315" fmla="*/ 1135918 w 12191999"/>
              <a:gd name="connsiteY315" fmla="*/ 4698561 h 6858000"/>
              <a:gd name="connsiteX316" fmla="*/ 0 w 12191999"/>
              <a:gd name="connsiteY316" fmla="*/ 0 h 6858000"/>
              <a:gd name="connsiteX317" fmla="*/ 7797801 w 12191999"/>
              <a:gd name="connsiteY317" fmla="*/ 0 h 6858000"/>
              <a:gd name="connsiteX318" fmla="*/ 9394359 w 12191999"/>
              <a:gd name="connsiteY318" fmla="*/ 1600083 h 6858000"/>
              <a:gd name="connsiteX319" fmla="*/ 10362927 w 12191999"/>
              <a:gd name="connsiteY319" fmla="*/ 629252 h 6858000"/>
              <a:gd name="connsiteX320" fmla="*/ 12191999 w 12191999"/>
              <a:gd name="connsiteY320" fmla="*/ 2462701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095221" y="5105904"/>
                </a:moveTo>
                <a:lnTo>
                  <a:pt x="2095221" y="5128385"/>
                </a:lnTo>
                <a:cubicBezTo>
                  <a:pt x="2095221" y="5145266"/>
                  <a:pt x="2081054" y="5159464"/>
                  <a:pt x="2064196" y="5159464"/>
                </a:cubicBezTo>
                <a:cubicBezTo>
                  <a:pt x="2050979" y="5159464"/>
                  <a:pt x="2041719" y="5149762"/>
                  <a:pt x="2041719" y="5135800"/>
                </a:cubicBezTo>
                <a:cubicBezTo>
                  <a:pt x="2041719" y="5115843"/>
                  <a:pt x="2069024" y="5107324"/>
                  <a:pt x="2092450" y="5106062"/>
                </a:cubicBezTo>
                <a:close/>
                <a:moveTo>
                  <a:pt x="2719587" y="5078454"/>
                </a:moveTo>
                <a:cubicBezTo>
                  <a:pt x="2727184" y="5078454"/>
                  <a:pt x="2733674" y="5081135"/>
                  <a:pt x="2738977" y="5086578"/>
                </a:cubicBezTo>
                <a:cubicBezTo>
                  <a:pt x="2744279" y="5091942"/>
                  <a:pt x="2746970" y="5098568"/>
                  <a:pt x="2746970" y="5106220"/>
                </a:cubicBezTo>
                <a:cubicBezTo>
                  <a:pt x="2746970" y="5113871"/>
                  <a:pt x="2744279" y="5120418"/>
                  <a:pt x="2738977" y="5125861"/>
                </a:cubicBezTo>
                <a:cubicBezTo>
                  <a:pt x="2733674" y="5131304"/>
                  <a:pt x="2727184" y="5133986"/>
                  <a:pt x="2719587" y="5133986"/>
                </a:cubicBezTo>
                <a:cubicBezTo>
                  <a:pt x="2711989" y="5133986"/>
                  <a:pt x="2705499" y="5131304"/>
                  <a:pt x="2700196" y="5125861"/>
                </a:cubicBezTo>
                <a:cubicBezTo>
                  <a:pt x="2694894" y="5120497"/>
                  <a:pt x="2692203" y="5113950"/>
                  <a:pt x="2692203" y="5106220"/>
                </a:cubicBezTo>
                <a:cubicBezTo>
                  <a:pt x="2692203" y="5098568"/>
                  <a:pt x="2694894" y="5092021"/>
                  <a:pt x="2700196" y="5086578"/>
                </a:cubicBezTo>
                <a:cubicBezTo>
                  <a:pt x="2705499" y="5081135"/>
                  <a:pt x="2711989" y="5078454"/>
                  <a:pt x="2719587" y="5078454"/>
                </a:cubicBezTo>
                <a:close/>
                <a:moveTo>
                  <a:pt x="2881753" y="5078453"/>
                </a:moveTo>
                <a:cubicBezTo>
                  <a:pt x="2889350" y="5078453"/>
                  <a:pt x="2895840" y="5081135"/>
                  <a:pt x="2901143" y="5086578"/>
                </a:cubicBezTo>
                <a:cubicBezTo>
                  <a:pt x="2906366" y="5091942"/>
                  <a:pt x="2909057" y="5098489"/>
                  <a:pt x="2909057" y="5106219"/>
                </a:cubicBezTo>
                <a:cubicBezTo>
                  <a:pt x="2909057" y="5113871"/>
                  <a:pt x="2906445" y="5120418"/>
                  <a:pt x="2901143" y="5125861"/>
                </a:cubicBezTo>
                <a:cubicBezTo>
                  <a:pt x="2895840" y="5131304"/>
                  <a:pt x="2889350" y="5133986"/>
                  <a:pt x="2881753" y="5133986"/>
                </a:cubicBezTo>
                <a:cubicBezTo>
                  <a:pt x="2874155" y="5133986"/>
                  <a:pt x="2867665" y="5131304"/>
                  <a:pt x="2862283" y="5125861"/>
                </a:cubicBezTo>
                <a:cubicBezTo>
                  <a:pt x="2856980" y="5120497"/>
                  <a:pt x="2854290" y="5113871"/>
                  <a:pt x="2854290" y="5106219"/>
                </a:cubicBezTo>
                <a:cubicBezTo>
                  <a:pt x="2854290" y="5098568"/>
                  <a:pt x="2856901" y="5092021"/>
                  <a:pt x="2862283" y="5086578"/>
                </a:cubicBezTo>
                <a:cubicBezTo>
                  <a:pt x="2867586" y="5081135"/>
                  <a:pt x="2874155" y="5078453"/>
                  <a:pt x="2881753" y="5078453"/>
                </a:cubicBezTo>
                <a:close/>
                <a:moveTo>
                  <a:pt x="2557579" y="5078453"/>
                </a:moveTo>
                <a:cubicBezTo>
                  <a:pt x="2565177" y="5078453"/>
                  <a:pt x="2571667" y="5081135"/>
                  <a:pt x="2576970" y="5086578"/>
                </a:cubicBezTo>
                <a:cubicBezTo>
                  <a:pt x="2582193" y="5091942"/>
                  <a:pt x="2584884" y="5098489"/>
                  <a:pt x="2584884" y="5106219"/>
                </a:cubicBezTo>
                <a:cubicBezTo>
                  <a:pt x="2584884" y="5113871"/>
                  <a:pt x="2582272" y="5120418"/>
                  <a:pt x="2576970" y="5125861"/>
                </a:cubicBezTo>
                <a:cubicBezTo>
                  <a:pt x="2571667" y="5131304"/>
                  <a:pt x="2565177" y="5133986"/>
                  <a:pt x="2557579" y="5133986"/>
                </a:cubicBezTo>
                <a:cubicBezTo>
                  <a:pt x="2549982" y="5133986"/>
                  <a:pt x="2543492" y="5131304"/>
                  <a:pt x="2538110" y="5125861"/>
                </a:cubicBezTo>
                <a:cubicBezTo>
                  <a:pt x="2532807" y="5120497"/>
                  <a:pt x="2530116" y="5113871"/>
                  <a:pt x="2530116" y="5106219"/>
                </a:cubicBezTo>
                <a:cubicBezTo>
                  <a:pt x="2530116" y="5098568"/>
                  <a:pt x="2532728" y="5092021"/>
                  <a:pt x="2538110" y="5086578"/>
                </a:cubicBezTo>
                <a:cubicBezTo>
                  <a:pt x="2543413" y="5081135"/>
                  <a:pt x="2549982" y="5078453"/>
                  <a:pt x="2557579" y="5078453"/>
                </a:cubicBezTo>
                <a:close/>
                <a:moveTo>
                  <a:pt x="3040436" y="5070960"/>
                </a:moveTo>
                <a:cubicBezTo>
                  <a:pt x="3045976" y="5070960"/>
                  <a:pt x="3050804" y="5072616"/>
                  <a:pt x="3054919" y="5075929"/>
                </a:cubicBezTo>
                <a:cubicBezTo>
                  <a:pt x="3059035" y="5079163"/>
                  <a:pt x="3061567" y="5083502"/>
                  <a:pt x="3062517" y="5088708"/>
                </a:cubicBezTo>
                <a:lnTo>
                  <a:pt x="3017563" y="5088708"/>
                </a:lnTo>
                <a:cubicBezTo>
                  <a:pt x="3018830" y="5083502"/>
                  <a:pt x="3021600" y="5079242"/>
                  <a:pt x="3025873" y="5075929"/>
                </a:cubicBezTo>
                <a:cubicBezTo>
                  <a:pt x="3030147" y="5072616"/>
                  <a:pt x="3034896" y="5070960"/>
                  <a:pt x="3040436" y="5070960"/>
                </a:cubicBezTo>
                <a:close/>
                <a:moveTo>
                  <a:pt x="2250817" y="5070960"/>
                </a:moveTo>
                <a:cubicBezTo>
                  <a:pt x="2256357" y="5070960"/>
                  <a:pt x="2261185" y="5072695"/>
                  <a:pt x="2265300" y="5075929"/>
                </a:cubicBezTo>
                <a:cubicBezTo>
                  <a:pt x="2269416" y="5079163"/>
                  <a:pt x="2271948" y="5083502"/>
                  <a:pt x="2272898" y="5088708"/>
                </a:cubicBezTo>
                <a:lnTo>
                  <a:pt x="2227944" y="5088708"/>
                </a:lnTo>
                <a:cubicBezTo>
                  <a:pt x="2229211" y="5083502"/>
                  <a:pt x="2231981" y="5079242"/>
                  <a:pt x="2236254" y="5075929"/>
                </a:cubicBezTo>
                <a:cubicBezTo>
                  <a:pt x="2240528" y="5072616"/>
                  <a:pt x="2245277" y="5070960"/>
                  <a:pt x="2250817" y="5070960"/>
                </a:cubicBezTo>
                <a:close/>
                <a:moveTo>
                  <a:pt x="1600966" y="5056288"/>
                </a:moveTo>
                <a:cubicBezTo>
                  <a:pt x="1628667" y="5056288"/>
                  <a:pt x="1638481" y="5082240"/>
                  <a:pt x="1638481" y="5106535"/>
                </a:cubicBezTo>
                <a:cubicBezTo>
                  <a:pt x="1638481" y="5155678"/>
                  <a:pt x="1609751" y="5159465"/>
                  <a:pt x="1600966" y="5159465"/>
                </a:cubicBezTo>
                <a:cubicBezTo>
                  <a:pt x="1573583" y="5159465"/>
                  <a:pt x="1563769" y="5132172"/>
                  <a:pt x="1563769" y="5106535"/>
                </a:cubicBezTo>
                <a:cubicBezTo>
                  <a:pt x="1563769" y="5082240"/>
                  <a:pt x="1573504" y="5056288"/>
                  <a:pt x="1600966" y="5056288"/>
                </a:cubicBezTo>
                <a:close/>
                <a:moveTo>
                  <a:pt x="1691191" y="5041300"/>
                </a:moveTo>
                <a:lnTo>
                  <a:pt x="1691191" y="5173584"/>
                </a:lnTo>
                <a:lnTo>
                  <a:pt x="1691191" y="5173663"/>
                </a:lnTo>
                <a:lnTo>
                  <a:pt x="1721582" y="5173663"/>
                </a:lnTo>
                <a:lnTo>
                  <a:pt x="1721582" y="5074430"/>
                </a:lnTo>
                <a:lnTo>
                  <a:pt x="1722928" y="5073641"/>
                </a:lnTo>
                <a:cubicBezTo>
                  <a:pt x="1732583" y="5068120"/>
                  <a:pt x="1743901" y="5062361"/>
                  <a:pt x="1754823" y="5061257"/>
                </a:cubicBezTo>
                <a:cubicBezTo>
                  <a:pt x="1756326" y="5061020"/>
                  <a:pt x="1758068" y="5061020"/>
                  <a:pt x="1759888" y="5061020"/>
                </a:cubicBezTo>
                <a:cubicBezTo>
                  <a:pt x="1763291" y="5061020"/>
                  <a:pt x="1766536" y="5061257"/>
                  <a:pt x="1768752" y="5061494"/>
                </a:cubicBezTo>
                <a:lnTo>
                  <a:pt x="1768752" y="5041379"/>
                </a:lnTo>
                <a:cubicBezTo>
                  <a:pt x="1755139" y="5042089"/>
                  <a:pt x="1737569" y="5048557"/>
                  <a:pt x="1725777" y="5057155"/>
                </a:cubicBezTo>
                <a:lnTo>
                  <a:pt x="1721582" y="5060232"/>
                </a:lnTo>
                <a:lnTo>
                  <a:pt x="1721582" y="5041300"/>
                </a:lnTo>
                <a:close/>
                <a:moveTo>
                  <a:pt x="1238250" y="5041300"/>
                </a:moveTo>
                <a:lnTo>
                  <a:pt x="1238250" y="5173584"/>
                </a:lnTo>
                <a:lnTo>
                  <a:pt x="1268641" y="5173584"/>
                </a:lnTo>
                <a:lnTo>
                  <a:pt x="1268641" y="5041300"/>
                </a:lnTo>
                <a:close/>
                <a:moveTo>
                  <a:pt x="1378731" y="5036961"/>
                </a:moveTo>
                <a:cubicBezTo>
                  <a:pt x="1363931" y="5036961"/>
                  <a:pt x="1344699" y="5046032"/>
                  <a:pt x="1333144" y="5054473"/>
                </a:cubicBezTo>
                <a:lnTo>
                  <a:pt x="1328949" y="5057549"/>
                </a:lnTo>
                <a:lnTo>
                  <a:pt x="1328949" y="5041299"/>
                </a:lnTo>
                <a:lnTo>
                  <a:pt x="1298558" y="5041299"/>
                </a:lnTo>
                <a:lnTo>
                  <a:pt x="1298558" y="5173583"/>
                </a:lnTo>
                <a:lnTo>
                  <a:pt x="1328949" y="5173583"/>
                </a:lnTo>
                <a:lnTo>
                  <a:pt x="1328949" y="5069933"/>
                </a:lnTo>
                <a:lnTo>
                  <a:pt x="1330295" y="5069145"/>
                </a:lnTo>
                <a:cubicBezTo>
                  <a:pt x="1338921" y="5064175"/>
                  <a:pt x="1352851" y="5059206"/>
                  <a:pt x="1364327" y="5059206"/>
                </a:cubicBezTo>
                <a:cubicBezTo>
                  <a:pt x="1387041" y="5059206"/>
                  <a:pt x="1387041" y="5082081"/>
                  <a:pt x="1387041" y="5093046"/>
                </a:cubicBezTo>
                <a:lnTo>
                  <a:pt x="1387041" y="5173583"/>
                </a:lnTo>
                <a:lnTo>
                  <a:pt x="1417353" y="5173583"/>
                </a:lnTo>
                <a:lnTo>
                  <a:pt x="1417353" y="5082712"/>
                </a:lnTo>
                <a:cubicBezTo>
                  <a:pt x="1417353" y="5068987"/>
                  <a:pt x="1413633" y="5036961"/>
                  <a:pt x="1378731" y="5036961"/>
                </a:cubicBezTo>
                <a:close/>
                <a:moveTo>
                  <a:pt x="1868315" y="5036883"/>
                </a:moveTo>
                <a:cubicBezTo>
                  <a:pt x="1854781" y="5036883"/>
                  <a:pt x="1836816" y="5045639"/>
                  <a:pt x="1825973" y="5054316"/>
                </a:cubicBezTo>
                <a:lnTo>
                  <a:pt x="1821699" y="5057787"/>
                </a:lnTo>
                <a:lnTo>
                  <a:pt x="1821699" y="5041221"/>
                </a:lnTo>
                <a:lnTo>
                  <a:pt x="1791308" y="5041221"/>
                </a:lnTo>
                <a:lnTo>
                  <a:pt x="1791308" y="5173505"/>
                </a:lnTo>
                <a:lnTo>
                  <a:pt x="1821699" y="5173505"/>
                </a:lnTo>
                <a:lnTo>
                  <a:pt x="1821699" y="5070013"/>
                </a:lnTo>
                <a:lnTo>
                  <a:pt x="1822807" y="5069224"/>
                </a:lnTo>
                <a:cubicBezTo>
                  <a:pt x="1830009" y="5064255"/>
                  <a:pt x="1841881" y="5059206"/>
                  <a:pt x="1852170" y="5059206"/>
                </a:cubicBezTo>
                <a:cubicBezTo>
                  <a:pt x="1875201" y="5059206"/>
                  <a:pt x="1875201" y="5082082"/>
                  <a:pt x="1875201" y="5093047"/>
                </a:cubicBezTo>
                <a:lnTo>
                  <a:pt x="1875201" y="5173584"/>
                </a:lnTo>
                <a:lnTo>
                  <a:pt x="1905592" y="5173584"/>
                </a:lnTo>
                <a:lnTo>
                  <a:pt x="1905592" y="5082713"/>
                </a:lnTo>
                <a:cubicBezTo>
                  <a:pt x="1905592" y="5078532"/>
                  <a:pt x="1905275" y="5075062"/>
                  <a:pt x="1904563" y="5072064"/>
                </a:cubicBezTo>
                <a:lnTo>
                  <a:pt x="1904167" y="5070250"/>
                </a:lnTo>
                <a:lnTo>
                  <a:pt x="1905750" y="5069224"/>
                </a:lnTo>
                <a:cubicBezTo>
                  <a:pt x="1915564" y="5062835"/>
                  <a:pt x="1926248" y="5059206"/>
                  <a:pt x="1935033" y="5059206"/>
                </a:cubicBezTo>
                <a:cubicBezTo>
                  <a:pt x="1959093" y="5059206"/>
                  <a:pt x="1959093" y="5084685"/>
                  <a:pt x="1959093" y="5093047"/>
                </a:cubicBezTo>
                <a:lnTo>
                  <a:pt x="1959093" y="5173584"/>
                </a:lnTo>
                <a:lnTo>
                  <a:pt x="1959172" y="5173505"/>
                </a:lnTo>
                <a:lnTo>
                  <a:pt x="1989563" y="5173505"/>
                </a:lnTo>
                <a:lnTo>
                  <a:pt x="1989563" y="5082634"/>
                </a:lnTo>
                <a:cubicBezTo>
                  <a:pt x="1989563" y="5068909"/>
                  <a:pt x="1985844" y="5036883"/>
                  <a:pt x="1950941" y="5036883"/>
                </a:cubicBezTo>
                <a:cubicBezTo>
                  <a:pt x="1939624" y="5036883"/>
                  <a:pt x="1923478" y="5043825"/>
                  <a:pt x="1904167" y="5056919"/>
                </a:cubicBezTo>
                <a:lnTo>
                  <a:pt x="1901635" y="5058654"/>
                </a:lnTo>
                <a:lnTo>
                  <a:pt x="1900289" y="5055893"/>
                </a:lnTo>
                <a:cubicBezTo>
                  <a:pt x="1894037" y="5043272"/>
                  <a:pt x="1883352" y="5036883"/>
                  <a:pt x="1868315" y="5036883"/>
                </a:cubicBezTo>
                <a:close/>
                <a:moveTo>
                  <a:pt x="1600966" y="5036883"/>
                </a:moveTo>
                <a:cubicBezTo>
                  <a:pt x="1556883" y="5036883"/>
                  <a:pt x="1533615" y="5060626"/>
                  <a:pt x="1533615" y="5105904"/>
                </a:cubicBezTo>
                <a:cubicBezTo>
                  <a:pt x="1533615" y="5151182"/>
                  <a:pt x="1558150" y="5177134"/>
                  <a:pt x="1600966" y="5177134"/>
                </a:cubicBezTo>
                <a:cubicBezTo>
                  <a:pt x="1644416" y="5177134"/>
                  <a:pt x="1668318" y="5149762"/>
                  <a:pt x="1668318" y="5105904"/>
                </a:cubicBezTo>
                <a:cubicBezTo>
                  <a:pt x="1668318" y="5062046"/>
                  <a:pt x="1645050" y="5036883"/>
                  <a:pt x="1600966" y="5036883"/>
                </a:cubicBezTo>
                <a:close/>
                <a:moveTo>
                  <a:pt x="2072823" y="5036804"/>
                </a:moveTo>
                <a:cubicBezTo>
                  <a:pt x="2057548" y="5036804"/>
                  <a:pt x="2041878" y="5041379"/>
                  <a:pt x="2027473" y="5050135"/>
                </a:cubicBezTo>
                <a:lnTo>
                  <a:pt x="2027473" y="5060390"/>
                </a:lnTo>
                <a:cubicBezTo>
                  <a:pt x="2041957" y="5056051"/>
                  <a:pt x="2056044" y="5055104"/>
                  <a:pt x="2065621" y="5055104"/>
                </a:cubicBezTo>
                <a:cubicBezTo>
                  <a:pt x="2080341" y="5055104"/>
                  <a:pt x="2095300" y="5063229"/>
                  <a:pt x="2095300" y="5081293"/>
                </a:cubicBezTo>
                <a:lnTo>
                  <a:pt x="2095300" y="5092100"/>
                </a:lnTo>
                <a:lnTo>
                  <a:pt x="2092767" y="5092100"/>
                </a:lnTo>
                <a:cubicBezTo>
                  <a:pt x="2053037" y="5093756"/>
                  <a:pt x="2012436" y="5100777"/>
                  <a:pt x="2012436" y="5140927"/>
                </a:cubicBezTo>
                <a:cubicBezTo>
                  <a:pt x="2012436" y="5164671"/>
                  <a:pt x="2031826" y="5177134"/>
                  <a:pt x="2051058" y="5177134"/>
                </a:cubicBezTo>
                <a:lnTo>
                  <a:pt x="2051058" y="5176976"/>
                </a:lnTo>
                <a:cubicBezTo>
                  <a:pt x="2066016" y="5176976"/>
                  <a:pt x="2083191" y="5167589"/>
                  <a:pt x="2092846" y="5154258"/>
                </a:cubicBezTo>
                <a:lnTo>
                  <a:pt x="2097674" y="5147632"/>
                </a:lnTo>
                <a:lnTo>
                  <a:pt x="2097674" y="5173426"/>
                </a:lnTo>
                <a:lnTo>
                  <a:pt x="2124583" y="5173426"/>
                </a:lnTo>
                <a:lnTo>
                  <a:pt x="2124583" y="5077349"/>
                </a:lnTo>
                <a:cubicBezTo>
                  <a:pt x="2124583" y="5047453"/>
                  <a:pt x="2097832" y="5036804"/>
                  <a:pt x="2072823" y="5036804"/>
                </a:cubicBezTo>
                <a:close/>
                <a:moveTo>
                  <a:pt x="2713176" y="5034911"/>
                </a:moveTo>
                <a:cubicBezTo>
                  <a:pt x="2693786" y="5034911"/>
                  <a:pt x="2677561" y="5041774"/>
                  <a:pt x="2664344" y="5055578"/>
                </a:cubicBezTo>
                <a:cubicBezTo>
                  <a:pt x="2651127" y="5069303"/>
                  <a:pt x="2644558" y="5086263"/>
                  <a:pt x="2644558" y="5106299"/>
                </a:cubicBezTo>
                <a:cubicBezTo>
                  <a:pt x="2644558" y="5126334"/>
                  <a:pt x="2651127" y="5143215"/>
                  <a:pt x="2664344" y="5157019"/>
                </a:cubicBezTo>
                <a:cubicBezTo>
                  <a:pt x="2677561" y="5170824"/>
                  <a:pt x="2693865" y="5177686"/>
                  <a:pt x="2713176" y="5177686"/>
                </a:cubicBezTo>
                <a:cubicBezTo>
                  <a:pt x="2719666" y="5177686"/>
                  <a:pt x="2725760" y="5176661"/>
                  <a:pt x="2731300" y="5174531"/>
                </a:cubicBezTo>
                <a:cubicBezTo>
                  <a:pt x="2736840" y="5172401"/>
                  <a:pt x="2741826" y="5169246"/>
                  <a:pt x="2746258" y="5164986"/>
                </a:cubicBezTo>
                <a:lnTo>
                  <a:pt x="2746258" y="5167274"/>
                </a:lnTo>
                <a:cubicBezTo>
                  <a:pt x="2746258" y="5169088"/>
                  <a:pt x="2746891" y="5170587"/>
                  <a:pt x="2748237" y="5171849"/>
                </a:cubicBezTo>
                <a:cubicBezTo>
                  <a:pt x="2749582" y="5173111"/>
                  <a:pt x="2751086" y="5173742"/>
                  <a:pt x="2752906" y="5173742"/>
                </a:cubicBezTo>
                <a:lnTo>
                  <a:pt x="2787413" y="5173742"/>
                </a:lnTo>
                <a:cubicBezTo>
                  <a:pt x="2789154" y="5173742"/>
                  <a:pt x="2790579" y="5173111"/>
                  <a:pt x="2791845" y="5171849"/>
                </a:cubicBezTo>
                <a:cubicBezTo>
                  <a:pt x="2793032" y="5170587"/>
                  <a:pt x="2793665" y="5169088"/>
                  <a:pt x="2793665" y="5167274"/>
                </a:cubicBezTo>
                <a:lnTo>
                  <a:pt x="2793665" y="5045008"/>
                </a:lnTo>
                <a:cubicBezTo>
                  <a:pt x="2793665" y="5043115"/>
                  <a:pt x="2793032" y="5041616"/>
                  <a:pt x="2791845" y="5040433"/>
                </a:cubicBezTo>
                <a:cubicBezTo>
                  <a:pt x="2790658" y="5039249"/>
                  <a:pt x="2789154" y="5038618"/>
                  <a:pt x="2787255" y="5038618"/>
                </a:cubicBezTo>
                <a:lnTo>
                  <a:pt x="2752669" y="5038618"/>
                </a:lnTo>
                <a:cubicBezTo>
                  <a:pt x="2750769" y="5038618"/>
                  <a:pt x="2749345" y="5039249"/>
                  <a:pt x="2748078" y="5040433"/>
                </a:cubicBezTo>
                <a:cubicBezTo>
                  <a:pt x="2746812" y="5041616"/>
                  <a:pt x="2746258" y="5043115"/>
                  <a:pt x="2746258" y="5045008"/>
                </a:cubicBezTo>
                <a:lnTo>
                  <a:pt x="2746258" y="5047453"/>
                </a:lnTo>
                <a:cubicBezTo>
                  <a:pt x="2741826" y="5043351"/>
                  <a:pt x="2736840" y="5040196"/>
                  <a:pt x="2731300" y="5038066"/>
                </a:cubicBezTo>
                <a:cubicBezTo>
                  <a:pt x="2725760" y="5035936"/>
                  <a:pt x="2719745" y="5034911"/>
                  <a:pt x="2713176" y="5034911"/>
                </a:cubicBezTo>
                <a:close/>
                <a:moveTo>
                  <a:pt x="3039724" y="5034832"/>
                </a:moveTo>
                <a:cubicBezTo>
                  <a:pt x="3018592" y="5034832"/>
                  <a:pt x="3001576" y="5041616"/>
                  <a:pt x="2988518" y="5055026"/>
                </a:cubicBezTo>
                <a:cubicBezTo>
                  <a:pt x="2975459" y="5068514"/>
                  <a:pt x="2968969" y="5086578"/>
                  <a:pt x="2968969" y="5106930"/>
                </a:cubicBezTo>
                <a:cubicBezTo>
                  <a:pt x="2968969" y="5127281"/>
                  <a:pt x="2975934" y="5144162"/>
                  <a:pt x="2989784" y="5157571"/>
                </a:cubicBezTo>
                <a:cubicBezTo>
                  <a:pt x="3003634" y="5170981"/>
                  <a:pt x="3021441" y="5177686"/>
                  <a:pt x="3043048" y="5177686"/>
                </a:cubicBezTo>
                <a:cubicBezTo>
                  <a:pt x="3055869" y="5177686"/>
                  <a:pt x="3067661" y="5175320"/>
                  <a:pt x="3078425" y="5170587"/>
                </a:cubicBezTo>
                <a:cubicBezTo>
                  <a:pt x="3089189" y="5165854"/>
                  <a:pt x="3097261" y="5159543"/>
                  <a:pt x="3102722" y="5151655"/>
                </a:cubicBezTo>
                <a:lnTo>
                  <a:pt x="3102643" y="5151576"/>
                </a:lnTo>
                <a:cubicBezTo>
                  <a:pt x="3103751" y="5150078"/>
                  <a:pt x="3104226" y="5148421"/>
                  <a:pt x="3103988" y="5146765"/>
                </a:cubicBezTo>
                <a:cubicBezTo>
                  <a:pt x="3103751" y="5145108"/>
                  <a:pt x="3102801" y="5143767"/>
                  <a:pt x="3101218" y="5142742"/>
                </a:cubicBezTo>
                <a:lnTo>
                  <a:pt x="3078346" y="5127754"/>
                </a:lnTo>
                <a:cubicBezTo>
                  <a:pt x="3076526" y="5126571"/>
                  <a:pt x="3074705" y="5126098"/>
                  <a:pt x="3072964" y="5126255"/>
                </a:cubicBezTo>
                <a:cubicBezTo>
                  <a:pt x="3071223" y="5126413"/>
                  <a:pt x="3069482" y="5127360"/>
                  <a:pt x="3067899" y="5128937"/>
                </a:cubicBezTo>
                <a:cubicBezTo>
                  <a:pt x="3064258" y="5132566"/>
                  <a:pt x="3060459" y="5135248"/>
                  <a:pt x="3056502" y="5136904"/>
                </a:cubicBezTo>
                <a:cubicBezTo>
                  <a:pt x="3052545" y="5138561"/>
                  <a:pt x="3048271" y="5139429"/>
                  <a:pt x="3043602" y="5139429"/>
                </a:cubicBezTo>
                <a:cubicBezTo>
                  <a:pt x="3036637" y="5139429"/>
                  <a:pt x="3030701" y="5137614"/>
                  <a:pt x="3025794" y="5133986"/>
                </a:cubicBezTo>
                <a:cubicBezTo>
                  <a:pt x="3020887" y="5130357"/>
                  <a:pt x="3017801" y="5125388"/>
                  <a:pt x="3016535" y="5119156"/>
                </a:cubicBezTo>
                <a:lnTo>
                  <a:pt x="3101060" y="5119156"/>
                </a:lnTo>
                <a:cubicBezTo>
                  <a:pt x="3103434" y="5119156"/>
                  <a:pt x="3105255" y="5118210"/>
                  <a:pt x="3106521" y="5116474"/>
                </a:cubicBezTo>
                <a:cubicBezTo>
                  <a:pt x="3107787" y="5114739"/>
                  <a:pt x="3108421" y="5112372"/>
                  <a:pt x="3108421" y="5109375"/>
                </a:cubicBezTo>
                <a:lnTo>
                  <a:pt x="3108421" y="5101644"/>
                </a:lnTo>
                <a:cubicBezTo>
                  <a:pt x="3108421" y="5082871"/>
                  <a:pt x="3102089" y="5067016"/>
                  <a:pt x="3089347" y="5054158"/>
                </a:cubicBezTo>
                <a:cubicBezTo>
                  <a:pt x="3076605" y="5041300"/>
                  <a:pt x="3060855" y="5034832"/>
                  <a:pt x="3039724" y="5034832"/>
                </a:cubicBezTo>
                <a:close/>
                <a:moveTo>
                  <a:pt x="2418840" y="5034832"/>
                </a:moveTo>
                <a:cubicBezTo>
                  <a:pt x="2410213" y="5034832"/>
                  <a:pt x="2402536" y="5036489"/>
                  <a:pt x="2395888" y="5039880"/>
                </a:cubicBezTo>
                <a:cubicBezTo>
                  <a:pt x="2389240" y="5043272"/>
                  <a:pt x="2383779" y="5048163"/>
                  <a:pt x="2379426" y="5054710"/>
                </a:cubicBezTo>
                <a:lnTo>
                  <a:pt x="2379426" y="5044929"/>
                </a:lnTo>
                <a:cubicBezTo>
                  <a:pt x="2379426" y="5043036"/>
                  <a:pt x="2378793" y="5041537"/>
                  <a:pt x="2377606" y="5040354"/>
                </a:cubicBezTo>
                <a:cubicBezTo>
                  <a:pt x="2376419" y="5039170"/>
                  <a:pt x="2374915" y="5038539"/>
                  <a:pt x="2373015" y="5038539"/>
                </a:cubicBezTo>
                <a:lnTo>
                  <a:pt x="2338430" y="5038539"/>
                </a:lnTo>
                <a:cubicBezTo>
                  <a:pt x="2336530" y="5038539"/>
                  <a:pt x="2335026" y="5039170"/>
                  <a:pt x="2333839" y="5040354"/>
                </a:cubicBezTo>
                <a:cubicBezTo>
                  <a:pt x="2332652" y="5041537"/>
                  <a:pt x="2332019" y="5043036"/>
                  <a:pt x="2332019" y="5044929"/>
                </a:cubicBezTo>
                <a:lnTo>
                  <a:pt x="2332019" y="5167353"/>
                </a:lnTo>
                <a:cubicBezTo>
                  <a:pt x="2332019" y="5169246"/>
                  <a:pt x="2332652" y="5170745"/>
                  <a:pt x="2333839" y="5171928"/>
                </a:cubicBezTo>
                <a:cubicBezTo>
                  <a:pt x="2335026" y="5173190"/>
                  <a:pt x="2336530" y="5173742"/>
                  <a:pt x="2338430" y="5173742"/>
                </a:cubicBezTo>
                <a:lnTo>
                  <a:pt x="2373015" y="5173742"/>
                </a:lnTo>
                <a:cubicBezTo>
                  <a:pt x="2374915" y="5173742"/>
                  <a:pt x="2376419" y="5173111"/>
                  <a:pt x="2377606" y="5171928"/>
                </a:cubicBezTo>
                <a:cubicBezTo>
                  <a:pt x="2378793" y="5170745"/>
                  <a:pt x="2379426" y="5169246"/>
                  <a:pt x="2379426" y="5167353"/>
                </a:cubicBezTo>
                <a:lnTo>
                  <a:pt x="2379426" y="5097937"/>
                </a:lnTo>
                <a:cubicBezTo>
                  <a:pt x="2379426" y="5091153"/>
                  <a:pt x="2381484" y="5085789"/>
                  <a:pt x="2385679" y="5081766"/>
                </a:cubicBezTo>
                <a:cubicBezTo>
                  <a:pt x="2389794" y="5077743"/>
                  <a:pt x="2395176" y="5075771"/>
                  <a:pt x="2401586" y="5075771"/>
                </a:cubicBezTo>
                <a:lnTo>
                  <a:pt x="2401507" y="5075850"/>
                </a:lnTo>
                <a:cubicBezTo>
                  <a:pt x="2407918" y="5075850"/>
                  <a:pt x="2413221" y="5077822"/>
                  <a:pt x="2417257" y="5081845"/>
                </a:cubicBezTo>
                <a:cubicBezTo>
                  <a:pt x="2421293" y="5085868"/>
                  <a:pt x="2423351" y="5091232"/>
                  <a:pt x="2423351" y="5098016"/>
                </a:cubicBezTo>
                <a:lnTo>
                  <a:pt x="2423351" y="5167432"/>
                </a:lnTo>
                <a:cubicBezTo>
                  <a:pt x="2423351" y="5169325"/>
                  <a:pt x="2423984" y="5170823"/>
                  <a:pt x="2425171" y="5172007"/>
                </a:cubicBezTo>
                <a:cubicBezTo>
                  <a:pt x="2426359" y="5173269"/>
                  <a:pt x="2427862" y="5173821"/>
                  <a:pt x="2429762" y="5173821"/>
                </a:cubicBezTo>
                <a:lnTo>
                  <a:pt x="2464348" y="5173821"/>
                </a:lnTo>
                <a:cubicBezTo>
                  <a:pt x="2466247" y="5173821"/>
                  <a:pt x="2467751" y="5173190"/>
                  <a:pt x="2468938" y="5172007"/>
                </a:cubicBezTo>
                <a:cubicBezTo>
                  <a:pt x="2470125" y="5170823"/>
                  <a:pt x="2470758" y="5169325"/>
                  <a:pt x="2470758" y="5167432"/>
                </a:cubicBezTo>
                <a:lnTo>
                  <a:pt x="2470758" y="5094072"/>
                </a:lnTo>
                <a:cubicBezTo>
                  <a:pt x="2470758" y="5074746"/>
                  <a:pt x="2466405" y="5060074"/>
                  <a:pt x="2457620" y="5049977"/>
                </a:cubicBezTo>
                <a:cubicBezTo>
                  <a:pt x="2448835" y="5039880"/>
                  <a:pt x="2435856" y="5034832"/>
                  <a:pt x="2418840" y="5034832"/>
                </a:cubicBezTo>
                <a:close/>
                <a:moveTo>
                  <a:pt x="2250105" y="5034832"/>
                </a:moveTo>
                <a:cubicBezTo>
                  <a:pt x="2228973" y="5034832"/>
                  <a:pt x="2211957" y="5041537"/>
                  <a:pt x="2198899" y="5055026"/>
                </a:cubicBezTo>
                <a:cubicBezTo>
                  <a:pt x="2185840" y="5068514"/>
                  <a:pt x="2179350" y="5086578"/>
                  <a:pt x="2179350" y="5106930"/>
                </a:cubicBezTo>
                <a:cubicBezTo>
                  <a:pt x="2179350" y="5127281"/>
                  <a:pt x="2186315" y="5144162"/>
                  <a:pt x="2200165" y="5157571"/>
                </a:cubicBezTo>
                <a:cubicBezTo>
                  <a:pt x="2214015" y="5170981"/>
                  <a:pt x="2231822" y="5177686"/>
                  <a:pt x="2253429" y="5177686"/>
                </a:cubicBezTo>
                <a:cubicBezTo>
                  <a:pt x="2266250" y="5177686"/>
                  <a:pt x="2278042" y="5175320"/>
                  <a:pt x="2288806" y="5170587"/>
                </a:cubicBezTo>
                <a:cubicBezTo>
                  <a:pt x="2299570" y="5165854"/>
                  <a:pt x="2307642" y="5159543"/>
                  <a:pt x="2313103" y="5151655"/>
                </a:cubicBezTo>
                <a:lnTo>
                  <a:pt x="2313024" y="5151576"/>
                </a:lnTo>
                <a:cubicBezTo>
                  <a:pt x="2314132" y="5150078"/>
                  <a:pt x="2314607" y="5148421"/>
                  <a:pt x="2314370" y="5146765"/>
                </a:cubicBezTo>
                <a:cubicBezTo>
                  <a:pt x="2314132" y="5145108"/>
                  <a:pt x="2313182" y="5143767"/>
                  <a:pt x="2311600" y="5142742"/>
                </a:cubicBezTo>
                <a:lnTo>
                  <a:pt x="2288727" y="5127754"/>
                </a:lnTo>
                <a:cubicBezTo>
                  <a:pt x="2286907" y="5126571"/>
                  <a:pt x="2285086" y="5126098"/>
                  <a:pt x="2283345" y="5126255"/>
                </a:cubicBezTo>
                <a:cubicBezTo>
                  <a:pt x="2281604" y="5126413"/>
                  <a:pt x="2279863" y="5127360"/>
                  <a:pt x="2278280" y="5128937"/>
                </a:cubicBezTo>
                <a:cubicBezTo>
                  <a:pt x="2274639" y="5132566"/>
                  <a:pt x="2270840" y="5135248"/>
                  <a:pt x="2266883" y="5136904"/>
                </a:cubicBezTo>
                <a:cubicBezTo>
                  <a:pt x="2262926" y="5138561"/>
                  <a:pt x="2258652" y="5139429"/>
                  <a:pt x="2253983" y="5139429"/>
                </a:cubicBezTo>
                <a:cubicBezTo>
                  <a:pt x="2247018" y="5139429"/>
                  <a:pt x="2241082" y="5137614"/>
                  <a:pt x="2236175" y="5133986"/>
                </a:cubicBezTo>
                <a:cubicBezTo>
                  <a:pt x="2231269" y="5130357"/>
                  <a:pt x="2228182" y="5125388"/>
                  <a:pt x="2226916" y="5119156"/>
                </a:cubicBezTo>
                <a:lnTo>
                  <a:pt x="2311441" y="5119156"/>
                </a:lnTo>
                <a:cubicBezTo>
                  <a:pt x="2313816" y="5119156"/>
                  <a:pt x="2315636" y="5118210"/>
                  <a:pt x="2316902" y="5116474"/>
                </a:cubicBezTo>
                <a:cubicBezTo>
                  <a:pt x="2318168" y="5114739"/>
                  <a:pt x="2318802" y="5112372"/>
                  <a:pt x="2318802" y="5109375"/>
                </a:cubicBezTo>
                <a:lnTo>
                  <a:pt x="2318802" y="5101644"/>
                </a:lnTo>
                <a:cubicBezTo>
                  <a:pt x="2318802" y="5082871"/>
                  <a:pt x="2312470" y="5067016"/>
                  <a:pt x="2299728" y="5054158"/>
                </a:cubicBezTo>
                <a:cubicBezTo>
                  <a:pt x="2286986" y="5041300"/>
                  <a:pt x="2271236" y="5034832"/>
                  <a:pt x="2250105" y="5034832"/>
                </a:cubicBezTo>
                <a:close/>
                <a:moveTo>
                  <a:pt x="2873205" y="5034674"/>
                </a:moveTo>
                <a:cubicBezTo>
                  <a:pt x="2854527" y="5034674"/>
                  <a:pt x="2838777" y="5041379"/>
                  <a:pt x="2825956" y="5054789"/>
                </a:cubicBezTo>
                <a:cubicBezTo>
                  <a:pt x="2813135" y="5068120"/>
                  <a:pt x="2806724" y="5085237"/>
                  <a:pt x="2806724" y="5106062"/>
                </a:cubicBezTo>
                <a:cubicBezTo>
                  <a:pt x="2806724" y="5126886"/>
                  <a:pt x="2813135" y="5144004"/>
                  <a:pt x="2825956" y="5157413"/>
                </a:cubicBezTo>
                <a:cubicBezTo>
                  <a:pt x="2838777" y="5170823"/>
                  <a:pt x="2854527" y="5177528"/>
                  <a:pt x="2873205" y="5177528"/>
                </a:cubicBezTo>
                <a:cubicBezTo>
                  <a:pt x="2880407" y="5177528"/>
                  <a:pt x="2887134" y="5176266"/>
                  <a:pt x="2893387" y="5173742"/>
                </a:cubicBezTo>
                <a:cubicBezTo>
                  <a:pt x="2899639" y="5171218"/>
                  <a:pt x="2904625" y="5167826"/>
                  <a:pt x="2908345" y="5163487"/>
                </a:cubicBezTo>
                <a:lnTo>
                  <a:pt x="2908345" y="5169482"/>
                </a:lnTo>
                <a:cubicBezTo>
                  <a:pt x="2908345" y="5178475"/>
                  <a:pt x="2905812" y="5185337"/>
                  <a:pt x="2900668" y="5190149"/>
                </a:cubicBezTo>
                <a:cubicBezTo>
                  <a:pt x="2895603" y="5194961"/>
                  <a:pt x="2888242" y="5197406"/>
                  <a:pt x="2878745" y="5197406"/>
                </a:cubicBezTo>
                <a:cubicBezTo>
                  <a:pt x="2873521" y="5197406"/>
                  <a:pt x="2868615" y="5196381"/>
                  <a:pt x="2863945" y="5194330"/>
                </a:cubicBezTo>
                <a:cubicBezTo>
                  <a:pt x="2859276" y="5192279"/>
                  <a:pt x="2854685" y="5189124"/>
                  <a:pt x="2850174" y="5184785"/>
                </a:cubicBezTo>
                <a:cubicBezTo>
                  <a:pt x="2848670" y="5183523"/>
                  <a:pt x="2847087" y="5182813"/>
                  <a:pt x="2845188" y="5182813"/>
                </a:cubicBezTo>
                <a:cubicBezTo>
                  <a:pt x="2843288" y="5182734"/>
                  <a:pt x="2841468" y="5183365"/>
                  <a:pt x="2839569" y="5184627"/>
                </a:cubicBezTo>
                <a:lnTo>
                  <a:pt x="2815509" y="5200640"/>
                </a:lnTo>
                <a:cubicBezTo>
                  <a:pt x="2812739" y="5202376"/>
                  <a:pt x="2811156" y="5204427"/>
                  <a:pt x="2810760" y="5206793"/>
                </a:cubicBezTo>
                <a:cubicBezTo>
                  <a:pt x="2810286" y="5209081"/>
                  <a:pt x="2810998" y="5211289"/>
                  <a:pt x="2812897" y="5213419"/>
                </a:cubicBezTo>
                <a:cubicBezTo>
                  <a:pt x="2819624" y="5221228"/>
                  <a:pt x="2828805" y="5227460"/>
                  <a:pt x="2840598" y="5232035"/>
                </a:cubicBezTo>
                <a:cubicBezTo>
                  <a:pt x="2852311" y="5236610"/>
                  <a:pt x="2864974" y="5238898"/>
                  <a:pt x="2878587" y="5238898"/>
                </a:cubicBezTo>
                <a:cubicBezTo>
                  <a:pt x="2901538" y="5238898"/>
                  <a:pt x="2920137" y="5232745"/>
                  <a:pt x="2934304" y="5220282"/>
                </a:cubicBezTo>
                <a:cubicBezTo>
                  <a:pt x="2948471" y="5207819"/>
                  <a:pt x="2955594" y="5190938"/>
                  <a:pt x="2955594" y="5169640"/>
                </a:cubicBezTo>
                <a:lnTo>
                  <a:pt x="2955594" y="5044692"/>
                </a:lnTo>
                <a:cubicBezTo>
                  <a:pt x="2955594" y="5043035"/>
                  <a:pt x="2955040" y="5041616"/>
                  <a:pt x="2953773" y="5040353"/>
                </a:cubicBezTo>
                <a:cubicBezTo>
                  <a:pt x="2952586" y="5039170"/>
                  <a:pt x="2951082" y="5038539"/>
                  <a:pt x="2949262" y="5038539"/>
                </a:cubicBezTo>
                <a:lnTo>
                  <a:pt x="2915547" y="5038539"/>
                </a:lnTo>
                <a:cubicBezTo>
                  <a:pt x="2913885" y="5038539"/>
                  <a:pt x="2912460" y="5039091"/>
                  <a:pt x="2911194" y="5040353"/>
                </a:cubicBezTo>
                <a:cubicBezTo>
                  <a:pt x="2910007" y="5041537"/>
                  <a:pt x="2909374" y="5043035"/>
                  <a:pt x="2909374" y="5044692"/>
                </a:cubicBezTo>
                <a:lnTo>
                  <a:pt x="2909374" y="5048715"/>
                </a:lnTo>
                <a:cubicBezTo>
                  <a:pt x="2906129" y="5044455"/>
                  <a:pt x="2901301" y="5040985"/>
                  <a:pt x="2894890" y="5038460"/>
                </a:cubicBezTo>
                <a:cubicBezTo>
                  <a:pt x="2888480" y="5035936"/>
                  <a:pt x="2881278" y="5034674"/>
                  <a:pt x="2873205" y="5034674"/>
                </a:cubicBezTo>
                <a:close/>
                <a:moveTo>
                  <a:pt x="2549032" y="5034674"/>
                </a:moveTo>
                <a:cubicBezTo>
                  <a:pt x="2530354" y="5034674"/>
                  <a:pt x="2514604" y="5041379"/>
                  <a:pt x="2501783" y="5054789"/>
                </a:cubicBezTo>
                <a:cubicBezTo>
                  <a:pt x="2488962" y="5068120"/>
                  <a:pt x="2482551" y="5085237"/>
                  <a:pt x="2482551" y="5106062"/>
                </a:cubicBezTo>
                <a:cubicBezTo>
                  <a:pt x="2482551" y="5126886"/>
                  <a:pt x="2488962" y="5144004"/>
                  <a:pt x="2501783" y="5157413"/>
                </a:cubicBezTo>
                <a:cubicBezTo>
                  <a:pt x="2514604" y="5170823"/>
                  <a:pt x="2530354" y="5177528"/>
                  <a:pt x="2549032" y="5177528"/>
                </a:cubicBezTo>
                <a:cubicBezTo>
                  <a:pt x="2556234" y="5177528"/>
                  <a:pt x="2562961" y="5176266"/>
                  <a:pt x="2569214" y="5173742"/>
                </a:cubicBezTo>
                <a:cubicBezTo>
                  <a:pt x="2575466" y="5171218"/>
                  <a:pt x="2580452" y="5167826"/>
                  <a:pt x="2584172" y="5163487"/>
                </a:cubicBezTo>
                <a:lnTo>
                  <a:pt x="2584172" y="5169482"/>
                </a:lnTo>
                <a:cubicBezTo>
                  <a:pt x="2584172" y="5178475"/>
                  <a:pt x="2581639" y="5185337"/>
                  <a:pt x="2576495" y="5190149"/>
                </a:cubicBezTo>
                <a:cubicBezTo>
                  <a:pt x="2571430" y="5194961"/>
                  <a:pt x="2564069" y="5197406"/>
                  <a:pt x="2554572" y="5197406"/>
                </a:cubicBezTo>
                <a:cubicBezTo>
                  <a:pt x="2549348" y="5197406"/>
                  <a:pt x="2544441" y="5196381"/>
                  <a:pt x="2539772" y="5194330"/>
                </a:cubicBezTo>
                <a:cubicBezTo>
                  <a:pt x="2535103" y="5192279"/>
                  <a:pt x="2530512" y="5189124"/>
                  <a:pt x="2526001" y="5184785"/>
                </a:cubicBezTo>
                <a:cubicBezTo>
                  <a:pt x="2524497" y="5183523"/>
                  <a:pt x="2522914" y="5182813"/>
                  <a:pt x="2521015" y="5182813"/>
                </a:cubicBezTo>
                <a:cubicBezTo>
                  <a:pt x="2519115" y="5182734"/>
                  <a:pt x="2517295" y="5183365"/>
                  <a:pt x="2515396" y="5184627"/>
                </a:cubicBezTo>
                <a:lnTo>
                  <a:pt x="2491336" y="5200640"/>
                </a:lnTo>
                <a:cubicBezTo>
                  <a:pt x="2488566" y="5202376"/>
                  <a:pt x="2486983" y="5204427"/>
                  <a:pt x="2486587" y="5206793"/>
                </a:cubicBezTo>
                <a:cubicBezTo>
                  <a:pt x="2486112" y="5209081"/>
                  <a:pt x="2486825" y="5211289"/>
                  <a:pt x="2488724" y="5213419"/>
                </a:cubicBezTo>
                <a:cubicBezTo>
                  <a:pt x="2495451" y="5221228"/>
                  <a:pt x="2504632" y="5227460"/>
                  <a:pt x="2516425" y="5232035"/>
                </a:cubicBezTo>
                <a:cubicBezTo>
                  <a:pt x="2528138" y="5236610"/>
                  <a:pt x="2540801" y="5238898"/>
                  <a:pt x="2554414" y="5238898"/>
                </a:cubicBezTo>
                <a:cubicBezTo>
                  <a:pt x="2577365" y="5238898"/>
                  <a:pt x="2595964" y="5232745"/>
                  <a:pt x="2610131" y="5220282"/>
                </a:cubicBezTo>
                <a:cubicBezTo>
                  <a:pt x="2624298" y="5207819"/>
                  <a:pt x="2631421" y="5190938"/>
                  <a:pt x="2631421" y="5169640"/>
                </a:cubicBezTo>
                <a:lnTo>
                  <a:pt x="2631421" y="5044692"/>
                </a:lnTo>
                <a:cubicBezTo>
                  <a:pt x="2631421" y="5043035"/>
                  <a:pt x="2630867" y="5041616"/>
                  <a:pt x="2629600" y="5040353"/>
                </a:cubicBezTo>
                <a:cubicBezTo>
                  <a:pt x="2628413" y="5039170"/>
                  <a:pt x="2626909" y="5038539"/>
                  <a:pt x="2625089" y="5038539"/>
                </a:cubicBezTo>
                <a:lnTo>
                  <a:pt x="2591374" y="5038539"/>
                </a:lnTo>
                <a:cubicBezTo>
                  <a:pt x="2589712" y="5038539"/>
                  <a:pt x="2588287" y="5039091"/>
                  <a:pt x="2587021" y="5040353"/>
                </a:cubicBezTo>
                <a:cubicBezTo>
                  <a:pt x="2585834" y="5041537"/>
                  <a:pt x="2585201" y="5043035"/>
                  <a:pt x="2585201" y="5044692"/>
                </a:cubicBezTo>
                <a:lnTo>
                  <a:pt x="2585201" y="5048715"/>
                </a:lnTo>
                <a:cubicBezTo>
                  <a:pt x="2581956" y="5044455"/>
                  <a:pt x="2577128" y="5040985"/>
                  <a:pt x="2570717" y="5038460"/>
                </a:cubicBezTo>
                <a:cubicBezTo>
                  <a:pt x="2564307" y="5035936"/>
                  <a:pt x="2557105" y="5034674"/>
                  <a:pt x="2549032" y="5034674"/>
                </a:cubicBezTo>
                <a:close/>
                <a:moveTo>
                  <a:pt x="1253604" y="4990264"/>
                </a:moveTo>
                <a:cubicBezTo>
                  <a:pt x="1244581" y="4990264"/>
                  <a:pt x="1237221" y="4997679"/>
                  <a:pt x="1237221" y="5006750"/>
                </a:cubicBezTo>
                <a:cubicBezTo>
                  <a:pt x="1237221" y="5015822"/>
                  <a:pt x="1244581" y="5023236"/>
                  <a:pt x="1253604" y="5023236"/>
                </a:cubicBezTo>
                <a:cubicBezTo>
                  <a:pt x="1262626" y="5023236"/>
                  <a:pt x="1269987" y="5015822"/>
                  <a:pt x="1269987" y="5006750"/>
                </a:cubicBezTo>
                <a:cubicBezTo>
                  <a:pt x="1269987" y="4997679"/>
                  <a:pt x="1262626" y="4990264"/>
                  <a:pt x="1253604" y="4990264"/>
                </a:cubicBezTo>
                <a:close/>
                <a:moveTo>
                  <a:pt x="1497683" y="4989948"/>
                </a:moveTo>
                <a:cubicBezTo>
                  <a:pt x="1461040" y="4989948"/>
                  <a:pt x="1455579" y="5020475"/>
                  <a:pt x="1455579" y="5038697"/>
                </a:cubicBezTo>
                <a:lnTo>
                  <a:pt x="1455579" y="5041300"/>
                </a:lnTo>
                <a:lnTo>
                  <a:pt x="1439117" y="5041300"/>
                </a:lnTo>
                <a:lnTo>
                  <a:pt x="1439117" y="5059995"/>
                </a:lnTo>
                <a:lnTo>
                  <a:pt x="1455579" y="5059995"/>
                </a:lnTo>
                <a:lnTo>
                  <a:pt x="1455816" y="5173584"/>
                </a:lnTo>
                <a:lnTo>
                  <a:pt x="1486445" y="5173584"/>
                </a:lnTo>
                <a:lnTo>
                  <a:pt x="1486445" y="5059995"/>
                </a:lnTo>
                <a:lnTo>
                  <a:pt x="1523722" y="5059995"/>
                </a:lnTo>
                <a:lnTo>
                  <a:pt x="1523722" y="5041300"/>
                </a:lnTo>
                <a:lnTo>
                  <a:pt x="1486208" y="5041300"/>
                </a:lnTo>
                <a:lnTo>
                  <a:pt x="1486208" y="5038697"/>
                </a:lnTo>
                <a:cubicBezTo>
                  <a:pt x="1486208" y="5022920"/>
                  <a:pt x="1489373" y="5006829"/>
                  <a:pt x="1512721" y="5006829"/>
                </a:cubicBezTo>
                <a:cubicBezTo>
                  <a:pt x="1516124" y="5006829"/>
                  <a:pt x="1519765" y="5007065"/>
                  <a:pt x="1523722" y="5007539"/>
                </a:cubicBezTo>
                <a:lnTo>
                  <a:pt x="1523722" y="4996416"/>
                </a:lnTo>
                <a:cubicBezTo>
                  <a:pt x="1515016" y="4992157"/>
                  <a:pt x="1506231" y="4989948"/>
                  <a:pt x="1497683" y="4989948"/>
                </a:cubicBezTo>
                <a:close/>
                <a:moveTo>
                  <a:pt x="776446" y="4698561"/>
                </a:moveTo>
                <a:lnTo>
                  <a:pt x="776446" y="5239529"/>
                </a:lnTo>
                <a:lnTo>
                  <a:pt x="776446" y="5293247"/>
                </a:lnTo>
                <a:lnTo>
                  <a:pt x="1135918" y="5293247"/>
                </a:lnTo>
                <a:lnTo>
                  <a:pt x="1135918" y="5239529"/>
                </a:lnTo>
                <a:lnTo>
                  <a:pt x="1135918" y="4698561"/>
                </a:lnTo>
                <a:close/>
                <a:moveTo>
                  <a:pt x="0" y="0"/>
                </a:moveTo>
                <a:lnTo>
                  <a:pt x="7797801" y="0"/>
                </a:lnTo>
                <a:lnTo>
                  <a:pt x="9394359" y="1600083"/>
                </a:lnTo>
                <a:lnTo>
                  <a:pt x="10362927" y="629252"/>
                </a:lnTo>
                <a:lnTo>
                  <a:pt x="12191999" y="2462701"/>
                </a:lnTo>
                <a:lnTo>
                  <a:pt x="12191999" y="6858000"/>
                </a:lnTo>
                <a:lnTo>
                  <a:pt x="0" y="6858000"/>
                </a:lnTo>
                <a:close/>
              </a:path>
            </a:pathLst>
          </a:custGeom>
        </p:spPr>
      </p:pic>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a:effectLst/>
        </p:spPr>
        <p:txBody>
          <a:bodyPr/>
          <a:lstStyle>
            <a:lvl1pPr>
              <a:defRPr>
                <a:solidFill>
                  <a:schemeClr val="bg1"/>
                </a:solidFill>
              </a:defRPr>
            </a:lvl1pPr>
          </a:lstStyle>
          <a:p>
            <a:pPr lvl="0"/>
            <a:r>
              <a:rPr lang="en-US" dirty="0"/>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a:effectLst/>
        </p:spPr>
        <p:txBody>
          <a:bodyPr>
            <a:noAutofit/>
          </a:bodyPr>
          <a:lstStyle>
            <a:lvl1pPr>
              <a:defRPr sz="3600" b="1">
                <a:solidFill>
                  <a:schemeClr val="bg1"/>
                </a:solidFill>
                <a:latin typeface="Poppins" pitchFamily="2" charset="77"/>
                <a:cs typeface="Poppins" pitchFamily="2" charset="77"/>
              </a:defRPr>
            </a:lvl1pPr>
            <a:lvl2pPr marL="457200" indent="0">
              <a:buNone/>
              <a:defRPr/>
            </a:lvl2pPr>
          </a:lstStyle>
          <a:p>
            <a:pPr lvl="0"/>
            <a:r>
              <a:rPr lang="en-US" dirty="0"/>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776445" y="4698562"/>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rgbClr val="FFFFFF"/>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rgbClr val="FFFFFF"/>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5"/>
                <a:chOff x="1237220" y="4989949"/>
                <a:chExt cx="887361" cy="187185"/>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rgbClr val="FFFFFF"/>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rgbClr val="FFFFFF"/>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rgbClr val="FFFFFF"/>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rgbClr val="FFFFFF"/>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rgbClr val="FFFFFF"/>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rgbClr val="FFFFFF"/>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rgbClr val="FFFFFF"/>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87820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Image – Left – Bottom Triangle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01CE97C4-0E50-A111-0242-19C4E7C5DA92}"/>
              </a:ext>
            </a:extLst>
          </p:cNvPr>
          <p:cNvSpPr>
            <a:spLocks noGrp="1"/>
          </p:cNvSpPr>
          <p:nvPr>
            <p:ph type="pic" sz="quarter" idx="12"/>
          </p:nvPr>
        </p:nvSpPr>
        <p:spPr>
          <a:xfrm>
            <a:off x="1" y="0"/>
            <a:ext cx="4114800" cy="6857999"/>
          </a:xfrm>
          <a:custGeom>
            <a:avLst/>
            <a:gdLst>
              <a:gd name="connsiteX0" fmla="*/ 0 w 4114800"/>
              <a:gd name="connsiteY0" fmla="*/ 0 h 6857999"/>
              <a:gd name="connsiteX1" fmla="*/ 4114800 w 4114800"/>
              <a:gd name="connsiteY1" fmla="*/ 0 h 6857999"/>
              <a:gd name="connsiteX2" fmla="*/ 4114800 w 4114800"/>
              <a:gd name="connsiteY2" fmla="*/ 6857999 h 6857999"/>
              <a:gd name="connsiteX3" fmla="*/ 3841645 w 4114800"/>
              <a:gd name="connsiteY3" fmla="*/ 6857999 h 6857999"/>
              <a:gd name="connsiteX4" fmla="*/ 2448597 w 4114800"/>
              <a:gd name="connsiteY4" fmla="*/ 5461876 h 6857999"/>
              <a:gd name="connsiteX5" fmla="*/ 1602080 w 4114800"/>
              <a:gd name="connsiteY5" fmla="*/ 6310371 h 6857999"/>
              <a:gd name="connsiteX6" fmla="*/ 0 w 4114800"/>
              <a:gd name="connsiteY6" fmla="*/ 470445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6857999">
                <a:moveTo>
                  <a:pt x="0" y="0"/>
                </a:moveTo>
                <a:lnTo>
                  <a:pt x="4114800" y="0"/>
                </a:lnTo>
                <a:lnTo>
                  <a:pt x="4114800" y="6857999"/>
                </a:lnTo>
                <a:lnTo>
                  <a:pt x="3841645" y="6857999"/>
                </a:lnTo>
                <a:lnTo>
                  <a:pt x="2448597" y="5461876"/>
                </a:lnTo>
                <a:lnTo>
                  <a:pt x="1602080" y="6310371"/>
                </a:lnTo>
                <a:lnTo>
                  <a:pt x="0" y="470445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dirty="0"/>
          </a:p>
        </p:txBody>
      </p:sp>
      <p:pic>
        <p:nvPicPr>
          <p:cNvPr id="5" name="Graphic 4">
            <a:extLst>
              <a:ext uri="{FF2B5EF4-FFF2-40B4-BE49-F238E27FC236}">
                <a16:creationId xmlns:a16="http://schemas.microsoft.com/office/drawing/2014/main" id="{319E5D84-06DB-A0CB-9258-8DEC5095E6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4704458"/>
            <a:ext cx="3840480" cy="2153541"/>
          </a:xfrm>
          <a:prstGeom prst="rect">
            <a:avLst/>
          </a:prstGeom>
        </p:spPr>
      </p:pic>
      <p:pic>
        <p:nvPicPr>
          <p:cNvPr id="2" name="Picture 1">
            <a:extLst>
              <a:ext uri="{FF2B5EF4-FFF2-40B4-BE49-F238E27FC236}">
                <a16:creationId xmlns:a16="http://schemas.microsoft.com/office/drawing/2014/main" id="{35F414D3-2396-05C4-9C8F-1782D3EF3B6F}"/>
              </a:ext>
            </a:extLst>
          </p:cNvPr>
          <p:cNvPicPr>
            <a:picLocks noChangeAspect="1"/>
          </p:cNvPicPr>
          <p:nvPr userDrawn="1"/>
        </p:nvPicPr>
        <p:blipFill>
          <a:blip r:embed="rId5"/>
          <a:stretch>
            <a:fillRect/>
          </a:stretch>
        </p:blipFill>
        <p:spPr>
          <a:xfrm>
            <a:off x="4112561" y="334439"/>
            <a:ext cx="347472" cy="1085929"/>
          </a:xfrm>
          <a:prstGeom prst="rect">
            <a:avLst/>
          </a:prstGeom>
        </p:spPr>
      </p:pic>
      <p:sp>
        <p:nvSpPr>
          <p:cNvPr id="3" name="Title 1">
            <a:extLst>
              <a:ext uri="{FF2B5EF4-FFF2-40B4-BE49-F238E27FC236}">
                <a16:creationId xmlns:a16="http://schemas.microsoft.com/office/drawing/2014/main" id="{B7EBEC92-4EA0-35B0-5025-CC5CE7FA1E34}"/>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9" name="Text Placeholder 8">
            <a:extLst>
              <a:ext uri="{FF2B5EF4-FFF2-40B4-BE49-F238E27FC236}">
                <a16:creationId xmlns:a16="http://schemas.microsoft.com/office/drawing/2014/main" id="{46270614-A606-B1F9-5C9A-D43D5AD4A82C}"/>
              </a:ext>
            </a:extLst>
          </p:cNvPr>
          <p:cNvSpPr>
            <a:spLocks noGrp="1"/>
          </p:cNvSpPr>
          <p:nvPr>
            <p:ph type="body" sz="quarter" idx="14"/>
          </p:nvPr>
        </p:nvSpPr>
        <p:spPr>
          <a:xfrm>
            <a:off x="4707493" y="1551857"/>
            <a:ext cx="7179708"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7239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Image – Lef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01404FE-C983-908C-CEFD-DFA387930563}"/>
              </a:ext>
            </a:extLst>
          </p:cNvPr>
          <p:cNvSpPr>
            <a:spLocks noGrp="1"/>
          </p:cNvSpPr>
          <p:nvPr>
            <p:ph type="pic" sz="quarter" idx="12"/>
          </p:nvPr>
        </p:nvSpPr>
        <p:spPr>
          <a:xfrm>
            <a:off x="1" y="0"/>
            <a:ext cx="4114800" cy="6857999"/>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2" name="Picture 1">
            <a:extLst>
              <a:ext uri="{FF2B5EF4-FFF2-40B4-BE49-F238E27FC236}">
                <a16:creationId xmlns:a16="http://schemas.microsoft.com/office/drawing/2014/main" id="{35F414D3-2396-05C4-9C8F-1782D3EF3B6F}"/>
              </a:ext>
            </a:extLst>
          </p:cNvPr>
          <p:cNvPicPr>
            <a:picLocks noChangeAspect="1"/>
          </p:cNvPicPr>
          <p:nvPr userDrawn="1"/>
        </p:nvPicPr>
        <p:blipFill>
          <a:blip r:embed="rId3"/>
          <a:stretch>
            <a:fillRect/>
          </a:stretch>
        </p:blipFill>
        <p:spPr>
          <a:xfrm>
            <a:off x="4112561" y="334439"/>
            <a:ext cx="347472" cy="1085929"/>
          </a:xfrm>
          <a:prstGeom prst="rect">
            <a:avLst/>
          </a:prstGeom>
        </p:spPr>
      </p:pic>
      <p:sp>
        <p:nvSpPr>
          <p:cNvPr id="3" name="Title 1">
            <a:extLst>
              <a:ext uri="{FF2B5EF4-FFF2-40B4-BE49-F238E27FC236}">
                <a16:creationId xmlns:a16="http://schemas.microsoft.com/office/drawing/2014/main" id="{B7EBEC92-4EA0-35B0-5025-CC5CE7FA1E34}"/>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4" name="Text Placeholder 8">
            <a:extLst>
              <a:ext uri="{FF2B5EF4-FFF2-40B4-BE49-F238E27FC236}">
                <a16:creationId xmlns:a16="http://schemas.microsoft.com/office/drawing/2014/main" id="{B02F01B9-489C-A8F9-A668-19F49519723F}"/>
              </a:ext>
            </a:extLst>
          </p:cNvPr>
          <p:cNvSpPr>
            <a:spLocks noGrp="1"/>
          </p:cNvSpPr>
          <p:nvPr>
            <p:ph type="body" sz="quarter" idx="14"/>
          </p:nvPr>
        </p:nvSpPr>
        <p:spPr>
          <a:xfrm>
            <a:off x="4707493" y="1551857"/>
            <a:ext cx="7179708"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2178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Image – Left — Top Triangl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C3FD0CA-CEE6-6706-150F-2B072189C028}"/>
              </a:ext>
            </a:extLst>
          </p:cNvPr>
          <p:cNvSpPr>
            <a:spLocks noGrp="1"/>
          </p:cNvSpPr>
          <p:nvPr>
            <p:ph type="pic" sz="quarter" idx="12"/>
          </p:nvPr>
        </p:nvSpPr>
        <p:spPr>
          <a:xfrm>
            <a:off x="-1" y="0"/>
            <a:ext cx="4114800" cy="6858000"/>
          </a:xfrm>
          <a:custGeom>
            <a:avLst/>
            <a:gdLst>
              <a:gd name="connsiteX0" fmla="*/ 3838898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 name="connsiteX4" fmla="*/ 0 w 4114800"/>
              <a:gd name="connsiteY4" fmla="*/ 2143382 h 6858000"/>
              <a:gd name="connsiteX5" fmla="*/ 1599028 w 4114800"/>
              <a:gd name="connsiteY5" fmla="*/ 540617 h 6858000"/>
              <a:gd name="connsiteX6" fmla="*/ 2449240 w 4114800"/>
              <a:gd name="connsiteY6" fmla="*/ 139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6858000">
                <a:moveTo>
                  <a:pt x="3838898" y="0"/>
                </a:moveTo>
                <a:lnTo>
                  <a:pt x="4114800" y="0"/>
                </a:lnTo>
                <a:lnTo>
                  <a:pt x="4114800" y="6858000"/>
                </a:lnTo>
                <a:lnTo>
                  <a:pt x="0" y="6858000"/>
                </a:lnTo>
                <a:lnTo>
                  <a:pt x="0" y="2143382"/>
                </a:lnTo>
                <a:lnTo>
                  <a:pt x="1599028" y="540617"/>
                </a:lnTo>
                <a:lnTo>
                  <a:pt x="2449240" y="1392816"/>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4" name="Graphic 3">
            <a:extLst>
              <a:ext uri="{FF2B5EF4-FFF2-40B4-BE49-F238E27FC236}">
                <a16:creationId xmlns:a16="http://schemas.microsoft.com/office/drawing/2014/main" id="{56A7131F-CC3B-3327-804C-391AEC09DD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3840480" cy="2153539"/>
          </a:xfrm>
          <a:prstGeom prst="rect">
            <a:avLst/>
          </a:prstGeom>
        </p:spPr>
      </p:pic>
      <p:pic>
        <p:nvPicPr>
          <p:cNvPr id="3" name="Picture 2">
            <a:extLst>
              <a:ext uri="{FF2B5EF4-FFF2-40B4-BE49-F238E27FC236}">
                <a16:creationId xmlns:a16="http://schemas.microsoft.com/office/drawing/2014/main" id="{77DD70B0-CAFD-A7C3-AFEB-286AD8DE588F}"/>
              </a:ext>
            </a:extLst>
          </p:cNvPr>
          <p:cNvPicPr>
            <a:picLocks noChangeAspect="1"/>
          </p:cNvPicPr>
          <p:nvPr userDrawn="1"/>
        </p:nvPicPr>
        <p:blipFill>
          <a:blip r:embed="rId5"/>
          <a:stretch>
            <a:fillRect/>
          </a:stretch>
        </p:blipFill>
        <p:spPr>
          <a:xfrm>
            <a:off x="4112561" y="334439"/>
            <a:ext cx="347472" cy="1085929"/>
          </a:xfrm>
          <a:prstGeom prst="rect">
            <a:avLst/>
          </a:prstGeom>
        </p:spPr>
      </p:pic>
      <p:sp>
        <p:nvSpPr>
          <p:cNvPr id="5" name="Title 1">
            <a:extLst>
              <a:ext uri="{FF2B5EF4-FFF2-40B4-BE49-F238E27FC236}">
                <a16:creationId xmlns:a16="http://schemas.microsoft.com/office/drawing/2014/main" id="{B80A1556-831F-C5E1-2A01-247EC91538A8}"/>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2" name="Text Placeholder 8">
            <a:extLst>
              <a:ext uri="{FF2B5EF4-FFF2-40B4-BE49-F238E27FC236}">
                <a16:creationId xmlns:a16="http://schemas.microsoft.com/office/drawing/2014/main" id="{ADA25BEC-A1E6-02ED-89B5-C332DC35DB85}"/>
              </a:ext>
            </a:extLst>
          </p:cNvPr>
          <p:cNvSpPr>
            <a:spLocks noGrp="1"/>
          </p:cNvSpPr>
          <p:nvPr>
            <p:ph type="body" sz="quarter" idx="14"/>
          </p:nvPr>
        </p:nvSpPr>
        <p:spPr>
          <a:xfrm>
            <a:off x="4707493" y="1551857"/>
            <a:ext cx="7179708"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5639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1 Image – Left Variation">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951CEDBC-2EA2-BF28-C023-706B04393583}"/>
              </a:ext>
            </a:extLst>
          </p:cNvPr>
          <p:cNvSpPr>
            <a:spLocks noGrp="1"/>
          </p:cNvSpPr>
          <p:nvPr>
            <p:ph type="pic" sz="quarter" idx="12"/>
          </p:nvPr>
        </p:nvSpPr>
        <p:spPr>
          <a:xfrm>
            <a:off x="-1" y="0"/>
            <a:ext cx="41148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3" name="Picture 2">
            <a:extLst>
              <a:ext uri="{FF2B5EF4-FFF2-40B4-BE49-F238E27FC236}">
                <a16:creationId xmlns:a16="http://schemas.microsoft.com/office/drawing/2014/main" id="{77DD70B0-CAFD-A7C3-AFEB-286AD8DE588F}"/>
              </a:ext>
            </a:extLst>
          </p:cNvPr>
          <p:cNvPicPr>
            <a:picLocks noChangeAspect="1"/>
          </p:cNvPicPr>
          <p:nvPr userDrawn="1"/>
        </p:nvPicPr>
        <p:blipFill>
          <a:blip r:embed="rId3"/>
          <a:stretch>
            <a:fillRect/>
          </a:stretch>
        </p:blipFill>
        <p:spPr>
          <a:xfrm>
            <a:off x="4112561" y="334439"/>
            <a:ext cx="347472" cy="1085929"/>
          </a:xfrm>
          <a:prstGeom prst="rect">
            <a:avLst/>
          </a:prstGeom>
        </p:spPr>
      </p:pic>
      <p:sp>
        <p:nvSpPr>
          <p:cNvPr id="5" name="Title 1">
            <a:extLst>
              <a:ext uri="{FF2B5EF4-FFF2-40B4-BE49-F238E27FC236}">
                <a16:creationId xmlns:a16="http://schemas.microsoft.com/office/drawing/2014/main" id="{B80A1556-831F-C5E1-2A01-247EC91538A8}"/>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2" name="Text Placeholder 8">
            <a:extLst>
              <a:ext uri="{FF2B5EF4-FFF2-40B4-BE49-F238E27FC236}">
                <a16:creationId xmlns:a16="http://schemas.microsoft.com/office/drawing/2014/main" id="{35914466-C803-B2D0-D368-6074991516FF}"/>
              </a:ext>
            </a:extLst>
          </p:cNvPr>
          <p:cNvSpPr>
            <a:spLocks noGrp="1"/>
          </p:cNvSpPr>
          <p:nvPr>
            <p:ph type="body" sz="quarter" idx="14"/>
          </p:nvPr>
        </p:nvSpPr>
        <p:spPr>
          <a:xfrm>
            <a:off x="4707493" y="1551857"/>
            <a:ext cx="7179708"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5350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Image – Left – Bottom Triangles">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B459D7E-C9C2-3065-853C-E13FC0976C22}"/>
              </a:ext>
            </a:extLst>
          </p:cNvPr>
          <p:cNvSpPr>
            <a:spLocks noGrp="1"/>
          </p:cNvSpPr>
          <p:nvPr>
            <p:ph type="pic" sz="quarter" idx="12"/>
          </p:nvPr>
        </p:nvSpPr>
        <p:spPr>
          <a:xfrm>
            <a:off x="0" y="3429000"/>
            <a:ext cx="5507190" cy="3429000"/>
          </a:xfrm>
          <a:custGeom>
            <a:avLst/>
            <a:gdLst>
              <a:gd name="connsiteX0" fmla="*/ 0 w 5507190"/>
              <a:gd name="connsiteY0" fmla="*/ 0 h 3429000"/>
              <a:gd name="connsiteX1" fmla="*/ 5507190 w 5507190"/>
              <a:gd name="connsiteY1" fmla="*/ 0 h 3429000"/>
              <a:gd name="connsiteX2" fmla="*/ 5507190 w 5507190"/>
              <a:gd name="connsiteY2" fmla="*/ 3429000 h 3429000"/>
              <a:gd name="connsiteX3" fmla="*/ 3914817 w 5507190"/>
              <a:gd name="connsiteY3" fmla="*/ 3429000 h 3429000"/>
              <a:gd name="connsiteX4" fmla="*/ 2495236 w 5507190"/>
              <a:gd name="connsiteY4" fmla="*/ 2006284 h 3429000"/>
              <a:gd name="connsiteX5" fmla="*/ 1632595 w 5507190"/>
              <a:gd name="connsiteY5" fmla="*/ 2870941 h 3429000"/>
              <a:gd name="connsiteX6" fmla="*/ 0 w 5507190"/>
              <a:gd name="connsiteY6" fmla="*/ 123444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7190" h="3429000">
                <a:moveTo>
                  <a:pt x="0" y="0"/>
                </a:moveTo>
                <a:lnTo>
                  <a:pt x="5507190" y="0"/>
                </a:lnTo>
                <a:lnTo>
                  <a:pt x="5507190" y="3429000"/>
                </a:lnTo>
                <a:lnTo>
                  <a:pt x="3914817" y="3429000"/>
                </a:lnTo>
                <a:lnTo>
                  <a:pt x="2495236" y="2006284"/>
                </a:lnTo>
                <a:lnTo>
                  <a:pt x="1632595" y="2870941"/>
                </a:lnTo>
                <a:lnTo>
                  <a:pt x="0" y="1234440"/>
                </a:lnTo>
                <a:close/>
              </a:path>
            </a:pathLst>
          </a:custGeom>
          <a:blipFill dpi="0" rotWithShape="1">
            <a:blip r:embed="rId2" cstate="screen">
              <a:extLst>
                <a:ext uri="{28A0092B-C50C-407E-A947-70E740481C1C}">
                  <a14:useLocalDpi xmlns:a14="http://schemas.microsoft.com/office/drawing/2010/main"/>
                </a:ext>
              </a:extLst>
            </a:blip>
            <a:srcRect/>
            <a:tile tx="-438150" ty="0" sx="100000" sy="100000" flip="none" algn="t"/>
          </a:blipFill>
        </p:spPr>
        <p:txBody>
          <a:bodyPr wrap="square">
            <a:noAutofit/>
          </a:bodyPr>
          <a:lstStyle/>
          <a:p>
            <a:endParaRPr lang="en-US"/>
          </a:p>
        </p:txBody>
      </p:sp>
      <p:pic>
        <p:nvPicPr>
          <p:cNvPr id="5" name="Graphic 4">
            <a:extLst>
              <a:ext uri="{FF2B5EF4-FFF2-40B4-BE49-F238E27FC236}">
                <a16:creationId xmlns:a16="http://schemas.microsoft.com/office/drawing/2014/main" id="{319E5D84-06DB-A0CB-9258-8DEC5095E6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4665818"/>
            <a:ext cx="3913632" cy="2194560"/>
          </a:xfrm>
          <a:prstGeom prst="rect">
            <a:avLst/>
          </a:prstGeom>
        </p:spPr>
      </p:pic>
      <p:sp>
        <p:nvSpPr>
          <p:cNvPr id="3" name="Picture Placeholder 19">
            <a:extLst>
              <a:ext uri="{FF2B5EF4-FFF2-40B4-BE49-F238E27FC236}">
                <a16:creationId xmlns:a16="http://schemas.microsoft.com/office/drawing/2014/main" id="{771B3D36-6471-3195-648F-3EF9AC6963E4}"/>
              </a:ext>
            </a:extLst>
          </p:cNvPr>
          <p:cNvSpPr>
            <a:spLocks noGrp="1"/>
          </p:cNvSpPr>
          <p:nvPr>
            <p:ph type="pic" sz="quarter" idx="13"/>
          </p:nvPr>
        </p:nvSpPr>
        <p:spPr>
          <a:xfrm>
            <a:off x="0" y="0"/>
            <a:ext cx="5507190" cy="3360664"/>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19" name="Picture 18">
            <a:extLst>
              <a:ext uri="{FF2B5EF4-FFF2-40B4-BE49-F238E27FC236}">
                <a16:creationId xmlns:a16="http://schemas.microsoft.com/office/drawing/2014/main" id="{74E92897-FEA1-6D0B-CF52-35DAC3BD56F4}"/>
              </a:ext>
            </a:extLst>
          </p:cNvPr>
          <p:cNvPicPr>
            <a:picLocks noChangeAspect="1"/>
          </p:cNvPicPr>
          <p:nvPr userDrawn="1"/>
        </p:nvPicPr>
        <p:blipFill>
          <a:blip r:embed="rId6"/>
          <a:stretch>
            <a:fillRect/>
          </a:stretch>
        </p:blipFill>
        <p:spPr>
          <a:xfrm>
            <a:off x="5507190" y="334439"/>
            <a:ext cx="347472" cy="1085929"/>
          </a:xfrm>
          <a:prstGeom prst="rect">
            <a:avLst/>
          </a:prstGeom>
        </p:spPr>
      </p:pic>
      <p:sp>
        <p:nvSpPr>
          <p:cNvPr id="25" name="Title 1">
            <a:extLst>
              <a:ext uri="{FF2B5EF4-FFF2-40B4-BE49-F238E27FC236}">
                <a16:creationId xmlns:a16="http://schemas.microsoft.com/office/drawing/2014/main" id="{7C610DDF-3F4B-B159-B94A-4FDB51295C1B}"/>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2" name="Text Placeholder 8">
            <a:extLst>
              <a:ext uri="{FF2B5EF4-FFF2-40B4-BE49-F238E27FC236}">
                <a16:creationId xmlns:a16="http://schemas.microsoft.com/office/drawing/2014/main" id="{34F0BC8F-8533-ABF8-5D04-8F42D4D58937}"/>
              </a:ext>
            </a:extLst>
          </p:cNvPr>
          <p:cNvSpPr>
            <a:spLocks noGrp="1"/>
          </p:cNvSpPr>
          <p:nvPr>
            <p:ph type="body" sz="quarter" idx="14"/>
          </p:nvPr>
        </p:nvSpPr>
        <p:spPr>
          <a:xfrm>
            <a:off x="6070675" y="1551857"/>
            <a:ext cx="5645075"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5018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Image – Left">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771B3D36-6471-3195-648F-3EF9AC6963E4}"/>
              </a:ext>
            </a:extLst>
          </p:cNvPr>
          <p:cNvSpPr>
            <a:spLocks noGrp="1"/>
          </p:cNvSpPr>
          <p:nvPr>
            <p:ph type="pic" sz="quarter" idx="13"/>
          </p:nvPr>
        </p:nvSpPr>
        <p:spPr>
          <a:xfrm>
            <a:off x="0" y="0"/>
            <a:ext cx="5507190" cy="3360664"/>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7" name="Title 1">
            <a:extLst>
              <a:ext uri="{FF2B5EF4-FFF2-40B4-BE49-F238E27FC236}">
                <a16:creationId xmlns:a16="http://schemas.microsoft.com/office/drawing/2014/main" id="{368E07D8-2806-E3F8-1D66-13890F3E4724}"/>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9" name="Picture 8">
            <a:extLst>
              <a:ext uri="{FF2B5EF4-FFF2-40B4-BE49-F238E27FC236}">
                <a16:creationId xmlns:a16="http://schemas.microsoft.com/office/drawing/2014/main" id="{F74F7D5E-23DE-052A-499D-5D1D23FE3BE6}"/>
              </a:ext>
            </a:extLst>
          </p:cNvPr>
          <p:cNvPicPr>
            <a:picLocks noChangeAspect="1"/>
          </p:cNvPicPr>
          <p:nvPr userDrawn="1"/>
        </p:nvPicPr>
        <p:blipFill>
          <a:blip r:embed="rId3"/>
          <a:stretch>
            <a:fillRect/>
          </a:stretch>
        </p:blipFill>
        <p:spPr>
          <a:xfrm>
            <a:off x="5507190" y="334439"/>
            <a:ext cx="347472" cy="1085929"/>
          </a:xfrm>
          <a:prstGeom prst="rect">
            <a:avLst/>
          </a:prstGeom>
        </p:spPr>
      </p:pic>
      <p:sp>
        <p:nvSpPr>
          <p:cNvPr id="2" name="Picture Placeholder 22">
            <a:extLst>
              <a:ext uri="{FF2B5EF4-FFF2-40B4-BE49-F238E27FC236}">
                <a16:creationId xmlns:a16="http://schemas.microsoft.com/office/drawing/2014/main" id="{8B906B9B-8BF3-4468-9C2C-B1BFFD676F12}"/>
              </a:ext>
            </a:extLst>
          </p:cNvPr>
          <p:cNvSpPr>
            <a:spLocks noGrp="1"/>
          </p:cNvSpPr>
          <p:nvPr>
            <p:ph type="pic" sz="quarter" idx="12"/>
          </p:nvPr>
        </p:nvSpPr>
        <p:spPr>
          <a:xfrm>
            <a:off x="0" y="3429000"/>
            <a:ext cx="5507190" cy="3429000"/>
          </a:xfrm>
          <a:prstGeom prst="rect">
            <a:avLst/>
          </a:prstGeom>
          <a:blipFill dpi="0" rotWithShape="1">
            <a:blip r:embed="rId4" cstate="screen">
              <a:extLst>
                <a:ext uri="{28A0092B-C50C-407E-A947-70E740481C1C}">
                  <a14:useLocalDpi xmlns:a14="http://schemas.microsoft.com/office/drawing/2010/main"/>
                </a:ext>
              </a:extLst>
            </a:blip>
            <a:srcRect/>
            <a:tile tx="-438150" ty="0" sx="100000" sy="100000" flip="none" algn="t"/>
          </a:blipFill>
        </p:spPr>
        <p:txBody>
          <a:bodyPr wrap="square">
            <a:noAutofit/>
          </a:bodyPr>
          <a:lstStyle/>
          <a:p>
            <a:endParaRPr lang="en-US"/>
          </a:p>
        </p:txBody>
      </p:sp>
      <p:sp>
        <p:nvSpPr>
          <p:cNvPr id="4" name="Text Placeholder 8">
            <a:extLst>
              <a:ext uri="{FF2B5EF4-FFF2-40B4-BE49-F238E27FC236}">
                <a16:creationId xmlns:a16="http://schemas.microsoft.com/office/drawing/2014/main" id="{19F8A388-3596-C8FA-B3D9-3568BD036ECA}"/>
              </a:ext>
            </a:extLst>
          </p:cNvPr>
          <p:cNvSpPr>
            <a:spLocks noGrp="1"/>
          </p:cNvSpPr>
          <p:nvPr>
            <p:ph type="body" sz="quarter" idx="14"/>
          </p:nvPr>
        </p:nvSpPr>
        <p:spPr>
          <a:xfrm>
            <a:off x="6070675" y="1551857"/>
            <a:ext cx="5645075"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415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 – Left – Top Triangles">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2D9E004-FF10-78ED-8436-0CC17E1F3245}"/>
              </a:ext>
            </a:extLst>
          </p:cNvPr>
          <p:cNvSpPr>
            <a:spLocks noGrp="1"/>
          </p:cNvSpPr>
          <p:nvPr>
            <p:ph type="pic" sz="quarter" idx="12"/>
          </p:nvPr>
        </p:nvSpPr>
        <p:spPr>
          <a:xfrm>
            <a:off x="10394" y="1"/>
            <a:ext cx="5496795" cy="4244358"/>
          </a:xfrm>
          <a:custGeom>
            <a:avLst/>
            <a:gdLst>
              <a:gd name="connsiteX0" fmla="*/ 3854535 w 5496795"/>
              <a:gd name="connsiteY0" fmla="*/ 0 h 4244358"/>
              <a:gd name="connsiteX1" fmla="*/ 5496795 w 5496795"/>
              <a:gd name="connsiteY1" fmla="*/ 0 h 4244358"/>
              <a:gd name="connsiteX2" fmla="*/ 5496795 w 5496795"/>
              <a:gd name="connsiteY2" fmla="*/ 4244358 h 4244358"/>
              <a:gd name="connsiteX3" fmla="*/ 0 w 5496795"/>
              <a:gd name="connsiteY3" fmla="*/ 4244358 h 4244358"/>
              <a:gd name="connsiteX4" fmla="*/ 0 w 5496795"/>
              <a:gd name="connsiteY4" fmla="*/ 2157208 h 4244358"/>
              <a:gd name="connsiteX5" fmla="*/ 1600510 w 5496795"/>
              <a:gd name="connsiteY5" fmla="*/ 552958 h 4244358"/>
              <a:gd name="connsiteX6" fmla="*/ 2451643 w 5496795"/>
              <a:gd name="connsiteY6" fmla="*/ 1406079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3854535" y="0"/>
                </a:moveTo>
                <a:lnTo>
                  <a:pt x="5496795" y="0"/>
                </a:lnTo>
                <a:lnTo>
                  <a:pt x="5496795" y="4244358"/>
                </a:lnTo>
                <a:lnTo>
                  <a:pt x="0" y="4244358"/>
                </a:lnTo>
                <a:lnTo>
                  <a:pt x="0" y="2157208"/>
                </a:lnTo>
                <a:lnTo>
                  <a:pt x="1600510" y="552958"/>
                </a:lnTo>
                <a:lnTo>
                  <a:pt x="2451643" y="1406079"/>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19">
            <a:extLst>
              <a:ext uri="{FF2B5EF4-FFF2-40B4-BE49-F238E27FC236}">
                <a16:creationId xmlns:a16="http://schemas.microsoft.com/office/drawing/2014/main" id="{5D212B8C-46AF-4402-B641-82A056CF4198}"/>
              </a:ext>
            </a:extLst>
          </p:cNvPr>
          <p:cNvSpPr>
            <a:spLocks noGrp="1"/>
          </p:cNvSpPr>
          <p:nvPr>
            <p:ph type="pic" sz="quarter" idx="13"/>
          </p:nvPr>
        </p:nvSpPr>
        <p:spPr>
          <a:xfrm>
            <a:off x="10395" y="4325112"/>
            <a:ext cx="2697480" cy="2532888"/>
          </a:xfrm>
          <a:prstGeom prst="rect">
            <a:avLst/>
          </a:pr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7" name="Picture Placeholder 19">
            <a:extLst>
              <a:ext uri="{FF2B5EF4-FFF2-40B4-BE49-F238E27FC236}">
                <a16:creationId xmlns:a16="http://schemas.microsoft.com/office/drawing/2014/main" id="{CF5A2FF8-4524-6BA3-70F6-110B86062D0D}"/>
              </a:ext>
            </a:extLst>
          </p:cNvPr>
          <p:cNvSpPr>
            <a:spLocks noGrp="1"/>
          </p:cNvSpPr>
          <p:nvPr>
            <p:ph type="pic" sz="quarter" idx="14"/>
          </p:nvPr>
        </p:nvSpPr>
        <p:spPr>
          <a:xfrm>
            <a:off x="2799315" y="4327972"/>
            <a:ext cx="2707874" cy="253002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4" name="Graphic 3">
            <a:extLst>
              <a:ext uri="{FF2B5EF4-FFF2-40B4-BE49-F238E27FC236}">
                <a16:creationId xmlns:a16="http://schemas.microsoft.com/office/drawing/2014/main" id="{56A7131F-CC3B-3327-804C-391AEC09DD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 y="0"/>
            <a:ext cx="3861421" cy="2165282"/>
          </a:xfrm>
          <a:prstGeom prst="rect">
            <a:avLst/>
          </a:prstGeom>
        </p:spPr>
      </p:pic>
      <p:pic>
        <p:nvPicPr>
          <p:cNvPr id="2" name="Picture 1">
            <a:extLst>
              <a:ext uri="{FF2B5EF4-FFF2-40B4-BE49-F238E27FC236}">
                <a16:creationId xmlns:a16="http://schemas.microsoft.com/office/drawing/2014/main" id="{92D2CCC6-D9A7-A34F-028F-B2AF628DEEF3}"/>
              </a:ext>
            </a:extLst>
          </p:cNvPr>
          <p:cNvPicPr>
            <a:picLocks noChangeAspect="1"/>
          </p:cNvPicPr>
          <p:nvPr userDrawn="1"/>
        </p:nvPicPr>
        <p:blipFill>
          <a:blip r:embed="rId7"/>
          <a:stretch>
            <a:fillRect/>
          </a:stretch>
        </p:blipFill>
        <p:spPr>
          <a:xfrm>
            <a:off x="5507190" y="334439"/>
            <a:ext cx="347472" cy="1085929"/>
          </a:xfrm>
          <a:prstGeom prst="rect">
            <a:avLst/>
          </a:prstGeom>
        </p:spPr>
      </p:pic>
      <p:sp>
        <p:nvSpPr>
          <p:cNvPr id="17" name="Title 1">
            <a:extLst>
              <a:ext uri="{FF2B5EF4-FFF2-40B4-BE49-F238E27FC236}">
                <a16:creationId xmlns:a16="http://schemas.microsoft.com/office/drawing/2014/main" id="{3A968132-BC79-144D-6CB0-EA79DB7AF1AA}"/>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3" name="Text Placeholder 8">
            <a:extLst>
              <a:ext uri="{FF2B5EF4-FFF2-40B4-BE49-F238E27FC236}">
                <a16:creationId xmlns:a16="http://schemas.microsoft.com/office/drawing/2014/main" id="{2D1F4B88-E15D-C793-2B5B-4B3FDC7EAEC8}"/>
              </a:ext>
            </a:extLst>
          </p:cNvPr>
          <p:cNvSpPr>
            <a:spLocks noGrp="1"/>
          </p:cNvSpPr>
          <p:nvPr>
            <p:ph type="body" sz="quarter" idx="15"/>
          </p:nvPr>
        </p:nvSpPr>
        <p:spPr>
          <a:xfrm>
            <a:off x="6070675" y="1551857"/>
            <a:ext cx="5645075"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5264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 –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CCC6-D9A7-A34F-028F-B2AF628DEEF3}"/>
              </a:ext>
            </a:extLst>
          </p:cNvPr>
          <p:cNvPicPr>
            <a:picLocks noChangeAspect="1"/>
          </p:cNvPicPr>
          <p:nvPr userDrawn="1"/>
        </p:nvPicPr>
        <p:blipFill>
          <a:blip r:embed="rId2"/>
          <a:stretch>
            <a:fillRect/>
          </a:stretch>
        </p:blipFill>
        <p:spPr>
          <a:xfrm>
            <a:off x="5507190" y="334439"/>
            <a:ext cx="347472" cy="1085929"/>
          </a:xfrm>
          <a:prstGeom prst="rect">
            <a:avLst/>
          </a:prstGeom>
        </p:spPr>
      </p:pic>
      <p:sp>
        <p:nvSpPr>
          <p:cNvPr id="3" name="Title 1">
            <a:extLst>
              <a:ext uri="{FF2B5EF4-FFF2-40B4-BE49-F238E27FC236}">
                <a16:creationId xmlns:a16="http://schemas.microsoft.com/office/drawing/2014/main" id="{9531706A-7356-9FAE-43F1-091700C746E5}"/>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9" name="Picture 8" descr="Informa Engage Logo Text&#10;">
            <a:extLst>
              <a:ext uri="{FF2B5EF4-FFF2-40B4-BE49-F238E27FC236}">
                <a16:creationId xmlns:a16="http://schemas.microsoft.com/office/drawing/2014/main" id="{319D97F9-CC21-7AA0-C7D6-24B2C225AA6A}"/>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5" name="Picture Placeholder 4">
            <a:extLst>
              <a:ext uri="{FF2B5EF4-FFF2-40B4-BE49-F238E27FC236}">
                <a16:creationId xmlns:a16="http://schemas.microsoft.com/office/drawing/2014/main" id="{8FBC4D26-36ED-1DCE-6F06-A3FF3D2A521E}"/>
              </a:ext>
            </a:extLst>
          </p:cNvPr>
          <p:cNvSpPr>
            <a:spLocks noGrp="1"/>
          </p:cNvSpPr>
          <p:nvPr>
            <p:ph type="pic" sz="quarter" idx="12"/>
          </p:nvPr>
        </p:nvSpPr>
        <p:spPr>
          <a:xfrm>
            <a:off x="10394" y="1"/>
            <a:ext cx="5496795" cy="424435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6" name="Picture Placeholder 19">
            <a:extLst>
              <a:ext uri="{FF2B5EF4-FFF2-40B4-BE49-F238E27FC236}">
                <a16:creationId xmlns:a16="http://schemas.microsoft.com/office/drawing/2014/main" id="{107236A8-5438-0CCD-171E-C9E7269402FD}"/>
              </a:ext>
            </a:extLst>
          </p:cNvPr>
          <p:cNvSpPr>
            <a:spLocks noGrp="1"/>
          </p:cNvSpPr>
          <p:nvPr>
            <p:ph type="pic" sz="quarter" idx="13"/>
          </p:nvPr>
        </p:nvSpPr>
        <p:spPr>
          <a:xfrm>
            <a:off x="10395"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13" name="Picture Placeholder 19">
            <a:extLst>
              <a:ext uri="{FF2B5EF4-FFF2-40B4-BE49-F238E27FC236}">
                <a16:creationId xmlns:a16="http://schemas.microsoft.com/office/drawing/2014/main" id="{E3FB3E01-6317-ED3C-F115-D421D97E9560}"/>
              </a:ext>
            </a:extLst>
          </p:cNvPr>
          <p:cNvSpPr>
            <a:spLocks noGrp="1"/>
          </p:cNvSpPr>
          <p:nvPr>
            <p:ph type="pic" sz="quarter" idx="14"/>
          </p:nvPr>
        </p:nvSpPr>
        <p:spPr>
          <a:xfrm>
            <a:off x="2799315" y="4327972"/>
            <a:ext cx="2707874" cy="2530028"/>
          </a:xfrm>
          <a:prstGeom prst="rect">
            <a:avLst/>
          </a:prstGeom>
          <a:blipFill dpi="0" rotWithShape="1">
            <a:blip r:embed="rId6"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4" name="Text Placeholder 8">
            <a:extLst>
              <a:ext uri="{FF2B5EF4-FFF2-40B4-BE49-F238E27FC236}">
                <a16:creationId xmlns:a16="http://schemas.microsoft.com/office/drawing/2014/main" id="{20ABD7BD-E43E-8865-CCC5-71FD33915ECF}"/>
              </a:ext>
            </a:extLst>
          </p:cNvPr>
          <p:cNvSpPr>
            <a:spLocks noGrp="1"/>
          </p:cNvSpPr>
          <p:nvPr>
            <p:ph type="body" sz="quarter" idx="15"/>
          </p:nvPr>
        </p:nvSpPr>
        <p:spPr>
          <a:xfrm>
            <a:off x="6070675" y="1551857"/>
            <a:ext cx="5645075"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4114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 Right — Top Tri — Black Logo">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custGeom>
            <a:avLst/>
            <a:gdLst>
              <a:gd name="connsiteX0" fmla="*/ 0 w 5496795"/>
              <a:gd name="connsiteY0" fmla="*/ 0 h 4244358"/>
              <a:gd name="connsiteX1" fmla="*/ 1656317 w 5496795"/>
              <a:gd name="connsiteY1" fmla="*/ 0 h 4244358"/>
              <a:gd name="connsiteX2" fmla="*/ 3051689 w 5496795"/>
              <a:gd name="connsiteY2" fmla="*/ 1398453 h 4244358"/>
              <a:gd name="connsiteX3" fmla="*/ 3898206 w 5496795"/>
              <a:gd name="connsiteY3" fmla="*/ 549958 h 4244358"/>
              <a:gd name="connsiteX4" fmla="*/ 5496795 w 5496795"/>
              <a:gd name="connsiteY4" fmla="*/ 2152371 h 4244358"/>
              <a:gd name="connsiteX5" fmla="*/ 5496795 w 5496795"/>
              <a:gd name="connsiteY5" fmla="*/ 4244358 h 4244358"/>
              <a:gd name="connsiteX6" fmla="*/ 0 w 5496795"/>
              <a:gd name="connsiteY6" fmla="*/ 4244358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0" y="0"/>
                </a:moveTo>
                <a:lnTo>
                  <a:pt x="1656317" y="0"/>
                </a:lnTo>
                <a:lnTo>
                  <a:pt x="3051689" y="1398453"/>
                </a:lnTo>
                <a:lnTo>
                  <a:pt x="3898206" y="549958"/>
                </a:lnTo>
                <a:lnTo>
                  <a:pt x="5496795" y="2152371"/>
                </a:lnTo>
                <a:lnTo>
                  <a:pt x="5496795" y="4244358"/>
                </a:lnTo>
                <a:lnTo>
                  <a:pt x="0" y="424435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7" name="Graphic 6">
            <a:extLst>
              <a:ext uri="{FF2B5EF4-FFF2-40B4-BE49-F238E27FC236}">
                <a16:creationId xmlns:a16="http://schemas.microsoft.com/office/drawing/2014/main" id="{68B8A400-BD07-39E5-0E68-9A63B4A02F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6"/>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13" name="Picture 12" descr="Informa Engage Logo Text&#10;">
            <a:extLst>
              <a:ext uri="{FF2B5EF4-FFF2-40B4-BE49-F238E27FC236}">
                <a16:creationId xmlns:a16="http://schemas.microsoft.com/office/drawing/2014/main" id="{2B47CA38-A376-7953-1B9E-46E73BB78399}"/>
              </a:ext>
            </a:extLst>
          </p:cNvPr>
          <p:cNvPicPr>
            <a:picLocks noChangeAspect="1"/>
          </p:cNvPicPr>
          <p:nvPr userDrawn="1"/>
        </p:nvPicPr>
        <p:blipFill>
          <a:blip r:embed="rId7"/>
          <a:stretch>
            <a:fillRect/>
          </a:stretch>
        </p:blipFill>
        <p:spPr>
          <a:xfrm>
            <a:off x="10582362" y="6598865"/>
            <a:ext cx="1358900" cy="177800"/>
          </a:xfrm>
          <a:prstGeom prst="rect">
            <a:avLst/>
          </a:prstGeom>
        </p:spPr>
      </p:pic>
      <p:sp>
        <p:nvSpPr>
          <p:cNvPr id="2" name="Picture Placeholder 19">
            <a:extLst>
              <a:ext uri="{FF2B5EF4-FFF2-40B4-BE49-F238E27FC236}">
                <a16:creationId xmlns:a16="http://schemas.microsoft.com/office/drawing/2014/main" id="{D6D5A34B-846F-5826-AF42-00ADE4C634E5}"/>
              </a:ext>
            </a:extLst>
          </p:cNvPr>
          <p:cNvSpPr>
            <a:spLocks noGrp="1"/>
          </p:cNvSpPr>
          <p:nvPr>
            <p:ph type="pic" sz="quarter" idx="13"/>
          </p:nvPr>
        </p:nvSpPr>
        <p:spPr>
          <a:xfrm>
            <a:off x="6695206" y="4325112"/>
            <a:ext cx="2697480" cy="2532888"/>
          </a:xfrm>
          <a:prstGeom prst="rect">
            <a:avLst/>
          </a:prstGeom>
          <a:blipFill dpi="0" rotWithShape="1">
            <a:blip r:embed="rId8"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3" name="Text Placeholder 8">
            <a:extLst>
              <a:ext uri="{FF2B5EF4-FFF2-40B4-BE49-F238E27FC236}">
                <a16:creationId xmlns:a16="http://schemas.microsoft.com/office/drawing/2014/main" id="{0F4F2B80-B08D-D252-10DC-0AABBCC52C1D}"/>
              </a:ext>
            </a:extLst>
          </p:cNvPr>
          <p:cNvSpPr>
            <a:spLocks noGrp="1"/>
          </p:cNvSpPr>
          <p:nvPr>
            <p:ph type="body" sz="quarter" idx="15"/>
          </p:nvPr>
        </p:nvSpPr>
        <p:spPr>
          <a:xfrm>
            <a:off x="490494" y="1603723"/>
            <a:ext cx="5858790"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1480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age – Right — Top Tri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243870-0F34-8DEB-D8F6-474F1E7968FD}"/>
              </a:ext>
            </a:extLst>
          </p:cNvPr>
          <p:cNvSpPr/>
          <p:nvPr userDrawn="1"/>
        </p:nvSpPr>
        <p:spPr>
          <a:xfrm>
            <a:off x="10191404" y="6523561"/>
            <a:ext cx="2000596" cy="2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custGeom>
            <a:avLst/>
            <a:gdLst>
              <a:gd name="connsiteX0" fmla="*/ 0 w 5496795"/>
              <a:gd name="connsiteY0" fmla="*/ 0 h 4244358"/>
              <a:gd name="connsiteX1" fmla="*/ 1656317 w 5496795"/>
              <a:gd name="connsiteY1" fmla="*/ 0 h 4244358"/>
              <a:gd name="connsiteX2" fmla="*/ 3051689 w 5496795"/>
              <a:gd name="connsiteY2" fmla="*/ 1398453 h 4244358"/>
              <a:gd name="connsiteX3" fmla="*/ 3898206 w 5496795"/>
              <a:gd name="connsiteY3" fmla="*/ 549958 h 4244358"/>
              <a:gd name="connsiteX4" fmla="*/ 5496795 w 5496795"/>
              <a:gd name="connsiteY4" fmla="*/ 2152371 h 4244358"/>
              <a:gd name="connsiteX5" fmla="*/ 5496795 w 5496795"/>
              <a:gd name="connsiteY5" fmla="*/ 4244358 h 4244358"/>
              <a:gd name="connsiteX6" fmla="*/ 0 w 5496795"/>
              <a:gd name="connsiteY6" fmla="*/ 4244358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0" y="0"/>
                </a:moveTo>
                <a:lnTo>
                  <a:pt x="1656317" y="0"/>
                </a:lnTo>
                <a:lnTo>
                  <a:pt x="3051689" y="1398453"/>
                </a:lnTo>
                <a:lnTo>
                  <a:pt x="3898206" y="549958"/>
                </a:lnTo>
                <a:lnTo>
                  <a:pt x="5496795" y="2152371"/>
                </a:lnTo>
                <a:lnTo>
                  <a:pt x="5496795" y="4244358"/>
                </a:lnTo>
                <a:lnTo>
                  <a:pt x="0" y="424435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7" name="Graphic 6">
            <a:extLst>
              <a:ext uri="{FF2B5EF4-FFF2-40B4-BE49-F238E27FC236}">
                <a16:creationId xmlns:a16="http://schemas.microsoft.com/office/drawing/2014/main" id="{68B8A400-BD07-39E5-0E68-9A63B4A02F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6"/>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3" name="Picture Placeholder 19">
            <a:extLst>
              <a:ext uri="{FF2B5EF4-FFF2-40B4-BE49-F238E27FC236}">
                <a16:creationId xmlns:a16="http://schemas.microsoft.com/office/drawing/2014/main" id="{3AFCABBD-801B-9277-8D03-F0B079B6CD17}"/>
              </a:ext>
            </a:extLst>
          </p:cNvPr>
          <p:cNvSpPr>
            <a:spLocks noGrp="1"/>
          </p:cNvSpPr>
          <p:nvPr>
            <p:ph type="pic" sz="quarter" idx="13"/>
          </p:nvPr>
        </p:nvSpPr>
        <p:spPr>
          <a:xfrm>
            <a:off x="6695206" y="4325112"/>
            <a:ext cx="2697480" cy="2532888"/>
          </a:xfrm>
          <a:prstGeom prst="rect">
            <a:avLst/>
          </a:prstGeom>
          <a:blipFill dpi="0" rotWithShape="1">
            <a:blip r:embed="rId7"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6" name="Text Placeholder 8">
            <a:extLst>
              <a:ext uri="{FF2B5EF4-FFF2-40B4-BE49-F238E27FC236}">
                <a16:creationId xmlns:a16="http://schemas.microsoft.com/office/drawing/2014/main" id="{7800908E-7DC5-91EB-393D-A5F8CDD0DBE7}"/>
              </a:ext>
            </a:extLst>
          </p:cNvPr>
          <p:cNvSpPr>
            <a:spLocks noGrp="1"/>
          </p:cNvSpPr>
          <p:nvPr>
            <p:ph type="body" sz="quarter" idx="15"/>
          </p:nvPr>
        </p:nvSpPr>
        <p:spPr>
          <a:xfrm>
            <a:off x="490494" y="1603723"/>
            <a:ext cx="5858790"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338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Image Black Text">
    <p:spTree>
      <p:nvGrpSpPr>
        <p:cNvPr id="1" name=""/>
        <p:cNvGrpSpPr/>
        <p:nvPr/>
      </p:nvGrpSpPr>
      <p:grpSpPr>
        <a:xfrm>
          <a:off x="0" y="0"/>
          <a:ext cx="0" cy="0"/>
          <a:chOff x="0" y="0"/>
          <a:chExt cx="0" cy="0"/>
        </a:xfrm>
      </p:grpSpPr>
      <p:sp>
        <p:nvSpPr>
          <p:cNvPr id="2" name="Picture Placeholder 140">
            <a:extLst>
              <a:ext uri="{FF2B5EF4-FFF2-40B4-BE49-F238E27FC236}">
                <a16:creationId xmlns:a16="http://schemas.microsoft.com/office/drawing/2014/main" id="{DB2228F7-F36F-659E-8FB3-1CE59B76149E}"/>
              </a:ext>
            </a:extLst>
          </p:cNvPr>
          <p:cNvSpPr>
            <a:spLocks noGrp="1"/>
          </p:cNvSpPr>
          <p:nvPr>
            <p:ph type="pic" sz="quarter" idx="13"/>
          </p:nvPr>
        </p:nvSpPr>
        <p:spPr>
          <a:xfrm>
            <a:off x="-1" y="0"/>
            <a:ext cx="12191999" cy="6858000"/>
          </a:xfrm>
          <a:custGeom>
            <a:avLst/>
            <a:gdLst>
              <a:gd name="connsiteX0" fmla="*/ 2095221 w 12191999"/>
              <a:gd name="connsiteY0" fmla="*/ 5105904 h 6858000"/>
              <a:gd name="connsiteX1" fmla="*/ 2095221 w 12191999"/>
              <a:gd name="connsiteY1" fmla="*/ 5128385 h 6858000"/>
              <a:gd name="connsiteX2" fmla="*/ 2064196 w 12191999"/>
              <a:gd name="connsiteY2" fmla="*/ 5159464 h 6858000"/>
              <a:gd name="connsiteX3" fmla="*/ 2041719 w 12191999"/>
              <a:gd name="connsiteY3" fmla="*/ 5135800 h 6858000"/>
              <a:gd name="connsiteX4" fmla="*/ 2092450 w 12191999"/>
              <a:gd name="connsiteY4" fmla="*/ 5106062 h 6858000"/>
              <a:gd name="connsiteX5" fmla="*/ 2719587 w 12191999"/>
              <a:gd name="connsiteY5" fmla="*/ 5078454 h 6858000"/>
              <a:gd name="connsiteX6" fmla="*/ 2738977 w 12191999"/>
              <a:gd name="connsiteY6" fmla="*/ 5086578 h 6858000"/>
              <a:gd name="connsiteX7" fmla="*/ 2746970 w 12191999"/>
              <a:gd name="connsiteY7" fmla="*/ 5106220 h 6858000"/>
              <a:gd name="connsiteX8" fmla="*/ 2738977 w 12191999"/>
              <a:gd name="connsiteY8" fmla="*/ 5125861 h 6858000"/>
              <a:gd name="connsiteX9" fmla="*/ 2719587 w 12191999"/>
              <a:gd name="connsiteY9" fmla="*/ 5133986 h 6858000"/>
              <a:gd name="connsiteX10" fmla="*/ 2700196 w 12191999"/>
              <a:gd name="connsiteY10" fmla="*/ 5125861 h 6858000"/>
              <a:gd name="connsiteX11" fmla="*/ 2692203 w 12191999"/>
              <a:gd name="connsiteY11" fmla="*/ 5106220 h 6858000"/>
              <a:gd name="connsiteX12" fmla="*/ 2700196 w 12191999"/>
              <a:gd name="connsiteY12" fmla="*/ 5086578 h 6858000"/>
              <a:gd name="connsiteX13" fmla="*/ 2719587 w 12191999"/>
              <a:gd name="connsiteY13" fmla="*/ 5078454 h 6858000"/>
              <a:gd name="connsiteX14" fmla="*/ 2881753 w 12191999"/>
              <a:gd name="connsiteY14" fmla="*/ 5078453 h 6858000"/>
              <a:gd name="connsiteX15" fmla="*/ 2901143 w 12191999"/>
              <a:gd name="connsiteY15" fmla="*/ 5086578 h 6858000"/>
              <a:gd name="connsiteX16" fmla="*/ 2909057 w 12191999"/>
              <a:gd name="connsiteY16" fmla="*/ 5106219 h 6858000"/>
              <a:gd name="connsiteX17" fmla="*/ 2901143 w 12191999"/>
              <a:gd name="connsiteY17" fmla="*/ 5125861 h 6858000"/>
              <a:gd name="connsiteX18" fmla="*/ 2881753 w 12191999"/>
              <a:gd name="connsiteY18" fmla="*/ 5133986 h 6858000"/>
              <a:gd name="connsiteX19" fmla="*/ 2862283 w 12191999"/>
              <a:gd name="connsiteY19" fmla="*/ 5125861 h 6858000"/>
              <a:gd name="connsiteX20" fmla="*/ 2854290 w 12191999"/>
              <a:gd name="connsiteY20" fmla="*/ 5106219 h 6858000"/>
              <a:gd name="connsiteX21" fmla="*/ 2862283 w 12191999"/>
              <a:gd name="connsiteY21" fmla="*/ 5086578 h 6858000"/>
              <a:gd name="connsiteX22" fmla="*/ 2881753 w 12191999"/>
              <a:gd name="connsiteY22" fmla="*/ 5078453 h 6858000"/>
              <a:gd name="connsiteX23" fmla="*/ 2557579 w 12191999"/>
              <a:gd name="connsiteY23" fmla="*/ 5078453 h 6858000"/>
              <a:gd name="connsiteX24" fmla="*/ 2576970 w 12191999"/>
              <a:gd name="connsiteY24" fmla="*/ 5086578 h 6858000"/>
              <a:gd name="connsiteX25" fmla="*/ 2584884 w 12191999"/>
              <a:gd name="connsiteY25" fmla="*/ 5106219 h 6858000"/>
              <a:gd name="connsiteX26" fmla="*/ 2576970 w 12191999"/>
              <a:gd name="connsiteY26" fmla="*/ 5125861 h 6858000"/>
              <a:gd name="connsiteX27" fmla="*/ 2557579 w 12191999"/>
              <a:gd name="connsiteY27" fmla="*/ 5133986 h 6858000"/>
              <a:gd name="connsiteX28" fmla="*/ 2538110 w 12191999"/>
              <a:gd name="connsiteY28" fmla="*/ 5125861 h 6858000"/>
              <a:gd name="connsiteX29" fmla="*/ 2530116 w 12191999"/>
              <a:gd name="connsiteY29" fmla="*/ 5106219 h 6858000"/>
              <a:gd name="connsiteX30" fmla="*/ 2538110 w 12191999"/>
              <a:gd name="connsiteY30" fmla="*/ 5086578 h 6858000"/>
              <a:gd name="connsiteX31" fmla="*/ 2557579 w 12191999"/>
              <a:gd name="connsiteY31" fmla="*/ 5078453 h 6858000"/>
              <a:gd name="connsiteX32" fmla="*/ 3040436 w 12191999"/>
              <a:gd name="connsiteY32" fmla="*/ 5070960 h 6858000"/>
              <a:gd name="connsiteX33" fmla="*/ 3054919 w 12191999"/>
              <a:gd name="connsiteY33" fmla="*/ 5075929 h 6858000"/>
              <a:gd name="connsiteX34" fmla="*/ 3062517 w 12191999"/>
              <a:gd name="connsiteY34" fmla="*/ 5088708 h 6858000"/>
              <a:gd name="connsiteX35" fmla="*/ 3017563 w 12191999"/>
              <a:gd name="connsiteY35" fmla="*/ 5088708 h 6858000"/>
              <a:gd name="connsiteX36" fmla="*/ 3025873 w 12191999"/>
              <a:gd name="connsiteY36" fmla="*/ 5075929 h 6858000"/>
              <a:gd name="connsiteX37" fmla="*/ 3040436 w 12191999"/>
              <a:gd name="connsiteY37" fmla="*/ 5070960 h 6858000"/>
              <a:gd name="connsiteX38" fmla="*/ 2250817 w 12191999"/>
              <a:gd name="connsiteY38" fmla="*/ 5070960 h 6858000"/>
              <a:gd name="connsiteX39" fmla="*/ 2265300 w 12191999"/>
              <a:gd name="connsiteY39" fmla="*/ 5075929 h 6858000"/>
              <a:gd name="connsiteX40" fmla="*/ 2272898 w 12191999"/>
              <a:gd name="connsiteY40" fmla="*/ 5088708 h 6858000"/>
              <a:gd name="connsiteX41" fmla="*/ 2227944 w 12191999"/>
              <a:gd name="connsiteY41" fmla="*/ 5088708 h 6858000"/>
              <a:gd name="connsiteX42" fmla="*/ 2236254 w 12191999"/>
              <a:gd name="connsiteY42" fmla="*/ 5075929 h 6858000"/>
              <a:gd name="connsiteX43" fmla="*/ 2250817 w 12191999"/>
              <a:gd name="connsiteY43" fmla="*/ 5070960 h 6858000"/>
              <a:gd name="connsiteX44" fmla="*/ 1600966 w 12191999"/>
              <a:gd name="connsiteY44" fmla="*/ 5056288 h 6858000"/>
              <a:gd name="connsiteX45" fmla="*/ 1638481 w 12191999"/>
              <a:gd name="connsiteY45" fmla="*/ 5106535 h 6858000"/>
              <a:gd name="connsiteX46" fmla="*/ 1600966 w 12191999"/>
              <a:gd name="connsiteY46" fmla="*/ 5159465 h 6858000"/>
              <a:gd name="connsiteX47" fmla="*/ 1563769 w 12191999"/>
              <a:gd name="connsiteY47" fmla="*/ 5106535 h 6858000"/>
              <a:gd name="connsiteX48" fmla="*/ 1600966 w 12191999"/>
              <a:gd name="connsiteY48" fmla="*/ 5056288 h 6858000"/>
              <a:gd name="connsiteX49" fmla="*/ 1691191 w 12191999"/>
              <a:gd name="connsiteY49" fmla="*/ 5041300 h 6858000"/>
              <a:gd name="connsiteX50" fmla="*/ 1691191 w 12191999"/>
              <a:gd name="connsiteY50" fmla="*/ 5173584 h 6858000"/>
              <a:gd name="connsiteX51" fmla="*/ 1691191 w 12191999"/>
              <a:gd name="connsiteY51" fmla="*/ 5173663 h 6858000"/>
              <a:gd name="connsiteX52" fmla="*/ 1721582 w 12191999"/>
              <a:gd name="connsiteY52" fmla="*/ 5173663 h 6858000"/>
              <a:gd name="connsiteX53" fmla="*/ 1721582 w 12191999"/>
              <a:gd name="connsiteY53" fmla="*/ 5074430 h 6858000"/>
              <a:gd name="connsiteX54" fmla="*/ 1722928 w 12191999"/>
              <a:gd name="connsiteY54" fmla="*/ 5073641 h 6858000"/>
              <a:gd name="connsiteX55" fmla="*/ 1754823 w 12191999"/>
              <a:gd name="connsiteY55" fmla="*/ 5061257 h 6858000"/>
              <a:gd name="connsiteX56" fmla="*/ 1759888 w 12191999"/>
              <a:gd name="connsiteY56" fmla="*/ 5061020 h 6858000"/>
              <a:gd name="connsiteX57" fmla="*/ 1768752 w 12191999"/>
              <a:gd name="connsiteY57" fmla="*/ 5061494 h 6858000"/>
              <a:gd name="connsiteX58" fmla="*/ 1768752 w 12191999"/>
              <a:gd name="connsiteY58" fmla="*/ 5041379 h 6858000"/>
              <a:gd name="connsiteX59" fmla="*/ 1725777 w 12191999"/>
              <a:gd name="connsiteY59" fmla="*/ 5057155 h 6858000"/>
              <a:gd name="connsiteX60" fmla="*/ 1721582 w 12191999"/>
              <a:gd name="connsiteY60" fmla="*/ 5060232 h 6858000"/>
              <a:gd name="connsiteX61" fmla="*/ 1721582 w 12191999"/>
              <a:gd name="connsiteY61" fmla="*/ 5041300 h 6858000"/>
              <a:gd name="connsiteX62" fmla="*/ 1238250 w 12191999"/>
              <a:gd name="connsiteY62" fmla="*/ 5041300 h 6858000"/>
              <a:gd name="connsiteX63" fmla="*/ 1238250 w 12191999"/>
              <a:gd name="connsiteY63" fmla="*/ 5173584 h 6858000"/>
              <a:gd name="connsiteX64" fmla="*/ 1268641 w 12191999"/>
              <a:gd name="connsiteY64" fmla="*/ 5173584 h 6858000"/>
              <a:gd name="connsiteX65" fmla="*/ 1268641 w 12191999"/>
              <a:gd name="connsiteY65" fmla="*/ 5041300 h 6858000"/>
              <a:gd name="connsiteX66" fmla="*/ 1378731 w 12191999"/>
              <a:gd name="connsiteY66" fmla="*/ 5036961 h 6858000"/>
              <a:gd name="connsiteX67" fmla="*/ 1333144 w 12191999"/>
              <a:gd name="connsiteY67" fmla="*/ 5054473 h 6858000"/>
              <a:gd name="connsiteX68" fmla="*/ 1328949 w 12191999"/>
              <a:gd name="connsiteY68" fmla="*/ 5057549 h 6858000"/>
              <a:gd name="connsiteX69" fmla="*/ 1328949 w 12191999"/>
              <a:gd name="connsiteY69" fmla="*/ 5041299 h 6858000"/>
              <a:gd name="connsiteX70" fmla="*/ 1298558 w 12191999"/>
              <a:gd name="connsiteY70" fmla="*/ 5041299 h 6858000"/>
              <a:gd name="connsiteX71" fmla="*/ 1298558 w 12191999"/>
              <a:gd name="connsiteY71" fmla="*/ 5173583 h 6858000"/>
              <a:gd name="connsiteX72" fmla="*/ 1328949 w 12191999"/>
              <a:gd name="connsiteY72" fmla="*/ 5173583 h 6858000"/>
              <a:gd name="connsiteX73" fmla="*/ 1328949 w 12191999"/>
              <a:gd name="connsiteY73" fmla="*/ 5069933 h 6858000"/>
              <a:gd name="connsiteX74" fmla="*/ 1330295 w 12191999"/>
              <a:gd name="connsiteY74" fmla="*/ 5069145 h 6858000"/>
              <a:gd name="connsiteX75" fmla="*/ 1364327 w 12191999"/>
              <a:gd name="connsiteY75" fmla="*/ 5059206 h 6858000"/>
              <a:gd name="connsiteX76" fmla="*/ 1387041 w 12191999"/>
              <a:gd name="connsiteY76" fmla="*/ 5093046 h 6858000"/>
              <a:gd name="connsiteX77" fmla="*/ 1387041 w 12191999"/>
              <a:gd name="connsiteY77" fmla="*/ 5173583 h 6858000"/>
              <a:gd name="connsiteX78" fmla="*/ 1417353 w 12191999"/>
              <a:gd name="connsiteY78" fmla="*/ 5173583 h 6858000"/>
              <a:gd name="connsiteX79" fmla="*/ 1417353 w 12191999"/>
              <a:gd name="connsiteY79" fmla="*/ 5082712 h 6858000"/>
              <a:gd name="connsiteX80" fmla="*/ 1378731 w 12191999"/>
              <a:gd name="connsiteY80" fmla="*/ 5036961 h 6858000"/>
              <a:gd name="connsiteX81" fmla="*/ 1868315 w 12191999"/>
              <a:gd name="connsiteY81" fmla="*/ 5036883 h 6858000"/>
              <a:gd name="connsiteX82" fmla="*/ 1825973 w 12191999"/>
              <a:gd name="connsiteY82" fmla="*/ 5054316 h 6858000"/>
              <a:gd name="connsiteX83" fmla="*/ 1821699 w 12191999"/>
              <a:gd name="connsiteY83" fmla="*/ 5057787 h 6858000"/>
              <a:gd name="connsiteX84" fmla="*/ 1821699 w 12191999"/>
              <a:gd name="connsiteY84" fmla="*/ 5041221 h 6858000"/>
              <a:gd name="connsiteX85" fmla="*/ 1791308 w 12191999"/>
              <a:gd name="connsiteY85" fmla="*/ 5041221 h 6858000"/>
              <a:gd name="connsiteX86" fmla="*/ 1791308 w 12191999"/>
              <a:gd name="connsiteY86" fmla="*/ 5173505 h 6858000"/>
              <a:gd name="connsiteX87" fmla="*/ 1821699 w 12191999"/>
              <a:gd name="connsiteY87" fmla="*/ 5173505 h 6858000"/>
              <a:gd name="connsiteX88" fmla="*/ 1821699 w 12191999"/>
              <a:gd name="connsiteY88" fmla="*/ 5070013 h 6858000"/>
              <a:gd name="connsiteX89" fmla="*/ 1822807 w 12191999"/>
              <a:gd name="connsiteY89" fmla="*/ 5069224 h 6858000"/>
              <a:gd name="connsiteX90" fmla="*/ 1852170 w 12191999"/>
              <a:gd name="connsiteY90" fmla="*/ 5059206 h 6858000"/>
              <a:gd name="connsiteX91" fmla="*/ 1875201 w 12191999"/>
              <a:gd name="connsiteY91" fmla="*/ 5093047 h 6858000"/>
              <a:gd name="connsiteX92" fmla="*/ 1875201 w 12191999"/>
              <a:gd name="connsiteY92" fmla="*/ 5173584 h 6858000"/>
              <a:gd name="connsiteX93" fmla="*/ 1905592 w 12191999"/>
              <a:gd name="connsiteY93" fmla="*/ 5173584 h 6858000"/>
              <a:gd name="connsiteX94" fmla="*/ 1905592 w 12191999"/>
              <a:gd name="connsiteY94" fmla="*/ 5082713 h 6858000"/>
              <a:gd name="connsiteX95" fmla="*/ 1904563 w 12191999"/>
              <a:gd name="connsiteY95" fmla="*/ 5072064 h 6858000"/>
              <a:gd name="connsiteX96" fmla="*/ 1904167 w 12191999"/>
              <a:gd name="connsiteY96" fmla="*/ 5070250 h 6858000"/>
              <a:gd name="connsiteX97" fmla="*/ 1905750 w 12191999"/>
              <a:gd name="connsiteY97" fmla="*/ 5069224 h 6858000"/>
              <a:gd name="connsiteX98" fmla="*/ 1935033 w 12191999"/>
              <a:gd name="connsiteY98" fmla="*/ 5059206 h 6858000"/>
              <a:gd name="connsiteX99" fmla="*/ 1959093 w 12191999"/>
              <a:gd name="connsiteY99" fmla="*/ 5093047 h 6858000"/>
              <a:gd name="connsiteX100" fmla="*/ 1959093 w 12191999"/>
              <a:gd name="connsiteY100" fmla="*/ 5173584 h 6858000"/>
              <a:gd name="connsiteX101" fmla="*/ 1959172 w 12191999"/>
              <a:gd name="connsiteY101" fmla="*/ 5173505 h 6858000"/>
              <a:gd name="connsiteX102" fmla="*/ 1989563 w 12191999"/>
              <a:gd name="connsiteY102" fmla="*/ 5173505 h 6858000"/>
              <a:gd name="connsiteX103" fmla="*/ 1989563 w 12191999"/>
              <a:gd name="connsiteY103" fmla="*/ 5082634 h 6858000"/>
              <a:gd name="connsiteX104" fmla="*/ 1950941 w 12191999"/>
              <a:gd name="connsiteY104" fmla="*/ 5036883 h 6858000"/>
              <a:gd name="connsiteX105" fmla="*/ 1904167 w 12191999"/>
              <a:gd name="connsiteY105" fmla="*/ 5056919 h 6858000"/>
              <a:gd name="connsiteX106" fmla="*/ 1901635 w 12191999"/>
              <a:gd name="connsiteY106" fmla="*/ 5058654 h 6858000"/>
              <a:gd name="connsiteX107" fmla="*/ 1900289 w 12191999"/>
              <a:gd name="connsiteY107" fmla="*/ 5055893 h 6858000"/>
              <a:gd name="connsiteX108" fmla="*/ 1868315 w 12191999"/>
              <a:gd name="connsiteY108" fmla="*/ 5036883 h 6858000"/>
              <a:gd name="connsiteX109" fmla="*/ 1600966 w 12191999"/>
              <a:gd name="connsiteY109" fmla="*/ 5036883 h 6858000"/>
              <a:gd name="connsiteX110" fmla="*/ 1533615 w 12191999"/>
              <a:gd name="connsiteY110" fmla="*/ 5105904 h 6858000"/>
              <a:gd name="connsiteX111" fmla="*/ 1600966 w 12191999"/>
              <a:gd name="connsiteY111" fmla="*/ 5177134 h 6858000"/>
              <a:gd name="connsiteX112" fmla="*/ 1668318 w 12191999"/>
              <a:gd name="connsiteY112" fmla="*/ 5105904 h 6858000"/>
              <a:gd name="connsiteX113" fmla="*/ 1600966 w 12191999"/>
              <a:gd name="connsiteY113" fmla="*/ 5036883 h 6858000"/>
              <a:gd name="connsiteX114" fmla="*/ 2072823 w 12191999"/>
              <a:gd name="connsiteY114" fmla="*/ 5036804 h 6858000"/>
              <a:gd name="connsiteX115" fmla="*/ 2027473 w 12191999"/>
              <a:gd name="connsiteY115" fmla="*/ 5050135 h 6858000"/>
              <a:gd name="connsiteX116" fmla="*/ 2027473 w 12191999"/>
              <a:gd name="connsiteY116" fmla="*/ 5060390 h 6858000"/>
              <a:gd name="connsiteX117" fmla="*/ 2065621 w 12191999"/>
              <a:gd name="connsiteY117" fmla="*/ 5055104 h 6858000"/>
              <a:gd name="connsiteX118" fmla="*/ 2095300 w 12191999"/>
              <a:gd name="connsiteY118" fmla="*/ 5081293 h 6858000"/>
              <a:gd name="connsiteX119" fmla="*/ 2095300 w 12191999"/>
              <a:gd name="connsiteY119" fmla="*/ 5092100 h 6858000"/>
              <a:gd name="connsiteX120" fmla="*/ 2092767 w 12191999"/>
              <a:gd name="connsiteY120" fmla="*/ 5092100 h 6858000"/>
              <a:gd name="connsiteX121" fmla="*/ 2012436 w 12191999"/>
              <a:gd name="connsiteY121" fmla="*/ 5140927 h 6858000"/>
              <a:gd name="connsiteX122" fmla="*/ 2051058 w 12191999"/>
              <a:gd name="connsiteY122" fmla="*/ 5177134 h 6858000"/>
              <a:gd name="connsiteX123" fmla="*/ 2051058 w 12191999"/>
              <a:gd name="connsiteY123" fmla="*/ 5176976 h 6858000"/>
              <a:gd name="connsiteX124" fmla="*/ 2092846 w 12191999"/>
              <a:gd name="connsiteY124" fmla="*/ 5154258 h 6858000"/>
              <a:gd name="connsiteX125" fmla="*/ 2097674 w 12191999"/>
              <a:gd name="connsiteY125" fmla="*/ 5147632 h 6858000"/>
              <a:gd name="connsiteX126" fmla="*/ 2097674 w 12191999"/>
              <a:gd name="connsiteY126" fmla="*/ 5173426 h 6858000"/>
              <a:gd name="connsiteX127" fmla="*/ 2124583 w 12191999"/>
              <a:gd name="connsiteY127" fmla="*/ 5173426 h 6858000"/>
              <a:gd name="connsiteX128" fmla="*/ 2124583 w 12191999"/>
              <a:gd name="connsiteY128" fmla="*/ 5077349 h 6858000"/>
              <a:gd name="connsiteX129" fmla="*/ 2072823 w 12191999"/>
              <a:gd name="connsiteY129" fmla="*/ 5036804 h 6858000"/>
              <a:gd name="connsiteX130" fmla="*/ 2713176 w 12191999"/>
              <a:gd name="connsiteY130" fmla="*/ 5034911 h 6858000"/>
              <a:gd name="connsiteX131" fmla="*/ 2664344 w 12191999"/>
              <a:gd name="connsiteY131" fmla="*/ 5055578 h 6858000"/>
              <a:gd name="connsiteX132" fmla="*/ 2644558 w 12191999"/>
              <a:gd name="connsiteY132" fmla="*/ 5106299 h 6858000"/>
              <a:gd name="connsiteX133" fmla="*/ 2664344 w 12191999"/>
              <a:gd name="connsiteY133" fmla="*/ 5157019 h 6858000"/>
              <a:gd name="connsiteX134" fmla="*/ 2713176 w 12191999"/>
              <a:gd name="connsiteY134" fmla="*/ 5177686 h 6858000"/>
              <a:gd name="connsiteX135" fmla="*/ 2731300 w 12191999"/>
              <a:gd name="connsiteY135" fmla="*/ 5174531 h 6858000"/>
              <a:gd name="connsiteX136" fmla="*/ 2746258 w 12191999"/>
              <a:gd name="connsiteY136" fmla="*/ 5164986 h 6858000"/>
              <a:gd name="connsiteX137" fmla="*/ 2746258 w 12191999"/>
              <a:gd name="connsiteY137" fmla="*/ 5167274 h 6858000"/>
              <a:gd name="connsiteX138" fmla="*/ 2748237 w 12191999"/>
              <a:gd name="connsiteY138" fmla="*/ 5171849 h 6858000"/>
              <a:gd name="connsiteX139" fmla="*/ 2752906 w 12191999"/>
              <a:gd name="connsiteY139" fmla="*/ 5173742 h 6858000"/>
              <a:gd name="connsiteX140" fmla="*/ 2787413 w 12191999"/>
              <a:gd name="connsiteY140" fmla="*/ 5173742 h 6858000"/>
              <a:gd name="connsiteX141" fmla="*/ 2791845 w 12191999"/>
              <a:gd name="connsiteY141" fmla="*/ 5171849 h 6858000"/>
              <a:gd name="connsiteX142" fmla="*/ 2793665 w 12191999"/>
              <a:gd name="connsiteY142" fmla="*/ 5167274 h 6858000"/>
              <a:gd name="connsiteX143" fmla="*/ 2793665 w 12191999"/>
              <a:gd name="connsiteY143" fmla="*/ 5045008 h 6858000"/>
              <a:gd name="connsiteX144" fmla="*/ 2791845 w 12191999"/>
              <a:gd name="connsiteY144" fmla="*/ 5040433 h 6858000"/>
              <a:gd name="connsiteX145" fmla="*/ 2787255 w 12191999"/>
              <a:gd name="connsiteY145" fmla="*/ 5038618 h 6858000"/>
              <a:gd name="connsiteX146" fmla="*/ 2752669 w 12191999"/>
              <a:gd name="connsiteY146" fmla="*/ 5038618 h 6858000"/>
              <a:gd name="connsiteX147" fmla="*/ 2748078 w 12191999"/>
              <a:gd name="connsiteY147" fmla="*/ 5040433 h 6858000"/>
              <a:gd name="connsiteX148" fmla="*/ 2746258 w 12191999"/>
              <a:gd name="connsiteY148" fmla="*/ 5045008 h 6858000"/>
              <a:gd name="connsiteX149" fmla="*/ 2746258 w 12191999"/>
              <a:gd name="connsiteY149" fmla="*/ 5047453 h 6858000"/>
              <a:gd name="connsiteX150" fmla="*/ 2731300 w 12191999"/>
              <a:gd name="connsiteY150" fmla="*/ 5038066 h 6858000"/>
              <a:gd name="connsiteX151" fmla="*/ 2713176 w 12191999"/>
              <a:gd name="connsiteY151" fmla="*/ 5034911 h 6858000"/>
              <a:gd name="connsiteX152" fmla="*/ 3039724 w 12191999"/>
              <a:gd name="connsiteY152" fmla="*/ 5034832 h 6858000"/>
              <a:gd name="connsiteX153" fmla="*/ 2988518 w 12191999"/>
              <a:gd name="connsiteY153" fmla="*/ 5055026 h 6858000"/>
              <a:gd name="connsiteX154" fmla="*/ 2968969 w 12191999"/>
              <a:gd name="connsiteY154" fmla="*/ 5106930 h 6858000"/>
              <a:gd name="connsiteX155" fmla="*/ 2989784 w 12191999"/>
              <a:gd name="connsiteY155" fmla="*/ 5157571 h 6858000"/>
              <a:gd name="connsiteX156" fmla="*/ 3043048 w 12191999"/>
              <a:gd name="connsiteY156" fmla="*/ 5177686 h 6858000"/>
              <a:gd name="connsiteX157" fmla="*/ 3078425 w 12191999"/>
              <a:gd name="connsiteY157" fmla="*/ 5170587 h 6858000"/>
              <a:gd name="connsiteX158" fmla="*/ 3102722 w 12191999"/>
              <a:gd name="connsiteY158" fmla="*/ 5151655 h 6858000"/>
              <a:gd name="connsiteX159" fmla="*/ 3102643 w 12191999"/>
              <a:gd name="connsiteY159" fmla="*/ 5151576 h 6858000"/>
              <a:gd name="connsiteX160" fmla="*/ 3103988 w 12191999"/>
              <a:gd name="connsiteY160" fmla="*/ 5146765 h 6858000"/>
              <a:gd name="connsiteX161" fmla="*/ 3101218 w 12191999"/>
              <a:gd name="connsiteY161" fmla="*/ 5142742 h 6858000"/>
              <a:gd name="connsiteX162" fmla="*/ 3078346 w 12191999"/>
              <a:gd name="connsiteY162" fmla="*/ 5127754 h 6858000"/>
              <a:gd name="connsiteX163" fmla="*/ 3072964 w 12191999"/>
              <a:gd name="connsiteY163" fmla="*/ 5126255 h 6858000"/>
              <a:gd name="connsiteX164" fmla="*/ 3067899 w 12191999"/>
              <a:gd name="connsiteY164" fmla="*/ 5128937 h 6858000"/>
              <a:gd name="connsiteX165" fmla="*/ 3056502 w 12191999"/>
              <a:gd name="connsiteY165" fmla="*/ 5136904 h 6858000"/>
              <a:gd name="connsiteX166" fmla="*/ 3043602 w 12191999"/>
              <a:gd name="connsiteY166" fmla="*/ 5139429 h 6858000"/>
              <a:gd name="connsiteX167" fmla="*/ 3025794 w 12191999"/>
              <a:gd name="connsiteY167" fmla="*/ 5133986 h 6858000"/>
              <a:gd name="connsiteX168" fmla="*/ 3016535 w 12191999"/>
              <a:gd name="connsiteY168" fmla="*/ 5119156 h 6858000"/>
              <a:gd name="connsiteX169" fmla="*/ 3101060 w 12191999"/>
              <a:gd name="connsiteY169" fmla="*/ 5119156 h 6858000"/>
              <a:gd name="connsiteX170" fmla="*/ 3106521 w 12191999"/>
              <a:gd name="connsiteY170" fmla="*/ 5116474 h 6858000"/>
              <a:gd name="connsiteX171" fmla="*/ 3108421 w 12191999"/>
              <a:gd name="connsiteY171" fmla="*/ 5109375 h 6858000"/>
              <a:gd name="connsiteX172" fmla="*/ 3108421 w 12191999"/>
              <a:gd name="connsiteY172" fmla="*/ 5101644 h 6858000"/>
              <a:gd name="connsiteX173" fmla="*/ 3089347 w 12191999"/>
              <a:gd name="connsiteY173" fmla="*/ 5054158 h 6858000"/>
              <a:gd name="connsiteX174" fmla="*/ 3039724 w 12191999"/>
              <a:gd name="connsiteY174" fmla="*/ 5034832 h 6858000"/>
              <a:gd name="connsiteX175" fmla="*/ 2418840 w 12191999"/>
              <a:gd name="connsiteY175" fmla="*/ 5034832 h 6858000"/>
              <a:gd name="connsiteX176" fmla="*/ 2395888 w 12191999"/>
              <a:gd name="connsiteY176" fmla="*/ 5039880 h 6858000"/>
              <a:gd name="connsiteX177" fmla="*/ 2379426 w 12191999"/>
              <a:gd name="connsiteY177" fmla="*/ 5054710 h 6858000"/>
              <a:gd name="connsiteX178" fmla="*/ 2379426 w 12191999"/>
              <a:gd name="connsiteY178" fmla="*/ 5044929 h 6858000"/>
              <a:gd name="connsiteX179" fmla="*/ 2377606 w 12191999"/>
              <a:gd name="connsiteY179" fmla="*/ 5040354 h 6858000"/>
              <a:gd name="connsiteX180" fmla="*/ 2373015 w 12191999"/>
              <a:gd name="connsiteY180" fmla="*/ 5038539 h 6858000"/>
              <a:gd name="connsiteX181" fmla="*/ 2338430 w 12191999"/>
              <a:gd name="connsiteY181" fmla="*/ 5038539 h 6858000"/>
              <a:gd name="connsiteX182" fmla="*/ 2333839 w 12191999"/>
              <a:gd name="connsiteY182" fmla="*/ 5040354 h 6858000"/>
              <a:gd name="connsiteX183" fmla="*/ 2332019 w 12191999"/>
              <a:gd name="connsiteY183" fmla="*/ 5044929 h 6858000"/>
              <a:gd name="connsiteX184" fmla="*/ 2332019 w 12191999"/>
              <a:gd name="connsiteY184" fmla="*/ 5167353 h 6858000"/>
              <a:gd name="connsiteX185" fmla="*/ 2333839 w 12191999"/>
              <a:gd name="connsiteY185" fmla="*/ 5171928 h 6858000"/>
              <a:gd name="connsiteX186" fmla="*/ 2338430 w 12191999"/>
              <a:gd name="connsiteY186" fmla="*/ 5173742 h 6858000"/>
              <a:gd name="connsiteX187" fmla="*/ 2373015 w 12191999"/>
              <a:gd name="connsiteY187" fmla="*/ 5173742 h 6858000"/>
              <a:gd name="connsiteX188" fmla="*/ 2377606 w 12191999"/>
              <a:gd name="connsiteY188" fmla="*/ 5171928 h 6858000"/>
              <a:gd name="connsiteX189" fmla="*/ 2379426 w 12191999"/>
              <a:gd name="connsiteY189" fmla="*/ 5167353 h 6858000"/>
              <a:gd name="connsiteX190" fmla="*/ 2379426 w 12191999"/>
              <a:gd name="connsiteY190" fmla="*/ 5097937 h 6858000"/>
              <a:gd name="connsiteX191" fmla="*/ 2385679 w 12191999"/>
              <a:gd name="connsiteY191" fmla="*/ 5081766 h 6858000"/>
              <a:gd name="connsiteX192" fmla="*/ 2401586 w 12191999"/>
              <a:gd name="connsiteY192" fmla="*/ 5075771 h 6858000"/>
              <a:gd name="connsiteX193" fmla="*/ 2401507 w 12191999"/>
              <a:gd name="connsiteY193" fmla="*/ 5075850 h 6858000"/>
              <a:gd name="connsiteX194" fmla="*/ 2417257 w 12191999"/>
              <a:gd name="connsiteY194" fmla="*/ 5081845 h 6858000"/>
              <a:gd name="connsiteX195" fmla="*/ 2423351 w 12191999"/>
              <a:gd name="connsiteY195" fmla="*/ 5098016 h 6858000"/>
              <a:gd name="connsiteX196" fmla="*/ 2423351 w 12191999"/>
              <a:gd name="connsiteY196" fmla="*/ 5167432 h 6858000"/>
              <a:gd name="connsiteX197" fmla="*/ 2425171 w 12191999"/>
              <a:gd name="connsiteY197" fmla="*/ 5172007 h 6858000"/>
              <a:gd name="connsiteX198" fmla="*/ 2429762 w 12191999"/>
              <a:gd name="connsiteY198" fmla="*/ 5173821 h 6858000"/>
              <a:gd name="connsiteX199" fmla="*/ 2464348 w 12191999"/>
              <a:gd name="connsiteY199" fmla="*/ 5173821 h 6858000"/>
              <a:gd name="connsiteX200" fmla="*/ 2468938 w 12191999"/>
              <a:gd name="connsiteY200" fmla="*/ 5172007 h 6858000"/>
              <a:gd name="connsiteX201" fmla="*/ 2470758 w 12191999"/>
              <a:gd name="connsiteY201" fmla="*/ 5167432 h 6858000"/>
              <a:gd name="connsiteX202" fmla="*/ 2470758 w 12191999"/>
              <a:gd name="connsiteY202" fmla="*/ 5094072 h 6858000"/>
              <a:gd name="connsiteX203" fmla="*/ 2457620 w 12191999"/>
              <a:gd name="connsiteY203" fmla="*/ 5049977 h 6858000"/>
              <a:gd name="connsiteX204" fmla="*/ 2418840 w 12191999"/>
              <a:gd name="connsiteY204" fmla="*/ 5034832 h 6858000"/>
              <a:gd name="connsiteX205" fmla="*/ 2250105 w 12191999"/>
              <a:gd name="connsiteY205" fmla="*/ 5034832 h 6858000"/>
              <a:gd name="connsiteX206" fmla="*/ 2198899 w 12191999"/>
              <a:gd name="connsiteY206" fmla="*/ 5055026 h 6858000"/>
              <a:gd name="connsiteX207" fmla="*/ 2179350 w 12191999"/>
              <a:gd name="connsiteY207" fmla="*/ 5106930 h 6858000"/>
              <a:gd name="connsiteX208" fmla="*/ 2200165 w 12191999"/>
              <a:gd name="connsiteY208" fmla="*/ 5157571 h 6858000"/>
              <a:gd name="connsiteX209" fmla="*/ 2253429 w 12191999"/>
              <a:gd name="connsiteY209" fmla="*/ 5177686 h 6858000"/>
              <a:gd name="connsiteX210" fmla="*/ 2288806 w 12191999"/>
              <a:gd name="connsiteY210" fmla="*/ 5170587 h 6858000"/>
              <a:gd name="connsiteX211" fmla="*/ 2313103 w 12191999"/>
              <a:gd name="connsiteY211" fmla="*/ 5151655 h 6858000"/>
              <a:gd name="connsiteX212" fmla="*/ 2313024 w 12191999"/>
              <a:gd name="connsiteY212" fmla="*/ 5151576 h 6858000"/>
              <a:gd name="connsiteX213" fmla="*/ 2314370 w 12191999"/>
              <a:gd name="connsiteY213" fmla="*/ 5146765 h 6858000"/>
              <a:gd name="connsiteX214" fmla="*/ 2311600 w 12191999"/>
              <a:gd name="connsiteY214" fmla="*/ 5142742 h 6858000"/>
              <a:gd name="connsiteX215" fmla="*/ 2288727 w 12191999"/>
              <a:gd name="connsiteY215" fmla="*/ 5127754 h 6858000"/>
              <a:gd name="connsiteX216" fmla="*/ 2283345 w 12191999"/>
              <a:gd name="connsiteY216" fmla="*/ 5126255 h 6858000"/>
              <a:gd name="connsiteX217" fmla="*/ 2278280 w 12191999"/>
              <a:gd name="connsiteY217" fmla="*/ 5128937 h 6858000"/>
              <a:gd name="connsiteX218" fmla="*/ 2266883 w 12191999"/>
              <a:gd name="connsiteY218" fmla="*/ 5136904 h 6858000"/>
              <a:gd name="connsiteX219" fmla="*/ 2253983 w 12191999"/>
              <a:gd name="connsiteY219" fmla="*/ 5139429 h 6858000"/>
              <a:gd name="connsiteX220" fmla="*/ 2236175 w 12191999"/>
              <a:gd name="connsiteY220" fmla="*/ 5133986 h 6858000"/>
              <a:gd name="connsiteX221" fmla="*/ 2226916 w 12191999"/>
              <a:gd name="connsiteY221" fmla="*/ 5119156 h 6858000"/>
              <a:gd name="connsiteX222" fmla="*/ 2311441 w 12191999"/>
              <a:gd name="connsiteY222" fmla="*/ 5119156 h 6858000"/>
              <a:gd name="connsiteX223" fmla="*/ 2316902 w 12191999"/>
              <a:gd name="connsiteY223" fmla="*/ 5116474 h 6858000"/>
              <a:gd name="connsiteX224" fmla="*/ 2318802 w 12191999"/>
              <a:gd name="connsiteY224" fmla="*/ 5109375 h 6858000"/>
              <a:gd name="connsiteX225" fmla="*/ 2318802 w 12191999"/>
              <a:gd name="connsiteY225" fmla="*/ 5101644 h 6858000"/>
              <a:gd name="connsiteX226" fmla="*/ 2299728 w 12191999"/>
              <a:gd name="connsiteY226" fmla="*/ 5054158 h 6858000"/>
              <a:gd name="connsiteX227" fmla="*/ 2250105 w 12191999"/>
              <a:gd name="connsiteY227" fmla="*/ 5034832 h 6858000"/>
              <a:gd name="connsiteX228" fmla="*/ 2873205 w 12191999"/>
              <a:gd name="connsiteY228" fmla="*/ 5034674 h 6858000"/>
              <a:gd name="connsiteX229" fmla="*/ 2825956 w 12191999"/>
              <a:gd name="connsiteY229" fmla="*/ 5054789 h 6858000"/>
              <a:gd name="connsiteX230" fmla="*/ 2806724 w 12191999"/>
              <a:gd name="connsiteY230" fmla="*/ 5106062 h 6858000"/>
              <a:gd name="connsiteX231" fmla="*/ 2825956 w 12191999"/>
              <a:gd name="connsiteY231" fmla="*/ 5157413 h 6858000"/>
              <a:gd name="connsiteX232" fmla="*/ 2873205 w 12191999"/>
              <a:gd name="connsiteY232" fmla="*/ 5177528 h 6858000"/>
              <a:gd name="connsiteX233" fmla="*/ 2893387 w 12191999"/>
              <a:gd name="connsiteY233" fmla="*/ 5173742 h 6858000"/>
              <a:gd name="connsiteX234" fmla="*/ 2908345 w 12191999"/>
              <a:gd name="connsiteY234" fmla="*/ 5163487 h 6858000"/>
              <a:gd name="connsiteX235" fmla="*/ 2908345 w 12191999"/>
              <a:gd name="connsiteY235" fmla="*/ 5169482 h 6858000"/>
              <a:gd name="connsiteX236" fmla="*/ 2900668 w 12191999"/>
              <a:gd name="connsiteY236" fmla="*/ 5190149 h 6858000"/>
              <a:gd name="connsiteX237" fmla="*/ 2878745 w 12191999"/>
              <a:gd name="connsiteY237" fmla="*/ 5197406 h 6858000"/>
              <a:gd name="connsiteX238" fmla="*/ 2863945 w 12191999"/>
              <a:gd name="connsiteY238" fmla="*/ 5194330 h 6858000"/>
              <a:gd name="connsiteX239" fmla="*/ 2850174 w 12191999"/>
              <a:gd name="connsiteY239" fmla="*/ 5184785 h 6858000"/>
              <a:gd name="connsiteX240" fmla="*/ 2845188 w 12191999"/>
              <a:gd name="connsiteY240" fmla="*/ 5182813 h 6858000"/>
              <a:gd name="connsiteX241" fmla="*/ 2839569 w 12191999"/>
              <a:gd name="connsiteY241" fmla="*/ 5184627 h 6858000"/>
              <a:gd name="connsiteX242" fmla="*/ 2815509 w 12191999"/>
              <a:gd name="connsiteY242" fmla="*/ 5200640 h 6858000"/>
              <a:gd name="connsiteX243" fmla="*/ 2810760 w 12191999"/>
              <a:gd name="connsiteY243" fmla="*/ 5206793 h 6858000"/>
              <a:gd name="connsiteX244" fmla="*/ 2812897 w 12191999"/>
              <a:gd name="connsiteY244" fmla="*/ 5213419 h 6858000"/>
              <a:gd name="connsiteX245" fmla="*/ 2840598 w 12191999"/>
              <a:gd name="connsiteY245" fmla="*/ 5232035 h 6858000"/>
              <a:gd name="connsiteX246" fmla="*/ 2878587 w 12191999"/>
              <a:gd name="connsiteY246" fmla="*/ 5238898 h 6858000"/>
              <a:gd name="connsiteX247" fmla="*/ 2934304 w 12191999"/>
              <a:gd name="connsiteY247" fmla="*/ 5220282 h 6858000"/>
              <a:gd name="connsiteX248" fmla="*/ 2955594 w 12191999"/>
              <a:gd name="connsiteY248" fmla="*/ 5169640 h 6858000"/>
              <a:gd name="connsiteX249" fmla="*/ 2955594 w 12191999"/>
              <a:gd name="connsiteY249" fmla="*/ 5044692 h 6858000"/>
              <a:gd name="connsiteX250" fmla="*/ 2953773 w 12191999"/>
              <a:gd name="connsiteY250" fmla="*/ 5040353 h 6858000"/>
              <a:gd name="connsiteX251" fmla="*/ 2949262 w 12191999"/>
              <a:gd name="connsiteY251" fmla="*/ 5038539 h 6858000"/>
              <a:gd name="connsiteX252" fmla="*/ 2915547 w 12191999"/>
              <a:gd name="connsiteY252" fmla="*/ 5038539 h 6858000"/>
              <a:gd name="connsiteX253" fmla="*/ 2911194 w 12191999"/>
              <a:gd name="connsiteY253" fmla="*/ 5040353 h 6858000"/>
              <a:gd name="connsiteX254" fmla="*/ 2909374 w 12191999"/>
              <a:gd name="connsiteY254" fmla="*/ 5044692 h 6858000"/>
              <a:gd name="connsiteX255" fmla="*/ 2909374 w 12191999"/>
              <a:gd name="connsiteY255" fmla="*/ 5048715 h 6858000"/>
              <a:gd name="connsiteX256" fmla="*/ 2894890 w 12191999"/>
              <a:gd name="connsiteY256" fmla="*/ 5038460 h 6858000"/>
              <a:gd name="connsiteX257" fmla="*/ 2873205 w 12191999"/>
              <a:gd name="connsiteY257" fmla="*/ 5034674 h 6858000"/>
              <a:gd name="connsiteX258" fmla="*/ 2549032 w 12191999"/>
              <a:gd name="connsiteY258" fmla="*/ 5034674 h 6858000"/>
              <a:gd name="connsiteX259" fmla="*/ 2501783 w 12191999"/>
              <a:gd name="connsiteY259" fmla="*/ 5054789 h 6858000"/>
              <a:gd name="connsiteX260" fmla="*/ 2482551 w 12191999"/>
              <a:gd name="connsiteY260" fmla="*/ 5106062 h 6858000"/>
              <a:gd name="connsiteX261" fmla="*/ 2501783 w 12191999"/>
              <a:gd name="connsiteY261" fmla="*/ 5157413 h 6858000"/>
              <a:gd name="connsiteX262" fmla="*/ 2549032 w 12191999"/>
              <a:gd name="connsiteY262" fmla="*/ 5177528 h 6858000"/>
              <a:gd name="connsiteX263" fmla="*/ 2569214 w 12191999"/>
              <a:gd name="connsiteY263" fmla="*/ 5173742 h 6858000"/>
              <a:gd name="connsiteX264" fmla="*/ 2584172 w 12191999"/>
              <a:gd name="connsiteY264" fmla="*/ 5163487 h 6858000"/>
              <a:gd name="connsiteX265" fmla="*/ 2584172 w 12191999"/>
              <a:gd name="connsiteY265" fmla="*/ 5169482 h 6858000"/>
              <a:gd name="connsiteX266" fmla="*/ 2576495 w 12191999"/>
              <a:gd name="connsiteY266" fmla="*/ 5190149 h 6858000"/>
              <a:gd name="connsiteX267" fmla="*/ 2554572 w 12191999"/>
              <a:gd name="connsiteY267" fmla="*/ 5197406 h 6858000"/>
              <a:gd name="connsiteX268" fmla="*/ 2539772 w 12191999"/>
              <a:gd name="connsiteY268" fmla="*/ 5194330 h 6858000"/>
              <a:gd name="connsiteX269" fmla="*/ 2526001 w 12191999"/>
              <a:gd name="connsiteY269" fmla="*/ 5184785 h 6858000"/>
              <a:gd name="connsiteX270" fmla="*/ 2521015 w 12191999"/>
              <a:gd name="connsiteY270" fmla="*/ 5182813 h 6858000"/>
              <a:gd name="connsiteX271" fmla="*/ 2515396 w 12191999"/>
              <a:gd name="connsiteY271" fmla="*/ 5184627 h 6858000"/>
              <a:gd name="connsiteX272" fmla="*/ 2491336 w 12191999"/>
              <a:gd name="connsiteY272" fmla="*/ 5200640 h 6858000"/>
              <a:gd name="connsiteX273" fmla="*/ 2486587 w 12191999"/>
              <a:gd name="connsiteY273" fmla="*/ 5206793 h 6858000"/>
              <a:gd name="connsiteX274" fmla="*/ 2488724 w 12191999"/>
              <a:gd name="connsiteY274" fmla="*/ 5213419 h 6858000"/>
              <a:gd name="connsiteX275" fmla="*/ 2516425 w 12191999"/>
              <a:gd name="connsiteY275" fmla="*/ 5232035 h 6858000"/>
              <a:gd name="connsiteX276" fmla="*/ 2554414 w 12191999"/>
              <a:gd name="connsiteY276" fmla="*/ 5238898 h 6858000"/>
              <a:gd name="connsiteX277" fmla="*/ 2610131 w 12191999"/>
              <a:gd name="connsiteY277" fmla="*/ 5220282 h 6858000"/>
              <a:gd name="connsiteX278" fmla="*/ 2631421 w 12191999"/>
              <a:gd name="connsiteY278" fmla="*/ 5169640 h 6858000"/>
              <a:gd name="connsiteX279" fmla="*/ 2631421 w 12191999"/>
              <a:gd name="connsiteY279" fmla="*/ 5044692 h 6858000"/>
              <a:gd name="connsiteX280" fmla="*/ 2629600 w 12191999"/>
              <a:gd name="connsiteY280" fmla="*/ 5040353 h 6858000"/>
              <a:gd name="connsiteX281" fmla="*/ 2625089 w 12191999"/>
              <a:gd name="connsiteY281" fmla="*/ 5038539 h 6858000"/>
              <a:gd name="connsiteX282" fmla="*/ 2591374 w 12191999"/>
              <a:gd name="connsiteY282" fmla="*/ 5038539 h 6858000"/>
              <a:gd name="connsiteX283" fmla="*/ 2587021 w 12191999"/>
              <a:gd name="connsiteY283" fmla="*/ 5040353 h 6858000"/>
              <a:gd name="connsiteX284" fmla="*/ 2585201 w 12191999"/>
              <a:gd name="connsiteY284" fmla="*/ 5044692 h 6858000"/>
              <a:gd name="connsiteX285" fmla="*/ 2585201 w 12191999"/>
              <a:gd name="connsiteY285" fmla="*/ 5048715 h 6858000"/>
              <a:gd name="connsiteX286" fmla="*/ 2570717 w 12191999"/>
              <a:gd name="connsiteY286" fmla="*/ 5038460 h 6858000"/>
              <a:gd name="connsiteX287" fmla="*/ 2549032 w 12191999"/>
              <a:gd name="connsiteY287" fmla="*/ 5034674 h 6858000"/>
              <a:gd name="connsiteX288" fmla="*/ 1253604 w 12191999"/>
              <a:gd name="connsiteY288" fmla="*/ 4990264 h 6858000"/>
              <a:gd name="connsiteX289" fmla="*/ 1237221 w 12191999"/>
              <a:gd name="connsiteY289" fmla="*/ 5006750 h 6858000"/>
              <a:gd name="connsiteX290" fmla="*/ 1253604 w 12191999"/>
              <a:gd name="connsiteY290" fmla="*/ 5023236 h 6858000"/>
              <a:gd name="connsiteX291" fmla="*/ 1269987 w 12191999"/>
              <a:gd name="connsiteY291" fmla="*/ 5006750 h 6858000"/>
              <a:gd name="connsiteX292" fmla="*/ 1253604 w 12191999"/>
              <a:gd name="connsiteY292" fmla="*/ 4990264 h 6858000"/>
              <a:gd name="connsiteX293" fmla="*/ 1497683 w 12191999"/>
              <a:gd name="connsiteY293" fmla="*/ 4989948 h 6858000"/>
              <a:gd name="connsiteX294" fmla="*/ 1455579 w 12191999"/>
              <a:gd name="connsiteY294" fmla="*/ 5038697 h 6858000"/>
              <a:gd name="connsiteX295" fmla="*/ 1455579 w 12191999"/>
              <a:gd name="connsiteY295" fmla="*/ 5041300 h 6858000"/>
              <a:gd name="connsiteX296" fmla="*/ 1439117 w 12191999"/>
              <a:gd name="connsiteY296" fmla="*/ 5041300 h 6858000"/>
              <a:gd name="connsiteX297" fmla="*/ 1439117 w 12191999"/>
              <a:gd name="connsiteY297" fmla="*/ 5059995 h 6858000"/>
              <a:gd name="connsiteX298" fmla="*/ 1455579 w 12191999"/>
              <a:gd name="connsiteY298" fmla="*/ 5059995 h 6858000"/>
              <a:gd name="connsiteX299" fmla="*/ 1455816 w 12191999"/>
              <a:gd name="connsiteY299" fmla="*/ 5173584 h 6858000"/>
              <a:gd name="connsiteX300" fmla="*/ 1486445 w 12191999"/>
              <a:gd name="connsiteY300" fmla="*/ 5173584 h 6858000"/>
              <a:gd name="connsiteX301" fmla="*/ 1486445 w 12191999"/>
              <a:gd name="connsiteY301" fmla="*/ 5059995 h 6858000"/>
              <a:gd name="connsiteX302" fmla="*/ 1523722 w 12191999"/>
              <a:gd name="connsiteY302" fmla="*/ 5059995 h 6858000"/>
              <a:gd name="connsiteX303" fmla="*/ 1523722 w 12191999"/>
              <a:gd name="connsiteY303" fmla="*/ 5041300 h 6858000"/>
              <a:gd name="connsiteX304" fmla="*/ 1486208 w 12191999"/>
              <a:gd name="connsiteY304" fmla="*/ 5041300 h 6858000"/>
              <a:gd name="connsiteX305" fmla="*/ 1486208 w 12191999"/>
              <a:gd name="connsiteY305" fmla="*/ 5038697 h 6858000"/>
              <a:gd name="connsiteX306" fmla="*/ 1512721 w 12191999"/>
              <a:gd name="connsiteY306" fmla="*/ 5006829 h 6858000"/>
              <a:gd name="connsiteX307" fmla="*/ 1523722 w 12191999"/>
              <a:gd name="connsiteY307" fmla="*/ 5007539 h 6858000"/>
              <a:gd name="connsiteX308" fmla="*/ 1523722 w 12191999"/>
              <a:gd name="connsiteY308" fmla="*/ 4996416 h 6858000"/>
              <a:gd name="connsiteX309" fmla="*/ 1497683 w 12191999"/>
              <a:gd name="connsiteY309" fmla="*/ 4989948 h 6858000"/>
              <a:gd name="connsiteX310" fmla="*/ 776446 w 12191999"/>
              <a:gd name="connsiteY310" fmla="*/ 4698561 h 6858000"/>
              <a:gd name="connsiteX311" fmla="*/ 776446 w 12191999"/>
              <a:gd name="connsiteY311" fmla="*/ 5239529 h 6858000"/>
              <a:gd name="connsiteX312" fmla="*/ 776446 w 12191999"/>
              <a:gd name="connsiteY312" fmla="*/ 5293247 h 6858000"/>
              <a:gd name="connsiteX313" fmla="*/ 1135918 w 12191999"/>
              <a:gd name="connsiteY313" fmla="*/ 5293247 h 6858000"/>
              <a:gd name="connsiteX314" fmla="*/ 1135918 w 12191999"/>
              <a:gd name="connsiteY314" fmla="*/ 5239529 h 6858000"/>
              <a:gd name="connsiteX315" fmla="*/ 1135918 w 12191999"/>
              <a:gd name="connsiteY315" fmla="*/ 4698561 h 6858000"/>
              <a:gd name="connsiteX316" fmla="*/ 0 w 12191999"/>
              <a:gd name="connsiteY316" fmla="*/ 0 h 6858000"/>
              <a:gd name="connsiteX317" fmla="*/ 7797801 w 12191999"/>
              <a:gd name="connsiteY317" fmla="*/ 0 h 6858000"/>
              <a:gd name="connsiteX318" fmla="*/ 9394359 w 12191999"/>
              <a:gd name="connsiteY318" fmla="*/ 1600083 h 6858000"/>
              <a:gd name="connsiteX319" fmla="*/ 10362927 w 12191999"/>
              <a:gd name="connsiteY319" fmla="*/ 629252 h 6858000"/>
              <a:gd name="connsiteX320" fmla="*/ 12191999 w 12191999"/>
              <a:gd name="connsiteY320" fmla="*/ 2462701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095221" y="5105904"/>
                </a:moveTo>
                <a:lnTo>
                  <a:pt x="2095221" y="5128385"/>
                </a:lnTo>
                <a:cubicBezTo>
                  <a:pt x="2095221" y="5145266"/>
                  <a:pt x="2081054" y="5159464"/>
                  <a:pt x="2064196" y="5159464"/>
                </a:cubicBezTo>
                <a:cubicBezTo>
                  <a:pt x="2050979" y="5159464"/>
                  <a:pt x="2041719" y="5149762"/>
                  <a:pt x="2041719" y="5135800"/>
                </a:cubicBezTo>
                <a:cubicBezTo>
                  <a:pt x="2041719" y="5115843"/>
                  <a:pt x="2069024" y="5107324"/>
                  <a:pt x="2092450" y="5106062"/>
                </a:cubicBezTo>
                <a:close/>
                <a:moveTo>
                  <a:pt x="2719587" y="5078454"/>
                </a:moveTo>
                <a:cubicBezTo>
                  <a:pt x="2727184" y="5078454"/>
                  <a:pt x="2733674" y="5081135"/>
                  <a:pt x="2738977" y="5086578"/>
                </a:cubicBezTo>
                <a:cubicBezTo>
                  <a:pt x="2744279" y="5091942"/>
                  <a:pt x="2746970" y="5098568"/>
                  <a:pt x="2746970" y="5106220"/>
                </a:cubicBezTo>
                <a:cubicBezTo>
                  <a:pt x="2746970" y="5113871"/>
                  <a:pt x="2744279" y="5120418"/>
                  <a:pt x="2738977" y="5125861"/>
                </a:cubicBezTo>
                <a:cubicBezTo>
                  <a:pt x="2733674" y="5131304"/>
                  <a:pt x="2727184" y="5133986"/>
                  <a:pt x="2719587" y="5133986"/>
                </a:cubicBezTo>
                <a:cubicBezTo>
                  <a:pt x="2711989" y="5133986"/>
                  <a:pt x="2705499" y="5131304"/>
                  <a:pt x="2700196" y="5125861"/>
                </a:cubicBezTo>
                <a:cubicBezTo>
                  <a:pt x="2694894" y="5120497"/>
                  <a:pt x="2692203" y="5113950"/>
                  <a:pt x="2692203" y="5106220"/>
                </a:cubicBezTo>
                <a:cubicBezTo>
                  <a:pt x="2692203" y="5098568"/>
                  <a:pt x="2694894" y="5092021"/>
                  <a:pt x="2700196" y="5086578"/>
                </a:cubicBezTo>
                <a:cubicBezTo>
                  <a:pt x="2705499" y="5081135"/>
                  <a:pt x="2711989" y="5078454"/>
                  <a:pt x="2719587" y="5078454"/>
                </a:cubicBezTo>
                <a:close/>
                <a:moveTo>
                  <a:pt x="2881753" y="5078453"/>
                </a:moveTo>
                <a:cubicBezTo>
                  <a:pt x="2889350" y="5078453"/>
                  <a:pt x="2895840" y="5081135"/>
                  <a:pt x="2901143" y="5086578"/>
                </a:cubicBezTo>
                <a:cubicBezTo>
                  <a:pt x="2906366" y="5091942"/>
                  <a:pt x="2909057" y="5098489"/>
                  <a:pt x="2909057" y="5106219"/>
                </a:cubicBezTo>
                <a:cubicBezTo>
                  <a:pt x="2909057" y="5113871"/>
                  <a:pt x="2906445" y="5120418"/>
                  <a:pt x="2901143" y="5125861"/>
                </a:cubicBezTo>
                <a:cubicBezTo>
                  <a:pt x="2895840" y="5131304"/>
                  <a:pt x="2889350" y="5133986"/>
                  <a:pt x="2881753" y="5133986"/>
                </a:cubicBezTo>
                <a:cubicBezTo>
                  <a:pt x="2874155" y="5133986"/>
                  <a:pt x="2867665" y="5131304"/>
                  <a:pt x="2862283" y="5125861"/>
                </a:cubicBezTo>
                <a:cubicBezTo>
                  <a:pt x="2856980" y="5120497"/>
                  <a:pt x="2854290" y="5113871"/>
                  <a:pt x="2854290" y="5106219"/>
                </a:cubicBezTo>
                <a:cubicBezTo>
                  <a:pt x="2854290" y="5098568"/>
                  <a:pt x="2856901" y="5092021"/>
                  <a:pt x="2862283" y="5086578"/>
                </a:cubicBezTo>
                <a:cubicBezTo>
                  <a:pt x="2867586" y="5081135"/>
                  <a:pt x="2874155" y="5078453"/>
                  <a:pt x="2881753" y="5078453"/>
                </a:cubicBezTo>
                <a:close/>
                <a:moveTo>
                  <a:pt x="2557579" y="5078453"/>
                </a:moveTo>
                <a:cubicBezTo>
                  <a:pt x="2565177" y="5078453"/>
                  <a:pt x="2571667" y="5081135"/>
                  <a:pt x="2576970" y="5086578"/>
                </a:cubicBezTo>
                <a:cubicBezTo>
                  <a:pt x="2582193" y="5091942"/>
                  <a:pt x="2584884" y="5098489"/>
                  <a:pt x="2584884" y="5106219"/>
                </a:cubicBezTo>
                <a:cubicBezTo>
                  <a:pt x="2584884" y="5113871"/>
                  <a:pt x="2582272" y="5120418"/>
                  <a:pt x="2576970" y="5125861"/>
                </a:cubicBezTo>
                <a:cubicBezTo>
                  <a:pt x="2571667" y="5131304"/>
                  <a:pt x="2565177" y="5133986"/>
                  <a:pt x="2557579" y="5133986"/>
                </a:cubicBezTo>
                <a:cubicBezTo>
                  <a:pt x="2549982" y="5133986"/>
                  <a:pt x="2543492" y="5131304"/>
                  <a:pt x="2538110" y="5125861"/>
                </a:cubicBezTo>
                <a:cubicBezTo>
                  <a:pt x="2532807" y="5120497"/>
                  <a:pt x="2530116" y="5113871"/>
                  <a:pt x="2530116" y="5106219"/>
                </a:cubicBezTo>
                <a:cubicBezTo>
                  <a:pt x="2530116" y="5098568"/>
                  <a:pt x="2532728" y="5092021"/>
                  <a:pt x="2538110" y="5086578"/>
                </a:cubicBezTo>
                <a:cubicBezTo>
                  <a:pt x="2543413" y="5081135"/>
                  <a:pt x="2549982" y="5078453"/>
                  <a:pt x="2557579" y="5078453"/>
                </a:cubicBezTo>
                <a:close/>
                <a:moveTo>
                  <a:pt x="3040436" y="5070960"/>
                </a:moveTo>
                <a:cubicBezTo>
                  <a:pt x="3045976" y="5070960"/>
                  <a:pt x="3050804" y="5072616"/>
                  <a:pt x="3054919" y="5075929"/>
                </a:cubicBezTo>
                <a:cubicBezTo>
                  <a:pt x="3059035" y="5079163"/>
                  <a:pt x="3061567" y="5083502"/>
                  <a:pt x="3062517" y="5088708"/>
                </a:cubicBezTo>
                <a:lnTo>
                  <a:pt x="3017563" y="5088708"/>
                </a:lnTo>
                <a:cubicBezTo>
                  <a:pt x="3018830" y="5083502"/>
                  <a:pt x="3021600" y="5079242"/>
                  <a:pt x="3025873" y="5075929"/>
                </a:cubicBezTo>
                <a:cubicBezTo>
                  <a:pt x="3030147" y="5072616"/>
                  <a:pt x="3034896" y="5070960"/>
                  <a:pt x="3040436" y="5070960"/>
                </a:cubicBezTo>
                <a:close/>
                <a:moveTo>
                  <a:pt x="2250817" y="5070960"/>
                </a:moveTo>
                <a:cubicBezTo>
                  <a:pt x="2256357" y="5070960"/>
                  <a:pt x="2261185" y="5072695"/>
                  <a:pt x="2265300" y="5075929"/>
                </a:cubicBezTo>
                <a:cubicBezTo>
                  <a:pt x="2269416" y="5079163"/>
                  <a:pt x="2271948" y="5083502"/>
                  <a:pt x="2272898" y="5088708"/>
                </a:cubicBezTo>
                <a:lnTo>
                  <a:pt x="2227944" y="5088708"/>
                </a:lnTo>
                <a:cubicBezTo>
                  <a:pt x="2229211" y="5083502"/>
                  <a:pt x="2231981" y="5079242"/>
                  <a:pt x="2236254" y="5075929"/>
                </a:cubicBezTo>
                <a:cubicBezTo>
                  <a:pt x="2240528" y="5072616"/>
                  <a:pt x="2245277" y="5070960"/>
                  <a:pt x="2250817" y="5070960"/>
                </a:cubicBezTo>
                <a:close/>
                <a:moveTo>
                  <a:pt x="1600966" y="5056288"/>
                </a:moveTo>
                <a:cubicBezTo>
                  <a:pt x="1628667" y="5056288"/>
                  <a:pt x="1638481" y="5082240"/>
                  <a:pt x="1638481" y="5106535"/>
                </a:cubicBezTo>
                <a:cubicBezTo>
                  <a:pt x="1638481" y="5155678"/>
                  <a:pt x="1609751" y="5159465"/>
                  <a:pt x="1600966" y="5159465"/>
                </a:cubicBezTo>
                <a:cubicBezTo>
                  <a:pt x="1573583" y="5159465"/>
                  <a:pt x="1563769" y="5132172"/>
                  <a:pt x="1563769" y="5106535"/>
                </a:cubicBezTo>
                <a:cubicBezTo>
                  <a:pt x="1563769" y="5082240"/>
                  <a:pt x="1573504" y="5056288"/>
                  <a:pt x="1600966" y="5056288"/>
                </a:cubicBezTo>
                <a:close/>
                <a:moveTo>
                  <a:pt x="1691191" y="5041300"/>
                </a:moveTo>
                <a:lnTo>
                  <a:pt x="1691191" y="5173584"/>
                </a:lnTo>
                <a:lnTo>
                  <a:pt x="1691191" y="5173663"/>
                </a:lnTo>
                <a:lnTo>
                  <a:pt x="1721582" y="5173663"/>
                </a:lnTo>
                <a:lnTo>
                  <a:pt x="1721582" y="5074430"/>
                </a:lnTo>
                <a:lnTo>
                  <a:pt x="1722928" y="5073641"/>
                </a:lnTo>
                <a:cubicBezTo>
                  <a:pt x="1732583" y="5068120"/>
                  <a:pt x="1743901" y="5062361"/>
                  <a:pt x="1754823" y="5061257"/>
                </a:cubicBezTo>
                <a:cubicBezTo>
                  <a:pt x="1756326" y="5061020"/>
                  <a:pt x="1758068" y="5061020"/>
                  <a:pt x="1759888" y="5061020"/>
                </a:cubicBezTo>
                <a:cubicBezTo>
                  <a:pt x="1763291" y="5061020"/>
                  <a:pt x="1766536" y="5061257"/>
                  <a:pt x="1768752" y="5061494"/>
                </a:cubicBezTo>
                <a:lnTo>
                  <a:pt x="1768752" y="5041379"/>
                </a:lnTo>
                <a:cubicBezTo>
                  <a:pt x="1755139" y="5042089"/>
                  <a:pt x="1737569" y="5048557"/>
                  <a:pt x="1725777" y="5057155"/>
                </a:cubicBezTo>
                <a:lnTo>
                  <a:pt x="1721582" y="5060232"/>
                </a:lnTo>
                <a:lnTo>
                  <a:pt x="1721582" y="5041300"/>
                </a:lnTo>
                <a:close/>
                <a:moveTo>
                  <a:pt x="1238250" y="5041300"/>
                </a:moveTo>
                <a:lnTo>
                  <a:pt x="1238250" y="5173584"/>
                </a:lnTo>
                <a:lnTo>
                  <a:pt x="1268641" y="5173584"/>
                </a:lnTo>
                <a:lnTo>
                  <a:pt x="1268641" y="5041300"/>
                </a:lnTo>
                <a:close/>
                <a:moveTo>
                  <a:pt x="1378731" y="5036961"/>
                </a:moveTo>
                <a:cubicBezTo>
                  <a:pt x="1363931" y="5036961"/>
                  <a:pt x="1344699" y="5046032"/>
                  <a:pt x="1333144" y="5054473"/>
                </a:cubicBezTo>
                <a:lnTo>
                  <a:pt x="1328949" y="5057549"/>
                </a:lnTo>
                <a:lnTo>
                  <a:pt x="1328949" y="5041299"/>
                </a:lnTo>
                <a:lnTo>
                  <a:pt x="1298558" y="5041299"/>
                </a:lnTo>
                <a:lnTo>
                  <a:pt x="1298558" y="5173583"/>
                </a:lnTo>
                <a:lnTo>
                  <a:pt x="1328949" y="5173583"/>
                </a:lnTo>
                <a:lnTo>
                  <a:pt x="1328949" y="5069933"/>
                </a:lnTo>
                <a:lnTo>
                  <a:pt x="1330295" y="5069145"/>
                </a:lnTo>
                <a:cubicBezTo>
                  <a:pt x="1338921" y="5064175"/>
                  <a:pt x="1352851" y="5059206"/>
                  <a:pt x="1364327" y="5059206"/>
                </a:cubicBezTo>
                <a:cubicBezTo>
                  <a:pt x="1387041" y="5059206"/>
                  <a:pt x="1387041" y="5082081"/>
                  <a:pt x="1387041" y="5093046"/>
                </a:cubicBezTo>
                <a:lnTo>
                  <a:pt x="1387041" y="5173583"/>
                </a:lnTo>
                <a:lnTo>
                  <a:pt x="1417353" y="5173583"/>
                </a:lnTo>
                <a:lnTo>
                  <a:pt x="1417353" y="5082712"/>
                </a:lnTo>
                <a:cubicBezTo>
                  <a:pt x="1417353" y="5068987"/>
                  <a:pt x="1413633" y="5036961"/>
                  <a:pt x="1378731" y="5036961"/>
                </a:cubicBezTo>
                <a:close/>
                <a:moveTo>
                  <a:pt x="1868315" y="5036883"/>
                </a:moveTo>
                <a:cubicBezTo>
                  <a:pt x="1854781" y="5036883"/>
                  <a:pt x="1836816" y="5045639"/>
                  <a:pt x="1825973" y="5054316"/>
                </a:cubicBezTo>
                <a:lnTo>
                  <a:pt x="1821699" y="5057787"/>
                </a:lnTo>
                <a:lnTo>
                  <a:pt x="1821699" y="5041221"/>
                </a:lnTo>
                <a:lnTo>
                  <a:pt x="1791308" y="5041221"/>
                </a:lnTo>
                <a:lnTo>
                  <a:pt x="1791308" y="5173505"/>
                </a:lnTo>
                <a:lnTo>
                  <a:pt x="1821699" y="5173505"/>
                </a:lnTo>
                <a:lnTo>
                  <a:pt x="1821699" y="5070013"/>
                </a:lnTo>
                <a:lnTo>
                  <a:pt x="1822807" y="5069224"/>
                </a:lnTo>
                <a:cubicBezTo>
                  <a:pt x="1830009" y="5064255"/>
                  <a:pt x="1841881" y="5059206"/>
                  <a:pt x="1852170" y="5059206"/>
                </a:cubicBezTo>
                <a:cubicBezTo>
                  <a:pt x="1875201" y="5059206"/>
                  <a:pt x="1875201" y="5082082"/>
                  <a:pt x="1875201" y="5093047"/>
                </a:cubicBezTo>
                <a:lnTo>
                  <a:pt x="1875201" y="5173584"/>
                </a:lnTo>
                <a:lnTo>
                  <a:pt x="1905592" y="5173584"/>
                </a:lnTo>
                <a:lnTo>
                  <a:pt x="1905592" y="5082713"/>
                </a:lnTo>
                <a:cubicBezTo>
                  <a:pt x="1905592" y="5078532"/>
                  <a:pt x="1905275" y="5075062"/>
                  <a:pt x="1904563" y="5072064"/>
                </a:cubicBezTo>
                <a:lnTo>
                  <a:pt x="1904167" y="5070250"/>
                </a:lnTo>
                <a:lnTo>
                  <a:pt x="1905750" y="5069224"/>
                </a:lnTo>
                <a:cubicBezTo>
                  <a:pt x="1915564" y="5062835"/>
                  <a:pt x="1926248" y="5059206"/>
                  <a:pt x="1935033" y="5059206"/>
                </a:cubicBezTo>
                <a:cubicBezTo>
                  <a:pt x="1959093" y="5059206"/>
                  <a:pt x="1959093" y="5084685"/>
                  <a:pt x="1959093" y="5093047"/>
                </a:cubicBezTo>
                <a:lnTo>
                  <a:pt x="1959093" y="5173584"/>
                </a:lnTo>
                <a:lnTo>
                  <a:pt x="1959172" y="5173505"/>
                </a:lnTo>
                <a:lnTo>
                  <a:pt x="1989563" y="5173505"/>
                </a:lnTo>
                <a:lnTo>
                  <a:pt x="1989563" y="5082634"/>
                </a:lnTo>
                <a:cubicBezTo>
                  <a:pt x="1989563" y="5068909"/>
                  <a:pt x="1985844" y="5036883"/>
                  <a:pt x="1950941" y="5036883"/>
                </a:cubicBezTo>
                <a:cubicBezTo>
                  <a:pt x="1939624" y="5036883"/>
                  <a:pt x="1923478" y="5043825"/>
                  <a:pt x="1904167" y="5056919"/>
                </a:cubicBezTo>
                <a:lnTo>
                  <a:pt x="1901635" y="5058654"/>
                </a:lnTo>
                <a:lnTo>
                  <a:pt x="1900289" y="5055893"/>
                </a:lnTo>
                <a:cubicBezTo>
                  <a:pt x="1894037" y="5043272"/>
                  <a:pt x="1883352" y="5036883"/>
                  <a:pt x="1868315" y="5036883"/>
                </a:cubicBezTo>
                <a:close/>
                <a:moveTo>
                  <a:pt x="1600966" y="5036883"/>
                </a:moveTo>
                <a:cubicBezTo>
                  <a:pt x="1556883" y="5036883"/>
                  <a:pt x="1533615" y="5060626"/>
                  <a:pt x="1533615" y="5105904"/>
                </a:cubicBezTo>
                <a:cubicBezTo>
                  <a:pt x="1533615" y="5151182"/>
                  <a:pt x="1558150" y="5177134"/>
                  <a:pt x="1600966" y="5177134"/>
                </a:cubicBezTo>
                <a:cubicBezTo>
                  <a:pt x="1644416" y="5177134"/>
                  <a:pt x="1668318" y="5149762"/>
                  <a:pt x="1668318" y="5105904"/>
                </a:cubicBezTo>
                <a:cubicBezTo>
                  <a:pt x="1668318" y="5062046"/>
                  <a:pt x="1645050" y="5036883"/>
                  <a:pt x="1600966" y="5036883"/>
                </a:cubicBezTo>
                <a:close/>
                <a:moveTo>
                  <a:pt x="2072823" y="5036804"/>
                </a:moveTo>
                <a:cubicBezTo>
                  <a:pt x="2057548" y="5036804"/>
                  <a:pt x="2041878" y="5041379"/>
                  <a:pt x="2027473" y="5050135"/>
                </a:cubicBezTo>
                <a:lnTo>
                  <a:pt x="2027473" y="5060390"/>
                </a:lnTo>
                <a:cubicBezTo>
                  <a:pt x="2041957" y="5056051"/>
                  <a:pt x="2056044" y="5055104"/>
                  <a:pt x="2065621" y="5055104"/>
                </a:cubicBezTo>
                <a:cubicBezTo>
                  <a:pt x="2080341" y="5055104"/>
                  <a:pt x="2095300" y="5063229"/>
                  <a:pt x="2095300" y="5081293"/>
                </a:cubicBezTo>
                <a:lnTo>
                  <a:pt x="2095300" y="5092100"/>
                </a:lnTo>
                <a:lnTo>
                  <a:pt x="2092767" y="5092100"/>
                </a:lnTo>
                <a:cubicBezTo>
                  <a:pt x="2053037" y="5093756"/>
                  <a:pt x="2012436" y="5100777"/>
                  <a:pt x="2012436" y="5140927"/>
                </a:cubicBezTo>
                <a:cubicBezTo>
                  <a:pt x="2012436" y="5164671"/>
                  <a:pt x="2031826" y="5177134"/>
                  <a:pt x="2051058" y="5177134"/>
                </a:cubicBezTo>
                <a:lnTo>
                  <a:pt x="2051058" y="5176976"/>
                </a:lnTo>
                <a:cubicBezTo>
                  <a:pt x="2066016" y="5176976"/>
                  <a:pt x="2083191" y="5167589"/>
                  <a:pt x="2092846" y="5154258"/>
                </a:cubicBezTo>
                <a:lnTo>
                  <a:pt x="2097674" y="5147632"/>
                </a:lnTo>
                <a:lnTo>
                  <a:pt x="2097674" y="5173426"/>
                </a:lnTo>
                <a:lnTo>
                  <a:pt x="2124583" y="5173426"/>
                </a:lnTo>
                <a:lnTo>
                  <a:pt x="2124583" y="5077349"/>
                </a:lnTo>
                <a:cubicBezTo>
                  <a:pt x="2124583" y="5047453"/>
                  <a:pt x="2097832" y="5036804"/>
                  <a:pt x="2072823" y="5036804"/>
                </a:cubicBezTo>
                <a:close/>
                <a:moveTo>
                  <a:pt x="2713176" y="5034911"/>
                </a:moveTo>
                <a:cubicBezTo>
                  <a:pt x="2693786" y="5034911"/>
                  <a:pt x="2677561" y="5041774"/>
                  <a:pt x="2664344" y="5055578"/>
                </a:cubicBezTo>
                <a:cubicBezTo>
                  <a:pt x="2651127" y="5069303"/>
                  <a:pt x="2644558" y="5086263"/>
                  <a:pt x="2644558" y="5106299"/>
                </a:cubicBezTo>
                <a:cubicBezTo>
                  <a:pt x="2644558" y="5126334"/>
                  <a:pt x="2651127" y="5143215"/>
                  <a:pt x="2664344" y="5157019"/>
                </a:cubicBezTo>
                <a:cubicBezTo>
                  <a:pt x="2677561" y="5170824"/>
                  <a:pt x="2693865" y="5177686"/>
                  <a:pt x="2713176" y="5177686"/>
                </a:cubicBezTo>
                <a:cubicBezTo>
                  <a:pt x="2719666" y="5177686"/>
                  <a:pt x="2725760" y="5176661"/>
                  <a:pt x="2731300" y="5174531"/>
                </a:cubicBezTo>
                <a:cubicBezTo>
                  <a:pt x="2736840" y="5172401"/>
                  <a:pt x="2741826" y="5169246"/>
                  <a:pt x="2746258" y="5164986"/>
                </a:cubicBezTo>
                <a:lnTo>
                  <a:pt x="2746258" y="5167274"/>
                </a:lnTo>
                <a:cubicBezTo>
                  <a:pt x="2746258" y="5169088"/>
                  <a:pt x="2746891" y="5170587"/>
                  <a:pt x="2748237" y="5171849"/>
                </a:cubicBezTo>
                <a:cubicBezTo>
                  <a:pt x="2749582" y="5173111"/>
                  <a:pt x="2751086" y="5173742"/>
                  <a:pt x="2752906" y="5173742"/>
                </a:cubicBezTo>
                <a:lnTo>
                  <a:pt x="2787413" y="5173742"/>
                </a:lnTo>
                <a:cubicBezTo>
                  <a:pt x="2789154" y="5173742"/>
                  <a:pt x="2790579" y="5173111"/>
                  <a:pt x="2791845" y="5171849"/>
                </a:cubicBezTo>
                <a:cubicBezTo>
                  <a:pt x="2793032" y="5170587"/>
                  <a:pt x="2793665" y="5169088"/>
                  <a:pt x="2793665" y="5167274"/>
                </a:cubicBezTo>
                <a:lnTo>
                  <a:pt x="2793665" y="5045008"/>
                </a:lnTo>
                <a:cubicBezTo>
                  <a:pt x="2793665" y="5043115"/>
                  <a:pt x="2793032" y="5041616"/>
                  <a:pt x="2791845" y="5040433"/>
                </a:cubicBezTo>
                <a:cubicBezTo>
                  <a:pt x="2790658" y="5039249"/>
                  <a:pt x="2789154" y="5038618"/>
                  <a:pt x="2787255" y="5038618"/>
                </a:cubicBezTo>
                <a:lnTo>
                  <a:pt x="2752669" y="5038618"/>
                </a:lnTo>
                <a:cubicBezTo>
                  <a:pt x="2750769" y="5038618"/>
                  <a:pt x="2749345" y="5039249"/>
                  <a:pt x="2748078" y="5040433"/>
                </a:cubicBezTo>
                <a:cubicBezTo>
                  <a:pt x="2746812" y="5041616"/>
                  <a:pt x="2746258" y="5043115"/>
                  <a:pt x="2746258" y="5045008"/>
                </a:cubicBezTo>
                <a:lnTo>
                  <a:pt x="2746258" y="5047453"/>
                </a:lnTo>
                <a:cubicBezTo>
                  <a:pt x="2741826" y="5043351"/>
                  <a:pt x="2736840" y="5040196"/>
                  <a:pt x="2731300" y="5038066"/>
                </a:cubicBezTo>
                <a:cubicBezTo>
                  <a:pt x="2725760" y="5035936"/>
                  <a:pt x="2719745" y="5034911"/>
                  <a:pt x="2713176" y="5034911"/>
                </a:cubicBezTo>
                <a:close/>
                <a:moveTo>
                  <a:pt x="3039724" y="5034832"/>
                </a:moveTo>
                <a:cubicBezTo>
                  <a:pt x="3018592" y="5034832"/>
                  <a:pt x="3001576" y="5041616"/>
                  <a:pt x="2988518" y="5055026"/>
                </a:cubicBezTo>
                <a:cubicBezTo>
                  <a:pt x="2975459" y="5068514"/>
                  <a:pt x="2968969" y="5086578"/>
                  <a:pt x="2968969" y="5106930"/>
                </a:cubicBezTo>
                <a:cubicBezTo>
                  <a:pt x="2968969" y="5127281"/>
                  <a:pt x="2975934" y="5144162"/>
                  <a:pt x="2989784" y="5157571"/>
                </a:cubicBezTo>
                <a:cubicBezTo>
                  <a:pt x="3003634" y="5170981"/>
                  <a:pt x="3021441" y="5177686"/>
                  <a:pt x="3043048" y="5177686"/>
                </a:cubicBezTo>
                <a:cubicBezTo>
                  <a:pt x="3055869" y="5177686"/>
                  <a:pt x="3067661" y="5175320"/>
                  <a:pt x="3078425" y="5170587"/>
                </a:cubicBezTo>
                <a:cubicBezTo>
                  <a:pt x="3089189" y="5165854"/>
                  <a:pt x="3097261" y="5159543"/>
                  <a:pt x="3102722" y="5151655"/>
                </a:cubicBezTo>
                <a:lnTo>
                  <a:pt x="3102643" y="5151576"/>
                </a:lnTo>
                <a:cubicBezTo>
                  <a:pt x="3103751" y="5150078"/>
                  <a:pt x="3104226" y="5148421"/>
                  <a:pt x="3103988" y="5146765"/>
                </a:cubicBezTo>
                <a:cubicBezTo>
                  <a:pt x="3103751" y="5145108"/>
                  <a:pt x="3102801" y="5143767"/>
                  <a:pt x="3101218" y="5142742"/>
                </a:cubicBezTo>
                <a:lnTo>
                  <a:pt x="3078346" y="5127754"/>
                </a:lnTo>
                <a:cubicBezTo>
                  <a:pt x="3076526" y="5126571"/>
                  <a:pt x="3074705" y="5126098"/>
                  <a:pt x="3072964" y="5126255"/>
                </a:cubicBezTo>
                <a:cubicBezTo>
                  <a:pt x="3071223" y="5126413"/>
                  <a:pt x="3069482" y="5127360"/>
                  <a:pt x="3067899" y="5128937"/>
                </a:cubicBezTo>
                <a:cubicBezTo>
                  <a:pt x="3064258" y="5132566"/>
                  <a:pt x="3060459" y="5135248"/>
                  <a:pt x="3056502" y="5136904"/>
                </a:cubicBezTo>
                <a:cubicBezTo>
                  <a:pt x="3052545" y="5138561"/>
                  <a:pt x="3048271" y="5139429"/>
                  <a:pt x="3043602" y="5139429"/>
                </a:cubicBezTo>
                <a:cubicBezTo>
                  <a:pt x="3036637" y="5139429"/>
                  <a:pt x="3030701" y="5137614"/>
                  <a:pt x="3025794" y="5133986"/>
                </a:cubicBezTo>
                <a:cubicBezTo>
                  <a:pt x="3020887" y="5130357"/>
                  <a:pt x="3017801" y="5125388"/>
                  <a:pt x="3016535" y="5119156"/>
                </a:cubicBezTo>
                <a:lnTo>
                  <a:pt x="3101060" y="5119156"/>
                </a:lnTo>
                <a:cubicBezTo>
                  <a:pt x="3103434" y="5119156"/>
                  <a:pt x="3105255" y="5118210"/>
                  <a:pt x="3106521" y="5116474"/>
                </a:cubicBezTo>
                <a:cubicBezTo>
                  <a:pt x="3107787" y="5114739"/>
                  <a:pt x="3108421" y="5112372"/>
                  <a:pt x="3108421" y="5109375"/>
                </a:cubicBezTo>
                <a:lnTo>
                  <a:pt x="3108421" y="5101644"/>
                </a:lnTo>
                <a:cubicBezTo>
                  <a:pt x="3108421" y="5082871"/>
                  <a:pt x="3102089" y="5067016"/>
                  <a:pt x="3089347" y="5054158"/>
                </a:cubicBezTo>
                <a:cubicBezTo>
                  <a:pt x="3076605" y="5041300"/>
                  <a:pt x="3060855" y="5034832"/>
                  <a:pt x="3039724" y="5034832"/>
                </a:cubicBezTo>
                <a:close/>
                <a:moveTo>
                  <a:pt x="2418840" y="5034832"/>
                </a:moveTo>
                <a:cubicBezTo>
                  <a:pt x="2410213" y="5034832"/>
                  <a:pt x="2402536" y="5036489"/>
                  <a:pt x="2395888" y="5039880"/>
                </a:cubicBezTo>
                <a:cubicBezTo>
                  <a:pt x="2389240" y="5043272"/>
                  <a:pt x="2383779" y="5048163"/>
                  <a:pt x="2379426" y="5054710"/>
                </a:cubicBezTo>
                <a:lnTo>
                  <a:pt x="2379426" y="5044929"/>
                </a:lnTo>
                <a:cubicBezTo>
                  <a:pt x="2379426" y="5043036"/>
                  <a:pt x="2378793" y="5041537"/>
                  <a:pt x="2377606" y="5040354"/>
                </a:cubicBezTo>
                <a:cubicBezTo>
                  <a:pt x="2376419" y="5039170"/>
                  <a:pt x="2374915" y="5038539"/>
                  <a:pt x="2373015" y="5038539"/>
                </a:cubicBezTo>
                <a:lnTo>
                  <a:pt x="2338430" y="5038539"/>
                </a:lnTo>
                <a:cubicBezTo>
                  <a:pt x="2336530" y="5038539"/>
                  <a:pt x="2335026" y="5039170"/>
                  <a:pt x="2333839" y="5040354"/>
                </a:cubicBezTo>
                <a:cubicBezTo>
                  <a:pt x="2332652" y="5041537"/>
                  <a:pt x="2332019" y="5043036"/>
                  <a:pt x="2332019" y="5044929"/>
                </a:cubicBezTo>
                <a:lnTo>
                  <a:pt x="2332019" y="5167353"/>
                </a:lnTo>
                <a:cubicBezTo>
                  <a:pt x="2332019" y="5169246"/>
                  <a:pt x="2332652" y="5170745"/>
                  <a:pt x="2333839" y="5171928"/>
                </a:cubicBezTo>
                <a:cubicBezTo>
                  <a:pt x="2335026" y="5173190"/>
                  <a:pt x="2336530" y="5173742"/>
                  <a:pt x="2338430" y="5173742"/>
                </a:cubicBezTo>
                <a:lnTo>
                  <a:pt x="2373015" y="5173742"/>
                </a:lnTo>
                <a:cubicBezTo>
                  <a:pt x="2374915" y="5173742"/>
                  <a:pt x="2376419" y="5173111"/>
                  <a:pt x="2377606" y="5171928"/>
                </a:cubicBezTo>
                <a:cubicBezTo>
                  <a:pt x="2378793" y="5170745"/>
                  <a:pt x="2379426" y="5169246"/>
                  <a:pt x="2379426" y="5167353"/>
                </a:cubicBezTo>
                <a:lnTo>
                  <a:pt x="2379426" y="5097937"/>
                </a:lnTo>
                <a:cubicBezTo>
                  <a:pt x="2379426" y="5091153"/>
                  <a:pt x="2381484" y="5085789"/>
                  <a:pt x="2385679" y="5081766"/>
                </a:cubicBezTo>
                <a:cubicBezTo>
                  <a:pt x="2389794" y="5077743"/>
                  <a:pt x="2395176" y="5075771"/>
                  <a:pt x="2401586" y="5075771"/>
                </a:cubicBezTo>
                <a:lnTo>
                  <a:pt x="2401507" y="5075850"/>
                </a:lnTo>
                <a:cubicBezTo>
                  <a:pt x="2407918" y="5075850"/>
                  <a:pt x="2413221" y="5077822"/>
                  <a:pt x="2417257" y="5081845"/>
                </a:cubicBezTo>
                <a:cubicBezTo>
                  <a:pt x="2421293" y="5085868"/>
                  <a:pt x="2423351" y="5091232"/>
                  <a:pt x="2423351" y="5098016"/>
                </a:cubicBezTo>
                <a:lnTo>
                  <a:pt x="2423351" y="5167432"/>
                </a:lnTo>
                <a:cubicBezTo>
                  <a:pt x="2423351" y="5169325"/>
                  <a:pt x="2423984" y="5170823"/>
                  <a:pt x="2425171" y="5172007"/>
                </a:cubicBezTo>
                <a:cubicBezTo>
                  <a:pt x="2426359" y="5173269"/>
                  <a:pt x="2427862" y="5173821"/>
                  <a:pt x="2429762" y="5173821"/>
                </a:cubicBezTo>
                <a:lnTo>
                  <a:pt x="2464348" y="5173821"/>
                </a:lnTo>
                <a:cubicBezTo>
                  <a:pt x="2466247" y="5173821"/>
                  <a:pt x="2467751" y="5173190"/>
                  <a:pt x="2468938" y="5172007"/>
                </a:cubicBezTo>
                <a:cubicBezTo>
                  <a:pt x="2470125" y="5170823"/>
                  <a:pt x="2470758" y="5169325"/>
                  <a:pt x="2470758" y="5167432"/>
                </a:cubicBezTo>
                <a:lnTo>
                  <a:pt x="2470758" y="5094072"/>
                </a:lnTo>
                <a:cubicBezTo>
                  <a:pt x="2470758" y="5074746"/>
                  <a:pt x="2466405" y="5060074"/>
                  <a:pt x="2457620" y="5049977"/>
                </a:cubicBezTo>
                <a:cubicBezTo>
                  <a:pt x="2448835" y="5039880"/>
                  <a:pt x="2435856" y="5034832"/>
                  <a:pt x="2418840" y="5034832"/>
                </a:cubicBezTo>
                <a:close/>
                <a:moveTo>
                  <a:pt x="2250105" y="5034832"/>
                </a:moveTo>
                <a:cubicBezTo>
                  <a:pt x="2228973" y="5034832"/>
                  <a:pt x="2211957" y="5041537"/>
                  <a:pt x="2198899" y="5055026"/>
                </a:cubicBezTo>
                <a:cubicBezTo>
                  <a:pt x="2185840" y="5068514"/>
                  <a:pt x="2179350" y="5086578"/>
                  <a:pt x="2179350" y="5106930"/>
                </a:cubicBezTo>
                <a:cubicBezTo>
                  <a:pt x="2179350" y="5127281"/>
                  <a:pt x="2186315" y="5144162"/>
                  <a:pt x="2200165" y="5157571"/>
                </a:cubicBezTo>
                <a:cubicBezTo>
                  <a:pt x="2214015" y="5170981"/>
                  <a:pt x="2231822" y="5177686"/>
                  <a:pt x="2253429" y="5177686"/>
                </a:cubicBezTo>
                <a:cubicBezTo>
                  <a:pt x="2266250" y="5177686"/>
                  <a:pt x="2278042" y="5175320"/>
                  <a:pt x="2288806" y="5170587"/>
                </a:cubicBezTo>
                <a:cubicBezTo>
                  <a:pt x="2299570" y="5165854"/>
                  <a:pt x="2307642" y="5159543"/>
                  <a:pt x="2313103" y="5151655"/>
                </a:cubicBezTo>
                <a:lnTo>
                  <a:pt x="2313024" y="5151576"/>
                </a:lnTo>
                <a:cubicBezTo>
                  <a:pt x="2314132" y="5150078"/>
                  <a:pt x="2314607" y="5148421"/>
                  <a:pt x="2314370" y="5146765"/>
                </a:cubicBezTo>
                <a:cubicBezTo>
                  <a:pt x="2314132" y="5145108"/>
                  <a:pt x="2313182" y="5143767"/>
                  <a:pt x="2311600" y="5142742"/>
                </a:cubicBezTo>
                <a:lnTo>
                  <a:pt x="2288727" y="5127754"/>
                </a:lnTo>
                <a:cubicBezTo>
                  <a:pt x="2286907" y="5126571"/>
                  <a:pt x="2285086" y="5126098"/>
                  <a:pt x="2283345" y="5126255"/>
                </a:cubicBezTo>
                <a:cubicBezTo>
                  <a:pt x="2281604" y="5126413"/>
                  <a:pt x="2279863" y="5127360"/>
                  <a:pt x="2278280" y="5128937"/>
                </a:cubicBezTo>
                <a:cubicBezTo>
                  <a:pt x="2274639" y="5132566"/>
                  <a:pt x="2270840" y="5135248"/>
                  <a:pt x="2266883" y="5136904"/>
                </a:cubicBezTo>
                <a:cubicBezTo>
                  <a:pt x="2262926" y="5138561"/>
                  <a:pt x="2258652" y="5139429"/>
                  <a:pt x="2253983" y="5139429"/>
                </a:cubicBezTo>
                <a:cubicBezTo>
                  <a:pt x="2247018" y="5139429"/>
                  <a:pt x="2241082" y="5137614"/>
                  <a:pt x="2236175" y="5133986"/>
                </a:cubicBezTo>
                <a:cubicBezTo>
                  <a:pt x="2231269" y="5130357"/>
                  <a:pt x="2228182" y="5125388"/>
                  <a:pt x="2226916" y="5119156"/>
                </a:cubicBezTo>
                <a:lnTo>
                  <a:pt x="2311441" y="5119156"/>
                </a:lnTo>
                <a:cubicBezTo>
                  <a:pt x="2313816" y="5119156"/>
                  <a:pt x="2315636" y="5118210"/>
                  <a:pt x="2316902" y="5116474"/>
                </a:cubicBezTo>
                <a:cubicBezTo>
                  <a:pt x="2318168" y="5114739"/>
                  <a:pt x="2318802" y="5112372"/>
                  <a:pt x="2318802" y="5109375"/>
                </a:cubicBezTo>
                <a:lnTo>
                  <a:pt x="2318802" y="5101644"/>
                </a:lnTo>
                <a:cubicBezTo>
                  <a:pt x="2318802" y="5082871"/>
                  <a:pt x="2312470" y="5067016"/>
                  <a:pt x="2299728" y="5054158"/>
                </a:cubicBezTo>
                <a:cubicBezTo>
                  <a:pt x="2286986" y="5041300"/>
                  <a:pt x="2271236" y="5034832"/>
                  <a:pt x="2250105" y="5034832"/>
                </a:cubicBezTo>
                <a:close/>
                <a:moveTo>
                  <a:pt x="2873205" y="5034674"/>
                </a:moveTo>
                <a:cubicBezTo>
                  <a:pt x="2854527" y="5034674"/>
                  <a:pt x="2838777" y="5041379"/>
                  <a:pt x="2825956" y="5054789"/>
                </a:cubicBezTo>
                <a:cubicBezTo>
                  <a:pt x="2813135" y="5068120"/>
                  <a:pt x="2806724" y="5085237"/>
                  <a:pt x="2806724" y="5106062"/>
                </a:cubicBezTo>
                <a:cubicBezTo>
                  <a:pt x="2806724" y="5126886"/>
                  <a:pt x="2813135" y="5144004"/>
                  <a:pt x="2825956" y="5157413"/>
                </a:cubicBezTo>
                <a:cubicBezTo>
                  <a:pt x="2838777" y="5170823"/>
                  <a:pt x="2854527" y="5177528"/>
                  <a:pt x="2873205" y="5177528"/>
                </a:cubicBezTo>
                <a:cubicBezTo>
                  <a:pt x="2880407" y="5177528"/>
                  <a:pt x="2887134" y="5176266"/>
                  <a:pt x="2893387" y="5173742"/>
                </a:cubicBezTo>
                <a:cubicBezTo>
                  <a:pt x="2899639" y="5171218"/>
                  <a:pt x="2904625" y="5167826"/>
                  <a:pt x="2908345" y="5163487"/>
                </a:cubicBezTo>
                <a:lnTo>
                  <a:pt x="2908345" y="5169482"/>
                </a:lnTo>
                <a:cubicBezTo>
                  <a:pt x="2908345" y="5178475"/>
                  <a:pt x="2905812" y="5185337"/>
                  <a:pt x="2900668" y="5190149"/>
                </a:cubicBezTo>
                <a:cubicBezTo>
                  <a:pt x="2895603" y="5194961"/>
                  <a:pt x="2888242" y="5197406"/>
                  <a:pt x="2878745" y="5197406"/>
                </a:cubicBezTo>
                <a:cubicBezTo>
                  <a:pt x="2873521" y="5197406"/>
                  <a:pt x="2868615" y="5196381"/>
                  <a:pt x="2863945" y="5194330"/>
                </a:cubicBezTo>
                <a:cubicBezTo>
                  <a:pt x="2859276" y="5192279"/>
                  <a:pt x="2854685" y="5189124"/>
                  <a:pt x="2850174" y="5184785"/>
                </a:cubicBezTo>
                <a:cubicBezTo>
                  <a:pt x="2848670" y="5183523"/>
                  <a:pt x="2847087" y="5182813"/>
                  <a:pt x="2845188" y="5182813"/>
                </a:cubicBezTo>
                <a:cubicBezTo>
                  <a:pt x="2843288" y="5182734"/>
                  <a:pt x="2841468" y="5183365"/>
                  <a:pt x="2839569" y="5184627"/>
                </a:cubicBezTo>
                <a:lnTo>
                  <a:pt x="2815509" y="5200640"/>
                </a:lnTo>
                <a:cubicBezTo>
                  <a:pt x="2812739" y="5202376"/>
                  <a:pt x="2811156" y="5204427"/>
                  <a:pt x="2810760" y="5206793"/>
                </a:cubicBezTo>
                <a:cubicBezTo>
                  <a:pt x="2810286" y="5209081"/>
                  <a:pt x="2810998" y="5211289"/>
                  <a:pt x="2812897" y="5213419"/>
                </a:cubicBezTo>
                <a:cubicBezTo>
                  <a:pt x="2819624" y="5221228"/>
                  <a:pt x="2828805" y="5227460"/>
                  <a:pt x="2840598" y="5232035"/>
                </a:cubicBezTo>
                <a:cubicBezTo>
                  <a:pt x="2852311" y="5236610"/>
                  <a:pt x="2864974" y="5238898"/>
                  <a:pt x="2878587" y="5238898"/>
                </a:cubicBezTo>
                <a:cubicBezTo>
                  <a:pt x="2901538" y="5238898"/>
                  <a:pt x="2920137" y="5232745"/>
                  <a:pt x="2934304" y="5220282"/>
                </a:cubicBezTo>
                <a:cubicBezTo>
                  <a:pt x="2948471" y="5207819"/>
                  <a:pt x="2955594" y="5190938"/>
                  <a:pt x="2955594" y="5169640"/>
                </a:cubicBezTo>
                <a:lnTo>
                  <a:pt x="2955594" y="5044692"/>
                </a:lnTo>
                <a:cubicBezTo>
                  <a:pt x="2955594" y="5043035"/>
                  <a:pt x="2955040" y="5041616"/>
                  <a:pt x="2953773" y="5040353"/>
                </a:cubicBezTo>
                <a:cubicBezTo>
                  <a:pt x="2952586" y="5039170"/>
                  <a:pt x="2951082" y="5038539"/>
                  <a:pt x="2949262" y="5038539"/>
                </a:cubicBezTo>
                <a:lnTo>
                  <a:pt x="2915547" y="5038539"/>
                </a:lnTo>
                <a:cubicBezTo>
                  <a:pt x="2913885" y="5038539"/>
                  <a:pt x="2912460" y="5039091"/>
                  <a:pt x="2911194" y="5040353"/>
                </a:cubicBezTo>
                <a:cubicBezTo>
                  <a:pt x="2910007" y="5041537"/>
                  <a:pt x="2909374" y="5043035"/>
                  <a:pt x="2909374" y="5044692"/>
                </a:cubicBezTo>
                <a:lnTo>
                  <a:pt x="2909374" y="5048715"/>
                </a:lnTo>
                <a:cubicBezTo>
                  <a:pt x="2906129" y="5044455"/>
                  <a:pt x="2901301" y="5040985"/>
                  <a:pt x="2894890" y="5038460"/>
                </a:cubicBezTo>
                <a:cubicBezTo>
                  <a:pt x="2888480" y="5035936"/>
                  <a:pt x="2881278" y="5034674"/>
                  <a:pt x="2873205" y="5034674"/>
                </a:cubicBezTo>
                <a:close/>
                <a:moveTo>
                  <a:pt x="2549032" y="5034674"/>
                </a:moveTo>
                <a:cubicBezTo>
                  <a:pt x="2530354" y="5034674"/>
                  <a:pt x="2514604" y="5041379"/>
                  <a:pt x="2501783" y="5054789"/>
                </a:cubicBezTo>
                <a:cubicBezTo>
                  <a:pt x="2488962" y="5068120"/>
                  <a:pt x="2482551" y="5085237"/>
                  <a:pt x="2482551" y="5106062"/>
                </a:cubicBezTo>
                <a:cubicBezTo>
                  <a:pt x="2482551" y="5126886"/>
                  <a:pt x="2488962" y="5144004"/>
                  <a:pt x="2501783" y="5157413"/>
                </a:cubicBezTo>
                <a:cubicBezTo>
                  <a:pt x="2514604" y="5170823"/>
                  <a:pt x="2530354" y="5177528"/>
                  <a:pt x="2549032" y="5177528"/>
                </a:cubicBezTo>
                <a:cubicBezTo>
                  <a:pt x="2556234" y="5177528"/>
                  <a:pt x="2562961" y="5176266"/>
                  <a:pt x="2569214" y="5173742"/>
                </a:cubicBezTo>
                <a:cubicBezTo>
                  <a:pt x="2575466" y="5171218"/>
                  <a:pt x="2580452" y="5167826"/>
                  <a:pt x="2584172" y="5163487"/>
                </a:cubicBezTo>
                <a:lnTo>
                  <a:pt x="2584172" y="5169482"/>
                </a:lnTo>
                <a:cubicBezTo>
                  <a:pt x="2584172" y="5178475"/>
                  <a:pt x="2581639" y="5185337"/>
                  <a:pt x="2576495" y="5190149"/>
                </a:cubicBezTo>
                <a:cubicBezTo>
                  <a:pt x="2571430" y="5194961"/>
                  <a:pt x="2564069" y="5197406"/>
                  <a:pt x="2554572" y="5197406"/>
                </a:cubicBezTo>
                <a:cubicBezTo>
                  <a:pt x="2549348" y="5197406"/>
                  <a:pt x="2544441" y="5196381"/>
                  <a:pt x="2539772" y="5194330"/>
                </a:cubicBezTo>
                <a:cubicBezTo>
                  <a:pt x="2535103" y="5192279"/>
                  <a:pt x="2530512" y="5189124"/>
                  <a:pt x="2526001" y="5184785"/>
                </a:cubicBezTo>
                <a:cubicBezTo>
                  <a:pt x="2524497" y="5183523"/>
                  <a:pt x="2522914" y="5182813"/>
                  <a:pt x="2521015" y="5182813"/>
                </a:cubicBezTo>
                <a:cubicBezTo>
                  <a:pt x="2519115" y="5182734"/>
                  <a:pt x="2517295" y="5183365"/>
                  <a:pt x="2515396" y="5184627"/>
                </a:cubicBezTo>
                <a:lnTo>
                  <a:pt x="2491336" y="5200640"/>
                </a:lnTo>
                <a:cubicBezTo>
                  <a:pt x="2488566" y="5202376"/>
                  <a:pt x="2486983" y="5204427"/>
                  <a:pt x="2486587" y="5206793"/>
                </a:cubicBezTo>
                <a:cubicBezTo>
                  <a:pt x="2486112" y="5209081"/>
                  <a:pt x="2486825" y="5211289"/>
                  <a:pt x="2488724" y="5213419"/>
                </a:cubicBezTo>
                <a:cubicBezTo>
                  <a:pt x="2495451" y="5221228"/>
                  <a:pt x="2504632" y="5227460"/>
                  <a:pt x="2516425" y="5232035"/>
                </a:cubicBezTo>
                <a:cubicBezTo>
                  <a:pt x="2528138" y="5236610"/>
                  <a:pt x="2540801" y="5238898"/>
                  <a:pt x="2554414" y="5238898"/>
                </a:cubicBezTo>
                <a:cubicBezTo>
                  <a:pt x="2577365" y="5238898"/>
                  <a:pt x="2595964" y="5232745"/>
                  <a:pt x="2610131" y="5220282"/>
                </a:cubicBezTo>
                <a:cubicBezTo>
                  <a:pt x="2624298" y="5207819"/>
                  <a:pt x="2631421" y="5190938"/>
                  <a:pt x="2631421" y="5169640"/>
                </a:cubicBezTo>
                <a:lnTo>
                  <a:pt x="2631421" y="5044692"/>
                </a:lnTo>
                <a:cubicBezTo>
                  <a:pt x="2631421" y="5043035"/>
                  <a:pt x="2630867" y="5041616"/>
                  <a:pt x="2629600" y="5040353"/>
                </a:cubicBezTo>
                <a:cubicBezTo>
                  <a:pt x="2628413" y="5039170"/>
                  <a:pt x="2626909" y="5038539"/>
                  <a:pt x="2625089" y="5038539"/>
                </a:cubicBezTo>
                <a:lnTo>
                  <a:pt x="2591374" y="5038539"/>
                </a:lnTo>
                <a:cubicBezTo>
                  <a:pt x="2589712" y="5038539"/>
                  <a:pt x="2588287" y="5039091"/>
                  <a:pt x="2587021" y="5040353"/>
                </a:cubicBezTo>
                <a:cubicBezTo>
                  <a:pt x="2585834" y="5041537"/>
                  <a:pt x="2585201" y="5043035"/>
                  <a:pt x="2585201" y="5044692"/>
                </a:cubicBezTo>
                <a:lnTo>
                  <a:pt x="2585201" y="5048715"/>
                </a:lnTo>
                <a:cubicBezTo>
                  <a:pt x="2581956" y="5044455"/>
                  <a:pt x="2577128" y="5040985"/>
                  <a:pt x="2570717" y="5038460"/>
                </a:cubicBezTo>
                <a:cubicBezTo>
                  <a:pt x="2564307" y="5035936"/>
                  <a:pt x="2557105" y="5034674"/>
                  <a:pt x="2549032" y="5034674"/>
                </a:cubicBezTo>
                <a:close/>
                <a:moveTo>
                  <a:pt x="1253604" y="4990264"/>
                </a:moveTo>
                <a:cubicBezTo>
                  <a:pt x="1244581" y="4990264"/>
                  <a:pt x="1237221" y="4997679"/>
                  <a:pt x="1237221" y="5006750"/>
                </a:cubicBezTo>
                <a:cubicBezTo>
                  <a:pt x="1237221" y="5015822"/>
                  <a:pt x="1244581" y="5023236"/>
                  <a:pt x="1253604" y="5023236"/>
                </a:cubicBezTo>
                <a:cubicBezTo>
                  <a:pt x="1262626" y="5023236"/>
                  <a:pt x="1269987" y="5015822"/>
                  <a:pt x="1269987" y="5006750"/>
                </a:cubicBezTo>
                <a:cubicBezTo>
                  <a:pt x="1269987" y="4997679"/>
                  <a:pt x="1262626" y="4990264"/>
                  <a:pt x="1253604" y="4990264"/>
                </a:cubicBezTo>
                <a:close/>
                <a:moveTo>
                  <a:pt x="1497683" y="4989948"/>
                </a:moveTo>
                <a:cubicBezTo>
                  <a:pt x="1461040" y="4989948"/>
                  <a:pt x="1455579" y="5020475"/>
                  <a:pt x="1455579" y="5038697"/>
                </a:cubicBezTo>
                <a:lnTo>
                  <a:pt x="1455579" y="5041300"/>
                </a:lnTo>
                <a:lnTo>
                  <a:pt x="1439117" y="5041300"/>
                </a:lnTo>
                <a:lnTo>
                  <a:pt x="1439117" y="5059995"/>
                </a:lnTo>
                <a:lnTo>
                  <a:pt x="1455579" y="5059995"/>
                </a:lnTo>
                <a:lnTo>
                  <a:pt x="1455816" y="5173584"/>
                </a:lnTo>
                <a:lnTo>
                  <a:pt x="1486445" y="5173584"/>
                </a:lnTo>
                <a:lnTo>
                  <a:pt x="1486445" y="5059995"/>
                </a:lnTo>
                <a:lnTo>
                  <a:pt x="1523722" y="5059995"/>
                </a:lnTo>
                <a:lnTo>
                  <a:pt x="1523722" y="5041300"/>
                </a:lnTo>
                <a:lnTo>
                  <a:pt x="1486208" y="5041300"/>
                </a:lnTo>
                <a:lnTo>
                  <a:pt x="1486208" y="5038697"/>
                </a:lnTo>
                <a:cubicBezTo>
                  <a:pt x="1486208" y="5022920"/>
                  <a:pt x="1489373" y="5006829"/>
                  <a:pt x="1512721" y="5006829"/>
                </a:cubicBezTo>
                <a:cubicBezTo>
                  <a:pt x="1516124" y="5006829"/>
                  <a:pt x="1519765" y="5007065"/>
                  <a:pt x="1523722" y="5007539"/>
                </a:cubicBezTo>
                <a:lnTo>
                  <a:pt x="1523722" y="4996416"/>
                </a:lnTo>
                <a:cubicBezTo>
                  <a:pt x="1515016" y="4992157"/>
                  <a:pt x="1506231" y="4989948"/>
                  <a:pt x="1497683" y="4989948"/>
                </a:cubicBezTo>
                <a:close/>
                <a:moveTo>
                  <a:pt x="776446" y="4698561"/>
                </a:moveTo>
                <a:lnTo>
                  <a:pt x="776446" y="5239529"/>
                </a:lnTo>
                <a:lnTo>
                  <a:pt x="776446" y="5293247"/>
                </a:lnTo>
                <a:lnTo>
                  <a:pt x="1135918" y="5293247"/>
                </a:lnTo>
                <a:lnTo>
                  <a:pt x="1135918" y="5239529"/>
                </a:lnTo>
                <a:lnTo>
                  <a:pt x="1135918" y="4698561"/>
                </a:lnTo>
                <a:close/>
                <a:moveTo>
                  <a:pt x="0" y="0"/>
                </a:moveTo>
                <a:lnTo>
                  <a:pt x="7797801" y="0"/>
                </a:lnTo>
                <a:lnTo>
                  <a:pt x="9394359" y="1600083"/>
                </a:lnTo>
                <a:lnTo>
                  <a:pt x="10362927" y="629252"/>
                </a:lnTo>
                <a:lnTo>
                  <a:pt x="12191999" y="2462701"/>
                </a:lnTo>
                <a:lnTo>
                  <a:pt x="12191999"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b="1"/>
            </a:stretch>
          </a:blipFill>
        </p:spPr>
        <p:txBody>
          <a:bodyPr wrap="square">
            <a:noAutofit/>
          </a:bodyPr>
          <a:lstStyle/>
          <a:p>
            <a:endParaRPr lang="en-US"/>
          </a:p>
        </p:txBody>
      </p:sp>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a:effectLst/>
        </p:spPr>
        <p:txBody>
          <a:bodyPr/>
          <a:lstStyle>
            <a:lvl1pPr>
              <a:defRPr>
                <a:solidFill>
                  <a:schemeClr val="tx1"/>
                </a:solidFill>
              </a:defRPr>
            </a:lvl1pPr>
          </a:lstStyle>
          <a:p>
            <a:pPr lvl="0"/>
            <a:r>
              <a:rPr lang="en-US" dirty="0"/>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a:effectLst/>
        </p:spPr>
        <p:txBody>
          <a:bodyPr>
            <a:noAutofit/>
          </a:bodyPr>
          <a:lstStyle>
            <a:lvl1pPr>
              <a:defRPr sz="3600" b="1">
                <a:solidFill>
                  <a:schemeClr val="tx1"/>
                </a:solidFill>
                <a:latin typeface="Poppins" pitchFamily="2" charset="77"/>
                <a:cs typeface="Poppins" pitchFamily="2" charset="77"/>
              </a:defRPr>
            </a:lvl1pPr>
            <a:lvl2pPr marL="457200" indent="0">
              <a:buNone/>
              <a:defRPr/>
            </a:lvl2pPr>
          </a:lstStyle>
          <a:p>
            <a:pPr lvl="0"/>
            <a:r>
              <a:rPr lang="en-US" dirty="0"/>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776445" y="4698562"/>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chemeClr val="tx1"/>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chemeClr val="tx1"/>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chemeClr val="tx1"/>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chemeClr val="tx1"/>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chemeClr val="tx1"/>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chemeClr val="tx1"/>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6"/>
                <a:chOff x="1237220" y="4989949"/>
                <a:chExt cx="887361" cy="187186"/>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chemeClr val="tx1"/>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chemeClr val="tx1"/>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chemeClr val="tx1"/>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chemeClr val="tx1"/>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chemeClr val="tx1"/>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chemeClr val="tx1"/>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chemeClr val="tx1"/>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51609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mage – Right — Black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2"/>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13" name="Picture 12" descr="Informa Engage Logo Text&#10;">
            <a:extLst>
              <a:ext uri="{FF2B5EF4-FFF2-40B4-BE49-F238E27FC236}">
                <a16:creationId xmlns:a16="http://schemas.microsoft.com/office/drawing/2014/main" id="{2B47CA38-A376-7953-1B9E-46E73BB78399}"/>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2" name="Picture Placeholder 1">
            <a:extLst>
              <a:ext uri="{FF2B5EF4-FFF2-40B4-BE49-F238E27FC236}">
                <a16:creationId xmlns:a16="http://schemas.microsoft.com/office/drawing/2014/main" id="{E5DDE04C-8E7D-28F4-DDC7-5C6EE9274D5A}"/>
              </a:ext>
            </a:extLst>
          </p:cNvPr>
          <p:cNvSpPr>
            <a:spLocks noGrp="1"/>
          </p:cNvSpPr>
          <p:nvPr>
            <p:ph type="pic" sz="quarter" idx="12"/>
          </p:nvPr>
        </p:nvSpPr>
        <p:spPr>
          <a:xfrm>
            <a:off x="6695205" y="1"/>
            <a:ext cx="5496795" cy="424435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3" name="Picture Placeholder 19">
            <a:extLst>
              <a:ext uri="{FF2B5EF4-FFF2-40B4-BE49-F238E27FC236}">
                <a16:creationId xmlns:a16="http://schemas.microsoft.com/office/drawing/2014/main" id="{C1945BE1-2CEA-A000-BF03-69B07A106205}"/>
              </a:ext>
            </a:extLst>
          </p:cNvPr>
          <p:cNvSpPr>
            <a:spLocks noGrp="1"/>
          </p:cNvSpPr>
          <p:nvPr>
            <p:ph type="pic" sz="quarter" idx="13"/>
          </p:nvPr>
        </p:nvSpPr>
        <p:spPr>
          <a:xfrm>
            <a:off x="6695206"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30" name="Picture Placeholder 29">
            <a:extLst>
              <a:ext uri="{FF2B5EF4-FFF2-40B4-BE49-F238E27FC236}">
                <a16:creationId xmlns:a16="http://schemas.microsoft.com/office/drawing/2014/main" id="{5CAC684F-2579-8D05-0D7C-0C91D12B3B3D}"/>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6"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5" name="Text Placeholder 8">
            <a:extLst>
              <a:ext uri="{FF2B5EF4-FFF2-40B4-BE49-F238E27FC236}">
                <a16:creationId xmlns:a16="http://schemas.microsoft.com/office/drawing/2014/main" id="{FF754438-0E79-17F4-333A-AC0A268B5E1A}"/>
              </a:ext>
            </a:extLst>
          </p:cNvPr>
          <p:cNvSpPr>
            <a:spLocks noGrp="1"/>
          </p:cNvSpPr>
          <p:nvPr>
            <p:ph type="body" sz="quarter" idx="15"/>
          </p:nvPr>
        </p:nvSpPr>
        <p:spPr>
          <a:xfrm>
            <a:off x="490494" y="1603723"/>
            <a:ext cx="5858790"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3885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 Right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243870-0F34-8DEB-D8F6-474F1E7968FD}"/>
              </a:ext>
            </a:extLst>
          </p:cNvPr>
          <p:cNvSpPr/>
          <p:nvPr userDrawn="1"/>
        </p:nvSpPr>
        <p:spPr>
          <a:xfrm>
            <a:off x="10191404" y="6523561"/>
            <a:ext cx="2000596" cy="2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4"/>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3" name="Picture Placeholder 19">
            <a:extLst>
              <a:ext uri="{FF2B5EF4-FFF2-40B4-BE49-F238E27FC236}">
                <a16:creationId xmlns:a16="http://schemas.microsoft.com/office/drawing/2014/main" id="{7093BD73-DE16-C405-0A11-6DC2782C51E8}"/>
              </a:ext>
            </a:extLst>
          </p:cNvPr>
          <p:cNvSpPr>
            <a:spLocks noGrp="1"/>
          </p:cNvSpPr>
          <p:nvPr>
            <p:ph type="pic" sz="quarter" idx="13"/>
          </p:nvPr>
        </p:nvSpPr>
        <p:spPr>
          <a:xfrm>
            <a:off x="6695206"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5" name="Text Placeholder 8">
            <a:extLst>
              <a:ext uri="{FF2B5EF4-FFF2-40B4-BE49-F238E27FC236}">
                <a16:creationId xmlns:a16="http://schemas.microsoft.com/office/drawing/2014/main" id="{F35C8231-A490-B4A9-CE42-0D65A8150924}"/>
              </a:ext>
            </a:extLst>
          </p:cNvPr>
          <p:cNvSpPr>
            <a:spLocks noGrp="1"/>
          </p:cNvSpPr>
          <p:nvPr>
            <p:ph type="body" sz="quarter" idx="15"/>
          </p:nvPr>
        </p:nvSpPr>
        <p:spPr>
          <a:xfrm>
            <a:off x="490494" y="1603723"/>
            <a:ext cx="5858790"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3918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Image — Right — Top Tri — Black Log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B795420-27A6-E107-7ED0-3793412661F2}"/>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279961 w 4114800"/>
              <a:gd name="connsiteY314" fmla="*/ 0 h 6857117"/>
              <a:gd name="connsiteX315" fmla="*/ 1674455 w 4114800"/>
              <a:gd name="connsiteY315" fmla="*/ 1397573 h 6857117"/>
              <a:gd name="connsiteX316" fmla="*/ 2520972 w 4114800"/>
              <a:gd name="connsiteY316" fmla="*/ 549078 h 6857117"/>
              <a:gd name="connsiteX317" fmla="*/ 4114800 w 4114800"/>
              <a:gd name="connsiteY317" fmla="*/ 2146718 h 6857117"/>
              <a:gd name="connsiteX318" fmla="*/ 4114800 w 4114800"/>
              <a:gd name="connsiteY318" fmla="*/ 6857117 h 6857117"/>
              <a:gd name="connsiteX319" fmla="*/ 0 w 4114800"/>
              <a:gd name="connsiteY319"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279961" y="0"/>
                </a:lnTo>
                <a:lnTo>
                  <a:pt x="1674455" y="1397573"/>
                </a:lnTo>
                <a:lnTo>
                  <a:pt x="2520972" y="549078"/>
                </a:lnTo>
                <a:lnTo>
                  <a:pt x="4114800" y="2146718"/>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10" name="Picture 9" descr="Informa Engage Logo Text&#10;">
            <a:extLst>
              <a:ext uri="{FF2B5EF4-FFF2-40B4-BE49-F238E27FC236}">
                <a16:creationId xmlns:a16="http://schemas.microsoft.com/office/drawing/2014/main" id="{089BB34B-2251-D141-1792-4878BE9B1503}"/>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40" name="Graphic 39">
            <a:extLst>
              <a:ext uri="{FF2B5EF4-FFF2-40B4-BE49-F238E27FC236}">
                <a16:creationId xmlns:a16="http://schemas.microsoft.com/office/drawing/2014/main" id="{5EEFA185-5D49-5C69-F972-08A0ABEA66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351520" y="0"/>
            <a:ext cx="3840480" cy="2153540"/>
          </a:xfrm>
          <a:prstGeom prst="rect">
            <a:avLst/>
          </a:prstGeom>
        </p:spPr>
      </p:pic>
      <p:sp>
        <p:nvSpPr>
          <p:cNvPr id="2" name="Title 1">
            <a:extLst>
              <a:ext uri="{FF2B5EF4-FFF2-40B4-BE49-F238E27FC236}">
                <a16:creationId xmlns:a16="http://schemas.microsoft.com/office/drawing/2014/main" id="{AD790272-8491-9275-89E9-BEDC03CE7EA4}"/>
              </a:ext>
            </a:extLst>
          </p:cNvPr>
          <p:cNvSpPr>
            <a:spLocks noGrp="1"/>
          </p:cNvSpPr>
          <p:nvPr>
            <p:ph type="title" hasCustomPrompt="1"/>
          </p:nvPr>
        </p:nvSpPr>
        <p:spPr>
          <a:xfrm>
            <a:off x="490496" y="392370"/>
            <a:ext cx="7256218"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4" name="Text Placeholder 8">
            <a:extLst>
              <a:ext uri="{FF2B5EF4-FFF2-40B4-BE49-F238E27FC236}">
                <a16:creationId xmlns:a16="http://schemas.microsoft.com/office/drawing/2014/main" id="{B1542D9A-80DD-AAB2-CFF7-B8E0905E44CF}"/>
              </a:ext>
            </a:extLst>
          </p:cNvPr>
          <p:cNvSpPr>
            <a:spLocks noGrp="1"/>
          </p:cNvSpPr>
          <p:nvPr>
            <p:ph type="body" sz="quarter" idx="15"/>
          </p:nvPr>
        </p:nvSpPr>
        <p:spPr>
          <a:xfrm>
            <a:off x="490493" y="1603723"/>
            <a:ext cx="725622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0838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Image — Right — Black Logo">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BE3CFEF3-8829-2856-70B1-9BD250A8E68A}"/>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4114800 w 4114800"/>
              <a:gd name="connsiteY314" fmla="*/ 0 h 6857117"/>
              <a:gd name="connsiteX315" fmla="*/ 4114800 w 4114800"/>
              <a:gd name="connsiteY315" fmla="*/ 6857117 h 6857117"/>
              <a:gd name="connsiteX316" fmla="*/ 0 w 4114800"/>
              <a:gd name="connsiteY316"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4114800" y="0"/>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10" name="Picture 9" descr="Informa Engage Logo Text&#10;">
            <a:extLst>
              <a:ext uri="{FF2B5EF4-FFF2-40B4-BE49-F238E27FC236}">
                <a16:creationId xmlns:a16="http://schemas.microsoft.com/office/drawing/2014/main" id="{089BB34B-2251-D141-1792-4878BE9B1503}"/>
              </a:ext>
            </a:extLst>
          </p:cNvPr>
          <p:cNvPicPr>
            <a:picLocks noChangeAspect="1"/>
          </p:cNvPicPr>
          <p:nvPr userDrawn="1"/>
        </p:nvPicPr>
        <p:blipFill>
          <a:blip r:embed="rId4"/>
          <a:stretch>
            <a:fillRect/>
          </a:stretch>
        </p:blipFill>
        <p:spPr>
          <a:xfrm>
            <a:off x="10582362" y="6598865"/>
            <a:ext cx="1358900" cy="177800"/>
          </a:xfrm>
          <a:prstGeom prst="rect">
            <a:avLst/>
          </a:prstGeom>
        </p:spPr>
      </p:pic>
      <p:sp>
        <p:nvSpPr>
          <p:cNvPr id="2" name="Title 1">
            <a:extLst>
              <a:ext uri="{FF2B5EF4-FFF2-40B4-BE49-F238E27FC236}">
                <a16:creationId xmlns:a16="http://schemas.microsoft.com/office/drawing/2014/main" id="{8C7B6CAA-E25E-B0E6-8567-27523B70D5D1}"/>
              </a:ext>
            </a:extLst>
          </p:cNvPr>
          <p:cNvSpPr>
            <a:spLocks noGrp="1"/>
          </p:cNvSpPr>
          <p:nvPr>
            <p:ph type="title" hasCustomPrompt="1"/>
          </p:nvPr>
        </p:nvSpPr>
        <p:spPr>
          <a:xfrm>
            <a:off x="490495" y="392370"/>
            <a:ext cx="7256219"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4" name="Text Placeholder 8">
            <a:extLst>
              <a:ext uri="{FF2B5EF4-FFF2-40B4-BE49-F238E27FC236}">
                <a16:creationId xmlns:a16="http://schemas.microsoft.com/office/drawing/2014/main" id="{D842CF4D-CD2B-5799-4997-115791AF902A}"/>
              </a:ext>
            </a:extLst>
          </p:cNvPr>
          <p:cNvSpPr>
            <a:spLocks noGrp="1"/>
          </p:cNvSpPr>
          <p:nvPr>
            <p:ph type="body" sz="quarter" idx="15"/>
          </p:nvPr>
        </p:nvSpPr>
        <p:spPr>
          <a:xfrm>
            <a:off x="490493" y="1603723"/>
            <a:ext cx="725622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6390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Image — Right — Top Tri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99545-B671-8099-3895-29990BD1F52F}"/>
              </a:ext>
            </a:extLst>
          </p:cNvPr>
          <p:cNvSpPr/>
          <p:nvPr userDrawn="1"/>
        </p:nvSpPr>
        <p:spPr>
          <a:xfrm>
            <a:off x="10138229" y="6357257"/>
            <a:ext cx="2053771" cy="5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AA3F3C2-55DF-37D4-31EA-2BA476C1DCF7}"/>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279961 w 4114800"/>
              <a:gd name="connsiteY314" fmla="*/ 0 h 6857117"/>
              <a:gd name="connsiteX315" fmla="*/ 1674455 w 4114800"/>
              <a:gd name="connsiteY315" fmla="*/ 1397573 h 6857117"/>
              <a:gd name="connsiteX316" fmla="*/ 2520972 w 4114800"/>
              <a:gd name="connsiteY316" fmla="*/ 549078 h 6857117"/>
              <a:gd name="connsiteX317" fmla="*/ 4114800 w 4114800"/>
              <a:gd name="connsiteY317" fmla="*/ 2146718 h 6857117"/>
              <a:gd name="connsiteX318" fmla="*/ 4114800 w 4114800"/>
              <a:gd name="connsiteY318" fmla="*/ 6857117 h 6857117"/>
              <a:gd name="connsiteX319" fmla="*/ 0 w 4114800"/>
              <a:gd name="connsiteY319"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279961" y="0"/>
                </a:lnTo>
                <a:lnTo>
                  <a:pt x="1674455" y="1397573"/>
                </a:lnTo>
                <a:lnTo>
                  <a:pt x="2520972" y="549078"/>
                </a:lnTo>
                <a:lnTo>
                  <a:pt x="4114800" y="2146718"/>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tile tx="-749300" ty="0" sx="100000" sy="100000" flip="none" algn="t"/>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40" name="Graphic 39">
            <a:extLst>
              <a:ext uri="{FF2B5EF4-FFF2-40B4-BE49-F238E27FC236}">
                <a16:creationId xmlns:a16="http://schemas.microsoft.com/office/drawing/2014/main" id="{5EEFA185-5D49-5C69-F972-08A0ABEA66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4" name="Title 1">
            <a:extLst>
              <a:ext uri="{FF2B5EF4-FFF2-40B4-BE49-F238E27FC236}">
                <a16:creationId xmlns:a16="http://schemas.microsoft.com/office/drawing/2014/main" id="{21F13716-E34B-D7AE-21F3-E3C754EC386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5" name="Text Placeholder 8">
            <a:extLst>
              <a:ext uri="{FF2B5EF4-FFF2-40B4-BE49-F238E27FC236}">
                <a16:creationId xmlns:a16="http://schemas.microsoft.com/office/drawing/2014/main" id="{7196A776-B504-62B0-8CA2-660F7C04D338}"/>
              </a:ext>
            </a:extLst>
          </p:cNvPr>
          <p:cNvSpPr>
            <a:spLocks noGrp="1"/>
          </p:cNvSpPr>
          <p:nvPr>
            <p:ph type="body" sz="quarter" idx="15"/>
          </p:nvPr>
        </p:nvSpPr>
        <p:spPr>
          <a:xfrm>
            <a:off x="490493" y="1603723"/>
            <a:ext cx="725622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420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Image — Right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99545-B671-8099-3895-29990BD1F52F}"/>
              </a:ext>
            </a:extLst>
          </p:cNvPr>
          <p:cNvSpPr/>
          <p:nvPr userDrawn="1"/>
        </p:nvSpPr>
        <p:spPr>
          <a:xfrm>
            <a:off x="10138229" y="6357257"/>
            <a:ext cx="2053771" cy="5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2"/>
          <a:stretch>
            <a:fillRect/>
          </a:stretch>
        </p:blipFill>
        <p:spPr>
          <a:xfrm>
            <a:off x="0" y="334439"/>
            <a:ext cx="347472" cy="1085929"/>
          </a:xfrm>
          <a:prstGeom prst="rect">
            <a:avLst/>
          </a:prstGeom>
        </p:spPr>
      </p:pic>
      <p:sp>
        <p:nvSpPr>
          <p:cNvPr id="4" name="Title 1">
            <a:extLst>
              <a:ext uri="{FF2B5EF4-FFF2-40B4-BE49-F238E27FC236}">
                <a16:creationId xmlns:a16="http://schemas.microsoft.com/office/drawing/2014/main" id="{394E0EC4-6D2E-2508-831B-75C8953E7BD9}"/>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5" name="Text Placeholder 8">
            <a:extLst>
              <a:ext uri="{FF2B5EF4-FFF2-40B4-BE49-F238E27FC236}">
                <a16:creationId xmlns:a16="http://schemas.microsoft.com/office/drawing/2014/main" id="{3633CBD4-6286-4FC8-524B-494D12BD4733}"/>
              </a:ext>
            </a:extLst>
          </p:cNvPr>
          <p:cNvSpPr>
            <a:spLocks noGrp="1"/>
          </p:cNvSpPr>
          <p:nvPr>
            <p:ph type="body" sz="quarter" idx="15"/>
          </p:nvPr>
        </p:nvSpPr>
        <p:spPr>
          <a:xfrm>
            <a:off x="490493" y="1603723"/>
            <a:ext cx="9547359"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0398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Image – Right — Top Tri — White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custGeom>
            <a:avLst/>
            <a:gdLst>
              <a:gd name="connsiteX0" fmla="*/ 0 w 5486401"/>
              <a:gd name="connsiteY0" fmla="*/ 0 h 3372728"/>
              <a:gd name="connsiteX1" fmla="*/ 1645921 w 5486401"/>
              <a:gd name="connsiteY1" fmla="*/ 0 h 3372728"/>
              <a:gd name="connsiteX2" fmla="*/ 3041295 w 5486401"/>
              <a:gd name="connsiteY2" fmla="*/ 1398455 h 3372728"/>
              <a:gd name="connsiteX3" fmla="*/ 3887812 w 5486401"/>
              <a:gd name="connsiteY3" fmla="*/ 549960 h 3372728"/>
              <a:gd name="connsiteX4" fmla="*/ 5486401 w 5486401"/>
              <a:gd name="connsiteY4" fmla="*/ 2152373 h 3372728"/>
              <a:gd name="connsiteX5" fmla="*/ 5486401 w 5486401"/>
              <a:gd name="connsiteY5" fmla="*/ 3372728 h 3372728"/>
              <a:gd name="connsiteX6" fmla="*/ 0 w 5486401"/>
              <a:gd name="connsiteY6" fmla="*/ 3372728 h 33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401" h="3372728">
                <a:moveTo>
                  <a:pt x="0" y="0"/>
                </a:moveTo>
                <a:lnTo>
                  <a:pt x="1645921" y="0"/>
                </a:lnTo>
                <a:lnTo>
                  <a:pt x="3041295" y="1398455"/>
                </a:lnTo>
                <a:lnTo>
                  <a:pt x="3887812" y="549960"/>
                </a:lnTo>
                <a:lnTo>
                  <a:pt x="5486401" y="2152373"/>
                </a:lnTo>
                <a:lnTo>
                  <a:pt x="5486401" y="3372728"/>
                </a:lnTo>
                <a:lnTo>
                  <a:pt x="0" y="337272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20" name="Graphic 19">
            <a:extLst>
              <a:ext uri="{FF2B5EF4-FFF2-40B4-BE49-F238E27FC236}">
                <a16:creationId xmlns:a16="http://schemas.microsoft.com/office/drawing/2014/main" id="{410FBC60-0AC0-B5A1-1903-303469B602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23" name="Picture Placeholder 22">
            <a:extLst>
              <a:ext uri="{FF2B5EF4-FFF2-40B4-BE49-F238E27FC236}">
                <a16:creationId xmlns:a16="http://schemas.microsoft.com/office/drawing/2014/main" id="{10C479C0-95DB-EDAD-FD58-E649ADC49B2A}"/>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6" cstate="screen">
              <a:extLst>
                <a:ext uri="{28A0092B-C50C-407E-A947-70E740481C1C}">
                  <a14:useLocalDpi xmlns:a14="http://schemas.microsoft.com/office/drawing/2010/main"/>
                </a:ext>
              </a:extLst>
            </a:blip>
            <a:srcRect/>
            <a:tile tx="0" ty="0" sx="100000" sy="100000" flip="none" algn="ctr"/>
          </a:blipFill>
        </p:spPr>
        <p:txBody>
          <a:bodyPr wrap="square">
            <a:noAutofit/>
          </a:bodyPr>
          <a:lstStyle/>
          <a:p>
            <a:endParaRPr lang="en-US"/>
          </a:p>
        </p:txBody>
      </p:sp>
      <p:sp>
        <p:nvSpPr>
          <p:cNvPr id="24" name="Freeform 23">
            <a:extLst>
              <a:ext uri="{FF2B5EF4-FFF2-40B4-BE49-F238E27FC236}">
                <a16:creationId xmlns:a16="http://schemas.microsoft.com/office/drawing/2014/main" id="{80CEE38D-6FBF-DB57-EA52-3669CA144D11}"/>
              </a:ext>
            </a:extLst>
          </p:cNvPr>
          <p:cNvSpPr/>
          <p:nvPr userDrawn="1"/>
        </p:nvSpPr>
        <p:spPr>
          <a:xfrm>
            <a:off x="10582362" y="6598865"/>
            <a:ext cx="1358900" cy="181385"/>
          </a:xfrm>
          <a:custGeom>
            <a:avLst/>
            <a:gdLst>
              <a:gd name="connsiteX0" fmla="*/ 1032699 w 2252090"/>
              <a:gd name="connsiteY0" fmla="*/ 140017 h 300608"/>
              <a:gd name="connsiteX1" fmla="*/ 1029366 w 2252090"/>
              <a:gd name="connsiteY1" fmla="*/ 140208 h 300608"/>
              <a:gd name="connsiteX2" fmla="*/ 968311 w 2252090"/>
              <a:gd name="connsiteY2" fmla="*/ 176117 h 300608"/>
              <a:gd name="connsiteX3" fmla="*/ 995362 w 2252090"/>
              <a:gd name="connsiteY3" fmla="*/ 204692 h 300608"/>
              <a:gd name="connsiteX4" fmla="*/ 1032699 w 2252090"/>
              <a:gd name="connsiteY4" fmla="*/ 167163 h 300608"/>
              <a:gd name="connsiteX5" fmla="*/ 1979295 w 2252090"/>
              <a:gd name="connsiteY5" fmla="*/ 106870 h 300608"/>
              <a:gd name="connsiteX6" fmla="*/ 1955863 w 2252090"/>
              <a:gd name="connsiteY6" fmla="*/ 116681 h 300608"/>
              <a:gd name="connsiteX7" fmla="*/ 1946243 w 2252090"/>
              <a:gd name="connsiteY7" fmla="*/ 140398 h 300608"/>
              <a:gd name="connsiteX8" fmla="*/ 1955863 w 2252090"/>
              <a:gd name="connsiteY8" fmla="*/ 164115 h 300608"/>
              <a:gd name="connsiteX9" fmla="*/ 1979295 w 2252090"/>
              <a:gd name="connsiteY9" fmla="*/ 173926 h 300608"/>
              <a:gd name="connsiteX10" fmla="*/ 2002631 w 2252090"/>
              <a:gd name="connsiteY10" fmla="*/ 164115 h 300608"/>
              <a:gd name="connsiteX11" fmla="*/ 2012156 w 2252090"/>
              <a:gd name="connsiteY11" fmla="*/ 140398 h 300608"/>
              <a:gd name="connsiteX12" fmla="*/ 2002631 w 2252090"/>
              <a:gd name="connsiteY12" fmla="*/ 116681 h 300608"/>
              <a:gd name="connsiteX13" fmla="*/ 1979295 w 2252090"/>
              <a:gd name="connsiteY13" fmla="*/ 106870 h 300608"/>
              <a:gd name="connsiteX14" fmla="*/ 1589151 w 2252090"/>
              <a:gd name="connsiteY14" fmla="*/ 106870 h 300608"/>
              <a:gd name="connsiteX15" fmla="*/ 1565720 w 2252090"/>
              <a:gd name="connsiteY15" fmla="*/ 116681 h 300608"/>
              <a:gd name="connsiteX16" fmla="*/ 1556099 w 2252090"/>
              <a:gd name="connsiteY16" fmla="*/ 140398 h 300608"/>
              <a:gd name="connsiteX17" fmla="*/ 1565720 w 2252090"/>
              <a:gd name="connsiteY17" fmla="*/ 164115 h 300608"/>
              <a:gd name="connsiteX18" fmla="*/ 1589151 w 2252090"/>
              <a:gd name="connsiteY18" fmla="*/ 173926 h 300608"/>
              <a:gd name="connsiteX19" fmla="*/ 1612487 w 2252090"/>
              <a:gd name="connsiteY19" fmla="*/ 164115 h 300608"/>
              <a:gd name="connsiteX20" fmla="*/ 1622012 w 2252090"/>
              <a:gd name="connsiteY20" fmla="*/ 140398 h 300608"/>
              <a:gd name="connsiteX21" fmla="*/ 1612487 w 2252090"/>
              <a:gd name="connsiteY21" fmla="*/ 116681 h 300608"/>
              <a:gd name="connsiteX22" fmla="*/ 1589151 w 2252090"/>
              <a:gd name="connsiteY22" fmla="*/ 106870 h 300608"/>
              <a:gd name="connsiteX23" fmla="*/ 1784127 w 2252090"/>
              <a:gd name="connsiteY23" fmla="*/ 106775 h 300608"/>
              <a:gd name="connsiteX24" fmla="*/ 1760791 w 2252090"/>
              <a:gd name="connsiteY24" fmla="*/ 116586 h 300608"/>
              <a:gd name="connsiteX25" fmla="*/ 1751171 w 2252090"/>
              <a:gd name="connsiteY25" fmla="*/ 140303 h 300608"/>
              <a:gd name="connsiteX26" fmla="*/ 1760791 w 2252090"/>
              <a:gd name="connsiteY26" fmla="*/ 164020 h 300608"/>
              <a:gd name="connsiteX27" fmla="*/ 1784127 w 2252090"/>
              <a:gd name="connsiteY27" fmla="*/ 173831 h 300608"/>
              <a:gd name="connsiteX28" fmla="*/ 1807463 w 2252090"/>
              <a:gd name="connsiteY28" fmla="*/ 164020 h 300608"/>
              <a:gd name="connsiteX29" fmla="*/ 1817084 w 2252090"/>
              <a:gd name="connsiteY29" fmla="*/ 140303 h 300608"/>
              <a:gd name="connsiteX30" fmla="*/ 1807463 w 2252090"/>
              <a:gd name="connsiteY30" fmla="*/ 116586 h 300608"/>
              <a:gd name="connsiteX31" fmla="*/ 1784127 w 2252090"/>
              <a:gd name="connsiteY31" fmla="*/ 106775 h 300608"/>
              <a:gd name="connsiteX32" fmla="*/ 2170271 w 2252090"/>
              <a:gd name="connsiteY32" fmla="*/ 97822 h 300608"/>
              <a:gd name="connsiteX33" fmla="*/ 2152745 w 2252090"/>
              <a:gd name="connsiteY33" fmla="*/ 103822 h 300608"/>
              <a:gd name="connsiteX34" fmla="*/ 2142743 w 2252090"/>
              <a:gd name="connsiteY34" fmla="*/ 119253 h 300608"/>
              <a:gd name="connsiteX35" fmla="*/ 2196845 w 2252090"/>
              <a:gd name="connsiteY35" fmla="*/ 119253 h 300608"/>
              <a:gd name="connsiteX36" fmla="*/ 2187701 w 2252090"/>
              <a:gd name="connsiteY36" fmla="*/ 103822 h 300608"/>
              <a:gd name="connsiteX37" fmla="*/ 2170271 w 2252090"/>
              <a:gd name="connsiteY37" fmla="*/ 97822 h 300608"/>
              <a:gd name="connsiteX38" fmla="*/ 1219962 w 2252090"/>
              <a:gd name="connsiteY38" fmla="*/ 97822 h 300608"/>
              <a:gd name="connsiteX39" fmla="*/ 1202436 w 2252090"/>
              <a:gd name="connsiteY39" fmla="*/ 103822 h 300608"/>
              <a:gd name="connsiteX40" fmla="*/ 1192434 w 2252090"/>
              <a:gd name="connsiteY40" fmla="*/ 119253 h 300608"/>
              <a:gd name="connsiteX41" fmla="*/ 1246536 w 2252090"/>
              <a:gd name="connsiteY41" fmla="*/ 119253 h 300608"/>
              <a:gd name="connsiteX42" fmla="*/ 1237393 w 2252090"/>
              <a:gd name="connsiteY42" fmla="*/ 103822 h 300608"/>
              <a:gd name="connsiteX43" fmla="*/ 1219962 w 2252090"/>
              <a:gd name="connsiteY43" fmla="*/ 97822 h 300608"/>
              <a:gd name="connsiteX44" fmla="*/ 437864 w 2252090"/>
              <a:gd name="connsiteY44" fmla="*/ 80106 h 300608"/>
              <a:gd name="connsiteX45" fmla="*/ 393096 w 2252090"/>
              <a:gd name="connsiteY45" fmla="*/ 140780 h 300608"/>
              <a:gd name="connsiteX46" fmla="*/ 437864 w 2252090"/>
              <a:gd name="connsiteY46" fmla="*/ 204693 h 300608"/>
              <a:gd name="connsiteX47" fmla="*/ 483012 w 2252090"/>
              <a:gd name="connsiteY47" fmla="*/ 140780 h 300608"/>
              <a:gd name="connsiteX48" fmla="*/ 437864 w 2252090"/>
              <a:gd name="connsiteY48" fmla="*/ 80106 h 300608"/>
              <a:gd name="connsiteX49" fmla="*/ 546449 w 2252090"/>
              <a:gd name="connsiteY49" fmla="*/ 62007 h 300608"/>
              <a:gd name="connsiteX50" fmla="*/ 583025 w 2252090"/>
              <a:gd name="connsiteY50" fmla="*/ 62007 h 300608"/>
              <a:gd name="connsiteX51" fmla="*/ 583025 w 2252090"/>
              <a:gd name="connsiteY51" fmla="*/ 84867 h 300608"/>
              <a:gd name="connsiteX52" fmla="*/ 588073 w 2252090"/>
              <a:gd name="connsiteY52" fmla="*/ 81152 h 300608"/>
              <a:gd name="connsiteX53" fmla="*/ 639794 w 2252090"/>
              <a:gd name="connsiteY53" fmla="*/ 62102 h 300608"/>
              <a:gd name="connsiteX54" fmla="*/ 639794 w 2252090"/>
              <a:gd name="connsiteY54" fmla="*/ 86391 h 300608"/>
              <a:gd name="connsiteX55" fmla="*/ 629126 w 2252090"/>
              <a:gd name="connsiteY55" fmla="*/ 85820 h 300608"/>
              <a:gd name="connsiteX56" fmla="*/ 623030 w 2252090"/>
              <a:gd name="connsiteY56" fmla="*/ 86105 h 300608"/>
              <a:gd name="connsiteX57" fmla="*/ 584644 w 2252090"/>
              <a:gd name="connsiteY57" fmla="*/ 101060 h 300608"/>
              <a:gd name="connsiteX58" fmla="*/ 583025 w 2252090"/>
              <a:gd name="connsiteY58" fmla="*/ 102012 h 300608"/>
              <a:gd name="connsiteX59" fmla="*/ 583025 w 2252090"/>
              <a:gd name="connsiteY59" fmla="*/ 221837 h 300608"/>
              <a:gd name="connsiteX60" fmla="*/ 546449 w 2252090"/>
              <a:gd name="connsiteY60" fmla="*/ 221837 h 300608"/>
              <a:gd name="connsiteX61" fmla="*/ 546449 w 2252090"/>
              <a:gd name="connsiteY61" fmla="*/ 221741 h 300608"/>
              <a:gd name="connsiteX62" fmla="*/ 1334 w 2252090"/>
              <a:gd name="connsiteY62" fmla="*/ 62007 h 300608"/>
              <a:gd name="connsiteX63" fmla="*/ 37814 w 2252090"/>
              <a:gd name="connsiteY63" fmla="*/ 62007 h 300608"/>
              <a:gd name="connsiteX64" fmla="*/ 37814 w 2252090"/>
              <a:gd name="connsiteY64" fmla="*/ 221741 h 300608"/>
              <a:gd name="connsiteX65" fmla="*/ 1334 w 2252090"/>
              <a:gd name="connsiteY65" fmla="*/ 221741 h 300608"/>
              <a:gd name="connsiteX66" fmla="*/ 759618 w 2252090"/>
              <a:gd name="connsiteY66" fmla="*/ 56769 h 300608"/>
              <a:gd name="connsiteX67" fmla="*/ 798099 w 2252090"/>
              <a:gd name="connsiteY67" fmla="*/ 79724 h 300608"/>
              <a:gd name="connsiteX68" fmla="*/ 799719 w 2252090"/>
              <a:gd name="connsiteY68" fmla="*/ 83058 h 300608"/>
              <a:gd name="connsiteX69" fmla="*/ 802767 w 2252090"/>
              <a:gd name="connsiteY69" fmla="*/ 80963 h 300608"/>
              <a:gd name="connsiteX70" fmla="*/ 859059 w 2252090"/>
              <a:gd name="connsiteY70" fmla="*/ 56769 h 300608"/>
              <a:gd name="connsiteX71" fmla="*/ 905541 w 2252090"/>
              <a:gd name="connsiteY71" fmla="*/ 112014 h 300608"/>
              <a:gd name="connsiteX72" fmla="*/ 905541 w 2252090"/>
              <a:gd name="connsiteY72" fmla="*/ 221742 h 300608"/>
              <a:gd name="connsiteX73" fmla="*/ 868965 w 2252090"/>
              <a:gd name="connsiteY73" fmla="*/ 221742 h 300608"/>
              <a:gd name="connsiteX74" fmla="*/ 868870 w 2252090"/>
              <a:gd name="connsiteY74" fmla="*/ 221742 h 300608"/>
              <a:gd name="connsiteX75" fmla="*/ 868870 w 2252090"/>
              <a:gd name="connsiteY75" fmla="*/ 124492 h 300608"/>
              <a:gd name="connsiteX76" fmla="*/ 839914 w 2252090"/>
              <a:gd name="connsiteY76" fmla="*/ 83630 h 300608"/>
              <a:gd name="connsiteX77" fmla="*/ 804672 w 2252090"/>
              <a:gd name="connsiteY77" fmla="*/ 95726 h 300608"/>
              <a:gd name="connsiteX78" fmla="*/ 802767 w 2252090"/>
              <a:gd name="connsiteY78" fmla="*/ 96964 h 300608"/>
              <a:gd name="connsiteX79" fmla="*/ 803243 w 2252090"/>
              <a:gd name="connsiteY79" fmla="*/ 99155 h 300608"/>
              <a:gd name="connsiteX80" fmla="*/ 804481 w 2252090"/>
              <a:gd name="connsiteY80" fmla="*/ 112014 h 300608"/>
              <a:gd name="connsiteX81" fmla="*/ 804481 w 2252090"/>
              <a:gd name="connsiteY81" fmla="*/ 221742 h 300608"/>
              <a:gd name="connsiteX82" fmla="*/ 767905 w 2252090"/>
              <a:gd name="connsiteY82" fmla="*/ 221742 h 300608"/>
              <a:gd name="connsiteX83" fmla="*/ 767905 w 2252090"/>
              <a:gd name="connsiteY83" fmla="*/ 124492 h 300608"/>
              <a:gd name="connsiteX84" fmla="*/ 740187 w 2252090"/>
              <a:gd name="connsiteY84" fmla="*/ 83630 h 300608"/>
              <a:gd name="connsiteX85" fmla="*/ 704850 w 2252090"/>
              <a:gd name="connsiteY85" fmla="*/ 95726 h 300608"/>
              <a:gd name="connsiteX86" fmla="*/ 703516 w 2252090"/>
              <a:gd name="connsiteY86" fmla="*/ 96679 h 300608"/>
              <a:gd name="connsiteX87" fmla="*/ 703516 w 2252090"/>
              <a:gd name="connsiteY87" fmla="*/ 221647 h 300608"/>
              <a:gd name="connsiteX88" fmla="*/ 666940 w 2252090"/>
              <a:gd name="connsiteY88" fmla="*/ 221647 h 300608"/>
              <a:gd name="connsiteX89" fmla="*/ 666940 w 2252090"/>
              <a:gd name="connsiteY89" fmla="*/ 62008 h 300608"/>
              <a:gd name="connsiteX90" fmla="*/ 703516 w 2252090"/>
              <a:gd name="connsiteY90" fmla="*/ 62008 h 300608"/>
              <a:gd name="connsiteX91" fmla="*/ 703516 w 2252090"/>
              <a:gd name="connsiteY91" fmla="*/ 82010 h 300608"/>
              <a:gd name="connsiteX92" fmla="*/ 708660 w 2252090"/>
              <a:gd name="connsiteY92" fmla="*/ 77819 h 300608"/>
              <a:gd name="connsiteX93" fmla="*/ 759618 w 2252090"/>
              <a:gd name="connsiteY93" fmla="*/ 56769 h 300608"/>
              <a:gd name="connsiteX94" fmla="*/ 170402 w 2252090"/>
              <a:gd name="connsiteY94" fmla="*/ 56769 h 300608"/>
              <a:gd name="connsiteX95" fmla="*/ 216884 w 2252090"/>
              <a:gd name="connsiteY95" fmla="*/ 112014 h 300608"/>
              <a:gd name="connsiteX96" fmla="*/ 216884 w 2252090"/>
              <a:gd name="connsiteY96" fmla="*/ 221742 h 300608"/>
              <a:gd name="connsiteX97" fmla="*/ 180404 w 2252090"/>
              <a:gd name="connsiteY97" fmla="*/ 221742 h 300608"/>
              <a:gd name="connsiteX98" fmla="*/ 180404 w 2252090"/>
              <a:gd name="connsiteY98" fmla="*/ 124492 h 300608"/>
              <a:gd name="connsiteX99" fmla="*/ 153067 w 2252090"/>
              <a:gd name="connsiteY99" fmla="*/ 83630 h 300608"/>
              <a:gd name="connsiteX100" fmla="*/ 112109 w 2252090"/>
              <a:gd name="connsiteY100" fmla="*/ 95631 h 300608"/>
              <a:gd name="connsiteX101" fmla="*/ 110490 w 2252090"/>
              <a:gd name="connsiteY101" fmla="*/ 96584 h 300608"/>
              <a:gd name="connsiteX102" fmla="*/ 110490 w 2252090"/>
              <a:gd name="connsiteY102" fmla="*/ 221742 h 300608"/>
              <a:gd name="connsiteX103" fmla="*/ 73914 w 2252090"/>
              <a:gd name="connsiteY103" fmla="*/ 221742 h 300608"/>
              <a:gd name="connsiteX104" fmla="*/ 73914 w 2252090"/>
              <a:gd name="connsiteY104" fmla="*/ 62008 h 300608"/>
              <a:gd name="connsiteX105" fmla="*/ 110490 w 2252090"/>
              <a:gd name="connsiteY105" fmla="*/ 62008 h 300608"/>
              <a:gd name="connsiteX106" fmla="*/ 110490 w 2252090"/>
              <a:gd name="connsiteY106" fmla="*/ 81629 h 300608"/>
              <a:gd name="connsiteX107" fmla="*/ 115538 w 2252090"/>
              <a:gd name="connsiteY107" fmla="*/ 77914 h 300608"/>
              <a:gd name="connsiteX108" fmla="*/ 170402 w 2252090"/>
              <a:gd name="connsiteY108" fmla="*/ 56769 h 300608"/>
              <a:gd name="connsiteX109" fmla="*/ 437864 w 2252090"/>
              <a:gd name="connsiteY109" fmla="*/ 56674 h 300608"/>
              <a:gd name="connsiteX110" fmla="*/ 518922 w 2252090"/>
              <a:gd name="connsiteY110" fmla="*/ 140018 h 300608"/>
              <a:gd name="connsiteX111" fmla="*/ 437864 w 2252090"/>
              <a:gd name="connsiteY111" fmla="*/ 226029 h 300608"/>
              <a:gd name="connsiteX112" fmla="*/ 356806 w 2252090"/>
              <a:gd name="connsiteY112" fmla="*/ 140018 h 300608"/>
              <a:gd name="connsiteX113" fmla="*/ 437864 w 2252090"/>
              <a:gd name="connsiteY113" fmla="*/ 56674 h 300608"/>
              <a:gd name="connsiteX114" fmla="*/ 1005744 w 2252090"/>
              <a:gd name="connsiteY114" fmla="*/ 56578 h 300608"/>
              <a:gd name="connsiteX115" fmla="*/ 1068037 w 2252090"/>
              <a:gd name="connsiteY115" fmla="*/ 105537 h 300608"/>
              <a:gd name="connsiteX116" fmla="*/ 1068037 w 2252090"/>
              <a:gd name="connsiteY116" fmla="*/ 221551 h 300608"/>
              <a:gd name="connsiteX117" fmla="*/ 1035652 w 2252090"/>
              <a:gd name="connsiteY117" fmla="*/ 221551 h 300608"/>
              <a:gd name="connsiteX118" fmla="*/ 1035652 w 2252090"/>
              <a:gd name="connsiteY118" fmla="*/ 190404 h 300608"/>
              <a:gd name="connsiteX119" fmla="*/ 1029842 w 2252090"/>
              <a:gd name="connsiteY119" fmla="*/ 198405 h 300608"/>
              <a:gd name="connsiteX120" fmla="*/ 979550 w 2252090"/>
              <a:gd name="connsiteY120" fmla="*/ 225837 h 300608"/>
              <a:gd name="connsiteX121" fmla="*/ 979550 w 2252090"/>
              <a:gd name="connsiteY121" fmla="*/ 226028 h 300608"/>
              <a:gd name="connsiteX122" fmla="*/ 933068 w 2252090"/>
              <a:gd name="connsiteY122" fmla="*/ 182308 h 300608"/>
              <a:gd name="connsiteX123" fmla="*/ 1029747 w 2252090"/>
              <a:gd name="connsiteY123" fmla="*/ 123348 h 300608"/>
              <a:gd name="connsiteX124" fmla="*/ 1032795 w 2252090"/>
              <a:gd name="connsiteY124" fmla="*/ 123348 h 300608"/>
              <a:gd name="connsiteX125" fmla="*/ 1032795 w 2252090"/>
              <a:gd name="connsiteY125" fmla="*/ 110299 h 300608"/>
              <a:gd name="connsiteX126" fmla="*/ 997076 w 2252090"/>
              <a:gd name="connsiteY126" fmla="*/ 78676 h 300608"/>
              <a:gd name="connsiteX127" fmla="*/ 951166 w 2252090"/>
              <a:gd name="connsiteY127" fmla="*/ 85058 h 300608"/>
              <a:gd name="connsiteX128" fmla="*/ 951166 w 2252090"/>
              <a:gd name="connsiteY128" fmla="*/ 72675 h 300608"/>
              <a:gd name="connsiteX129" fmla="*/ 1005744 w 2252090"/>
              <a:gd name="connsiteY129" fmla="*/ 56578 h 300608"/>
              <a:gd name="connsiteX130" fmla="*/ 2169413 w 2252090"/>
              <a:gd name="connsiteY130" fmla="*/ 54197 h 300608"/>
              <a:gd name="connsiteX131" fmla="*/ 2229135 w 2252090"/>
              <a:gd name="connsiteY131" fmla="*/ 77533 h 300608"/>
              <a:gd name="connsiteX132" fmla="*/ 2252090 w 2252090"/>
              <a:gd name="connsiteY132" fmla="*/ 134874 h 300608"/>
              <a:gd name="connsiteX133" fmla="*/ 2252090 w 2252090"/>
              <a:gd name="connsiteY133" fmla="*/ 144208 h 300608"/>
              <a:gd name="connsiteX134" fmla="*/ 2249804 w 2252090"/>
              <a:gd name="connsiteY134" fmla="*/ 152781 h 300608"/>
              <a:gd name="connsiteX135" fmla="*/ 2243232 w 2252090"/>
              <a:gd name="connsiteY135" fmla="*/ 156019 h 300608"/>
              <a:gd name="connsiteX136" fmla="*/ 2141505 w 2252090"/>
              <a:gd name="connsiteY136" fmla="*/ 156019 h 300608"/>
              <a:gd name="connsiteX137" fmla="*/ 2152649 w 2252090"/>
              <a:gd name="connsiteY137" fmla="*/ 173926 h 300608"/>
              <a:gd name="connsiteX138" fmla="*/ 2174081 w 2252090"/>
              <a:gd name="connsiteY138" fmla="*/ 180498 h 300608"/>
              <a:gd name="connsiteX139" fmla="*/ 2189606 w 2252090"/>
              <a:gd name="connsiteY139" fmla="*/ 177450 h 300608"/>
              <a:gd name="connsiteX140" fmla="*/ 2203323 w 2252090"/>
              <a:gd name="connsiteY140" fmla="*/ 167830 h 300608"/>
              <a:gd name="connsiteX141" fmla="*/ 2209418 w 2252090"/>
              <a:gd name="connsiteY141" fmla="*/ 164592 h 300608"/>
              <a:gd name="connsiteX142" fmla="*/ 2215895 w 2252090"/>
              <a:gd name="connsiteY142" fmla="*/ 166402 h 300608"/>
              <a:gd name="connsiteX143" fmla="*/ 2243423 w 2252090"/>
              <a:gd name="connsiteY143" fmla="*/ 184499 h 300608"/>
              <a:gd name="connsiteX144" fmla="*/ 2246756 w 2252090"/>
              <a:gd name="connsiteY144" fmla="*/ 189357 h 300608"/>
              <a:gd name="connsiteX145" fmla="*/ 2245137 w 2252090"/>
              <a:gd name="connsiteY145" fmla="*/ 195167 h 300608"/>
              <a:gd name="connsiteX146" fmla="*/ 2245232 w 2252090"/>
              <a:gd name="connsiteY146" fmla="*/ 195262 h 300608"/>
              <a:gd name="connsiteX147" fmla="*/ 2215991 w 2252090"/>
              <a:gd name="connsiteY147" fmla="*/ 218122 h 300608"/>
              <a:gd name="connsiteX148" fmla="*/ 2173414 w 2252090"/>
              <a:gd name="connsiteY148" fmla="*/ 226695 h 300608"/>
              <a:gd name="connsiteX149" fmla="*/ 2109311 w 2252090"/>
              <a:gd name="connsiteY149" fmla="*/ 202406 h 300608"/>
              <a:gd name="connsiteX150" fmla="*/ 2084260 w 2252090"/>
              <a:gd name="connsiteY150" fmla="*/ 141256 h 300608"/>
              <a:gd name="connsiteX151" fmla="*/ 2107787 w 2252090"/>
              <a:gd name="connsiteY151" fmla="*/ 78581 h 300608"/>
              <a:gd name="connsiteX152" fmla="*/ 2169413 w 2252090"/>
              <a:gd name="connsiteY152" fmla="*/ 54197 h 300608"/>
              <a:gd name="connsiteX153" fmla="*/ 1776412 w 2252090"/>
              <a:gd name="connsiteY153" fmla="*/ 54197 h 300608"/>
              <a:gd name="connsiteX154" fmla="*/ 1798224 w 2252090"/>
              <a:gd name="connsiteY154" fmla="*/ 58007 h 300608"/>
              <a:gd name="connsiteX155" fmla="*/ 1816226 w 2252090"/>
              <a:gd name="connsiteY155" fmla="*/ 69342 h 300608"/>
              <a:gd name="connsiteX156" fmla="*/ 1816226 w 2252090"/>
              <a:gd name="connsiteY156" fmla="*/ 66389 h 300608"/>
              <a:gd name="connsiteX157" fmla="*/ 1818417 w 2252090"/>
              <a:gd name="connsiteY157" fmla="*/ 60865 h 300608"/>
              <a:gd name="connsiteX158" fmla="*/ 1823942 w 2252090"/>
              <a:gd name="connsiteY158" fmla="*/ 58674 h 300608"/>
              <a:gd name="connsiteX159" fmla="*/ 1865566 w 2252090"/>
              <a:gd name="connsiteY159" fmla="*/ 58674 h 300608"/>
              <a:gd name="connsiteX160" fmla="*/ 1871090 w 2252090"/>
              <a:gd name="connsiteY160" fmla="*/ 60865 h 300608"/>
              <a:gd name="connsiteX161" fmla="*/ 1873281 w 2252090"/>
              <a:gd name="connsiteY161" fmla="*/ 66389 h 300608"/>
              <a:gd name="connsiteX162" fmla="*/ 1873281 w 2252090"/>
              <a:gd name="connsiteY162" fmla="*/ 214027 h 300608"/>
              <a:gd name="connsiteX163" fmla="*/ 1871090 w 2252090"/>
              <a:gd name="connsiteY163" fmla="*/ 219551 h 300608"/>
              <a:gd name="connsiteX164" fmla="*/ 1865756 w 2252090"/>
              <a:gd name="connsiteY164" fmla="*/ 221837 h 300608"/>
              <a:gd name="connsiteX165" fmla="*/ 1824227 w 2252090"/>
              <a:gd name="connsiteY165" fmla="*/ 221837 h 300608"/>
              <a:gd name="connsiteX166" fmla="*/ 1818607 w 2252090"/>
              <a:gd name="connsiteY166" fmla="*/ 219551 h 300608"/>
              <a:gd name="connsiteX167" fmla="*/ 1816226 w 2252090"/>
              <a:gd name="connsiteY167" fmla="*/ 214027 h 300608"/>
              <a:gd name="connsiteX168" fmla="*/ 1816226 w 2252090"/>
              <a:gd name="connsiteY168" fmla="*/ 211264 h 300608"/>
              <a:gd name="connsiteX169" fmla="*/ 1798224 w 2252090"/>
              <a:gd name="connsiteY169" fmla="*/ 222790 h 300608"/>
              <a:gd name="connsiteX170" fmla="*/ 1776412 w 2252090"/>
              <a:gd name="connsiteY170" fmla="*/ 226600 h 300608"/>
              <a:gd name="connsiteX171" fmla="*/ 1717643 w 2252090"/>
              <a:gd name="connsiteY171" fmla="*/ 201644 h 300608"/>
              <a:gd name="connsiteX172" fmla="*/ 1693830 w 2252090"/>
              <a:gd name="connsiteY172" fmla="*/ 140398 h 300608"/>
              <a:gd name="connsiteX173" fmla="*/ 1717643 w 2252090"/>
              <a:gd name="connsiteY173" fmla="*/ 79152 h 300608"/>
              <a:gd name="connsiteX174" fmla="*/ 1776412 w 2252090"/>
              <a:gd name="connsiteY174" fmla="*/ 54197 h 300608"/>
              <a:gd name="connsiteX175" fmla="*/ 1422177 w 2252090"/>
              <a:gd name="connsiteY175" fmla="*/ 54197 h 300608"/>
              <a:gd name="connsiteX176" fmla="*/ 1468850 w 2252090"/>
              <a:gd name="connsiteY176" fmla="*/ 72485 h 300608"/>
              <a:gd name="connsiteX177" fmla="*/ 1484661 w 2252090"/>
              <a:gd name="connsiteY177" fmla="*/ 125730 h 300608"/>
              <a:gd name="connsiteX178" fmla="*/ 1484661 w 2252090"/>
              <a:gd name="connsiteY178" fmla="*/ 214312 h 300608"/>
              <a:gd name="connsiteX179" fmla="*/ 1482471 w 2252090"/>
              <a:gd name="connsiteY179" fmla="*/ 219837 h 300608"/>
              <a:gd name="connsiteX180" fmla="*/ 1476946 w 2252090"/>
              <a:gd name="connsiteY180" fmla="*/ 222028 h 300608"/>
              <a:gd name="connsiteX181" fmla="*/ 1435322 w 2252090"/>
              <a:gd name="connsiteY181" fmla="*/ 222028 h 300608"/>
              <a:gd name="connsiteX182" fmla="*/ 1429797 w 2252090"/>
              <a:gd name="connsiteY182" fmla="*/ 219837 h 300608"/>
              <a:gd name="connsiteX183" fmla="*/ 1427607 w 2252090"/>
              <a:gd name="connsiteY183" fmla="*/ 214312 h 300608"/>
              <a:gd name="connsiteX184" fmla="*/ 1427607 w 2252090"/>
              <a:gd name="connsiteY184" fmla="*/ 130397 h 300608"/>
              <a:gd name="connsiteX185" fmla="*/ 1420272 w 2252090"/>
              <a:gd name="connsiteY185" fmla="*/ 110871 h 300608"/>
              <a:gd name="connsiteX186" fmla="*/ 1401365 w 2252090"/>
              <a:gd name="connsiteY186" fmla="*/ 103650 h 300608"/>
              <a:gd name="connsiteX187" fmla="*/ 1401413 w 2252090"/>
              <a:gd name="connsiteY187" fmla="*/ 103632 h 300608"/>
              <a:gd name="connsiteX188" fmla="*/ 1401317 w 2252090"/>
              <a:gd name="connsiteY188" fmla="*/ 103632 h 300608"/>
              <a:gd name="connsiteX189" fmla="*/ 1401365 w 2252090"/>
              <a:gd name="connsiteY189" fmla="*/ 103650 h 300608"/>
              <a:gd name="connsiteX190" fmla="*/ 1382267 w 2252090"/>
              <a:gd name="connsiteY190" fmla="*/ 110871 h 300608"/>
              <a:gd name="connsiteX191" fmla="*/ 1374743 w 2252090"/>
              <a:gd name="connsiteY191" fmla="*/ 130397 h 300608"/>
              <a:gd name="connsiteX192" fmla="*/ 1374743 w 2252090"/>
              <a:gd name="connsiteY192" fmla="*/ 214217 h 300608"/>
              <a:gd name="connsiteX193" fmla="*/ 1372552 w 2252090"/>
              <a:gd name="connsiteY193" fmla="*/ 219742 h 300608"/>
              <a:gd name="connsiteX194" fmla="*/ 1367028 w 2252090"/>
              <a:gd name="connsiteY194" fmla="*/ 221932 h 300608"/>
              <a:gd name="connsiteX195" fmla="*/ 1325403 w 2252090"/>
              <a:gd name="connsiteY195" fmla="*/ 221932 h 300608"/>
              <a:gd name="connsiteX196" fmla="*/ 1319879 w 2252090"/>
              <a:gd name="connsiteY196" fmla="*/ 219742 h 300608"/>
              <a:gd name="connsiteX197" fmla="*/ 1317688 w 2252090"/>
              <a:gd name="connsiteY197" fmla="*/ 214217 h 300608"/>
              <a:gd name="connsiteX198" fmla="*/ 1317688 w 2252090"/>
              <a:gd name="connsiteY198" fmla="*/ 66389 h 300608"/>
              <a:gd name="connsiteX199" fmla="*/ 1319879 w 2252090"/>
              <a:gd name="connsiteY199" fmla="*/ 60865 h 300608"/>
              <a:gd name="connsiteX200" fmla="*/ 1325403 w 2252090"/>
              <a:gd name="connsiteY200" fmla="*/ 58674 h 300608"/>
              <a:gd name="connsiteX201" fmla="*/ 1367028 w 2252090"/>
              <a:gd name="connsiteY201" fmla="*/ 58674 h 300608"/>
              <a:gd name="connsiteX202" fmla="*/ 1372552 w 2252090"/>
              <a:gd name="connsiteY202" fmla="*/ 60865 h 300608"/>
              <a:gd name="connsiteX203" fmla="*/ 1374743 w 2252090"/>
              <a:gd name="connsiteY203" fmla="*/ 66389 h 300608"/>
              <a:gd name="connsiteX204" fmla="*/ 1374743 w 2252090"/>
              <a:gd name="connsiteY204" fmla="*/ 78200 h 300608"/>
              <a:gd name="connsiteX205" fmla="*/ 1394555 w 2252090"/>
              <a:gd name="connsiteY205" fmla="*/ 60293 h 300608"/>
              <a:gd name="connsiteX206" fmla="*/ 1422177 w 2252090"/>
              <a:gd name="connsiteY206" fmla="*/ 54197 h 300608"/>
              <a:gd name="connsiteX207" fmla="*/ 1219104 w 2252090"/>
              <a:gd name="connsiteY207" fmla="*/ 54197 h 300608"/>
              <a:gd name="connsiteX208" fmla="*/ 1278826 w 2252090"/>
              <a:gd name="connsiteY208" fmla="*/ 77533 h 300608"/>
              <a:gd name="connsiteX209" fmla="*/ 1301781 w 2252090"/>
              <a:gd name="connsiteY209" fmla="*/ 134874 h 300608"/>
              <a:gd name="connsiteX210" fmla="*/ 1301781 w 2252090"/>
              <a:gd name="connsiteY210" fmla="*/ 144208 h 300608"/>
              <a:gd name="connsiteX211" fmla="*/ 1299495 w 2252090"/>
              <a:gd name="connsiteY211" fmla="*/ 152781 h 300608"/>
              <a:gd name="connsiteX212" fmla="*/ 1292923 w 2252090"/>
              <a:gd name="connsiteY212" fmla="*/ 156019 h 300608"/>
              <a:gd name="connsiteX213" fmla="*/ 1191196 w 2252090"/>
              <a:gd name="connsiteY213" fmla="*/ 156019 h 300608"/>
              <a:gd name="connsiteX214" fmla="*/ 1202341 w 2252090"/>
              <a:gd name="connsiteY214" fmla="*/ 173926 h 300608"/>
              <a:gd name="connsiteX215" fmla="*/ 1223772 w 2252090"/>
              <a:gd name="connsiteY215" fmla="*/ 180498 h 300608"/>
              <a:gd name="connsiteX216" fmla="*/ 1239297 w 2252090"/>
              <a:gd name="connsiteY216" fmla="*/ 177450 h 300608"/>
              <a:gd name="connsiteX217" fmla="*/ 1253014 w 2252090"/>
              <a:gd name="connsiteY217" fmla="*/ 167830 h 300608"/>
              <a:gd name="connsiteX218" fmla="*/ 1259109 w 2252090"/>
              <a:gd name="connsiteY218" fmla="*/ 164592 h 300608"/>
              <a:gd name="connsiteX219" fmla="*/ 1265586 w 2252090"/>
              <a:gd name="connsiteY219" fmla="*/ 166402 h 300608"/>
              <a:gd name="connsiteX220" fmla="*/ 1293114 w 2252090"/>
              <a:gd name="connsiteY220" fmla="*/ 184499 h 300608"/>
              <a:gd name="connsiteX221" fmla="*/ 1296447 w 2252090"/>
              <a:gd name="connsiteY221" fmla="*/ 189357 h 300608"/>
              <a:gd name="connsiteX222" fmla="*/ 1294828 w 2252090"/>
              <a:gd name="connsiteY222" fmla="*/ 195167 h 300608"/>
              <a:gd name="connsiteX223" fmla="*/ 1294923 w 2252090"/>
              <a:gd name="connsiteY223" fmla="*/ 195262 h 300608"/>
              <a:gd name="connsiteX224" fmla="*/ 1265682 w 2252090"/>
              <a:gd name="connsiteY224" fmla="*/ 218122 h 300608"/>
              <a:gd name="connsiteX225" fmla="*/ 1223105 w 2252090"/>
              <a:gd name="connsiteY225" fmla="*/ 226695 h 300608"/>
              <a:gd name="connsiteX226" fmla="*/ 1159002 w 2252090"/>
              <a:gd name="connsiteY226" fmla="*/ 202406 h 300608"/>
              <a:gd name="connsiteX227" fmla="*/ 1133951 w 2252090"/>
              <a:gd name="connsiteY227" fmla="*/ 141256 h 300608"/>
              <a:gd name="connsiteX228" fmla="*/ 1157478 w 2252090"/>
              <a:gd name="connsiteY228" fmla="*/ 78581 h 300608"/>
              <a:gd name="connsiteX229" fmla="*/ 1219104 w 2252090"/>
              <a:gd name="connsiteY229" fmla="*/ 54197 h 300608"/>
              <a:gd name="connsiteX230" fmla="*/ 1969008 w 2252090"/>
              <a:gd name="connsiteY230" fmla="*/ 54006 h 300608"/>
              <a:gd name="connsiteX231" fmla="*/ 1995106 w 2252090"/>
              <a:gd name="connsiteY231" fmla="*/ 58578 h 300608"/>
              <a:gd name="connsiteX232" fmla="*/ 2012537 w 2252090"/>
              <a:gd name="connsiteY232" fmla="*/ 70961 h 300608"/>
              <a:gd name="connsiteX233" fmla="*/ 2012537 w 2252090"/>
              <a:gd name="connsiteY233" fmla="*/ 66103 h 300608"/>
              <a:gd name="connsiteX234" fmla="*/ 2014728 w 2252090"/>
              <a:gd name="connsiteY234" fmla="*/ 60864 h 300608"/>
              <a:gd name="connsiteX235" fmla="*/ 2019967 w 2252090"/>
              <a:gd name="connsiteY235" fmla="*/ 58673 h 300608"/>
              <a:gd name="connsiteX236" fmla="*/ 2060543 w 2252090"/>
              <a:gd name="connsiteY236" fmla="*/ 58673 h 300608"/>
              <a:gd name="connsiteX237" fmla="*/ 2065972 w 2252090"/>
              <a:gd name="connsiteY237" fmla="*/ 60864 h 300608"/>
              <a:gd name="connsiteX238" fmla="*/ 2068163 w 2252090"/>
              <a:gd name="connsiteY238" fmla="*/ 66103 h 300608"/>
              <a:gd name="connsiteX239" fmla="*/ 2068163 w 2252090"/>
              <a:gd name="connsiteY239" fmla="*/ 216979 h 300608"/>
              <a:gd name="connsiteX240" fmla="*/ 2042541 w 2252090"/>
              <a:gd name="connsiteY240" fmla="*/ 278129 h 300608"/>
              <a:gd name="connsiteX241" fmla="*/ 1975485 w 2252090"/>
              <a:gd name="connsiteY241" fmla="*/ 300608 h 300608"/>
              <a:gd name="connsiteX242" fmla="*/ 1929765 w 2252090"/>
              <a:gd name="connsiteY242" fmla="*/ 292322 h 300608"/>
              <a:gd name="connsiteX243" fmla="*/ 1896427 w 2252090"/>
              <a:gd name="connsiteY243" fmla="*/ 269843 h 300608"/>
              <a:gd name="connsiteX244" fmla="*/ 1893856 w 2252090"/>
              <a:gd name="connsiteY244" fmla="*/ 261842 h 300608"/>
              <a:gd name="connsiteX245" fmla="*/ 1899571 w 2252090"/>
              <a:gd name="connsiteY245" fmla="*/ 254412 h 300608"/>
              <a:gd name="connsiteX246" fmla="*/ 1928527 w 2252090"/>
              <a:gd name="connsiteY246" fmla="*/ 235076 h 300608"/>
              <a:gd name="connsiteX247" fmla="*/ 1935289 w 2252090"/>
              <a:gd name="connsiteY247" fmla="*/ 232886 h 300608"/>
              <a:gd name="connsiteX248" fmla="*/ 1941290 w 2252090"/>
              <a:gd name="connsiteY248" fmla="*/ 235267 h 300608"/>
              <a:gd name="connsiteX249" fmla="*/ 1957864 w 2252090"/>
              <a:gd name="connsiteY249" fmla="*/ 246792 h 300608"/>
              <a:gd name="connsiteX250" fmla="*/ 1975675 w 2252090"/>
              <a:gd name="connsiteY250" fmla="*/ 250507 h 300608"/>
              <a:gd name="connsiteX251" fmla="*/ 2002060 w 2252090"/>
              <a:gd name="connsiteY251" fmla="*/ 241744 h 300608"/>
              <a:gd name="connsiteX252" fmla="*/ 2011299 w 2252090"/>
              <a:gd name="connsiteY252" fmla="*/ 216788 h 300608"/>
              <a:gd name="connsiteX253" fmla="*/ 2011299 w 2252090"/>
              <a:gd name="connsiteY253" fmla="*/ 209549 h 300608"/>
              <a:gd name="connsiteX254" fmla="*/ 1993297 w 2252090"/>
              <a:gd name="connsiteY254" fmla="*/ 221932 h 300608"/>
              <a:gd name="connsiteX255" fmla="*/ 1969008 w 2252090"/>
              <a:gd name="connsiteY255" fmla="*/ 226504 h 300608"/>
              <a:gd name="connsiteX256" fmla="*/ 1912144 w 2252090"/>
              <a:gd name="connsiteY256" fmla="*/ 202215 h 300608"/>
              <a:gd name="connsiteX257" fmla="*/ 1888998 w 2252090"/>
              <a:gd name="connsiteY257" fmla="*/ 140207 h 300608"/>
              <a:gd name="connsiteX258" fmla="*/ 1912144 w 2252090"/>
              <a:gd name="connsiteY258" fmla="*/ 78295 h 300608"/>
              <a:gd name="connsiteX259" fmla="*/ 1969008 w 2252090"/>
              <a:gd name="connsiteY259" fmla="*/ 54006 h 300608"/>
              <a:gd name="connsiteX260" fmla="*/ 1578864 w 2252090"/>
              <a:gd name="connsiteY260" fmla="*/ 54006 h 300608"/>
              <a:gd name="connsiteX261" fmla="*/ 1604962 w 2252090"/>
              <a:gd name="connsiteY261" fmla="*/ 58578 h 300608"/>
              <a:gd name="connsiteX262" fmla="*/ 1622393 w 2252090"/>
              <a:gd name="connsiteY262" fmla="*/ 70961 h 300608"/>
              <a:gd name="connsiteX263" fmla="*/ 1622393 w 2252090"/>
              <a:gd name="connsiteY263" fmla="*/ 66103 h 300608"/>
              <a:gd name="connsiteX264" fmla="*/ 1624584 w 2252090"/>
              <a:gd name="connsiteY264" fmla="*/ 60864 h 300608"/>
              <a:gd name="connsiteX265" fmla="*/ 1629823 w 2252090"/>
              <a:gd name="connsiteY265" fmla="*/ 58673 h 300608"/>
              <a:gd name="connsiteX266" fmla="*/ 1670399 w 2252090"/>
              <a:gd name="connsiteY266" fmla="*/ 58673 h 300608"/>
              <a:gd name="connsiteX267" fmla="*/ 1675829 w 2252090"/>
              <a:gd name="connsiteY267" fmla="*/ 60864 h 300608"/>
              <a:gd name="connsiteX268" fmla="*/ 1678019 w 2252090"/>
              <a:gd name="connsiteY268" fmla="*/ 66103 h 300608"/>
              <a:gd name="connsiteX269" fmla="*/ 1678019 w 2252090"/>
              <a:gd name="connsiteY269" fmla="*/ 216979 h 300608"/>
              <a:gd name="connsiteX270" fmla="*/ 1652397 w 2252090"/>
              <a:gd name="connsiteY270" fmla="*/ 278129 h 300608"/>
              <a:gd name="connsiteX271" fmla="*/ 1585341 w 2252090"/>
              <a:gd name="connsiteY271" fmla="*/ 300608 h 300608"/>
              <a:gd name="connsiteX272" fmla="*/ 1539621 w 2252090"/>
              <a:gd name="connsiteY272" fmla="*/ 292322 h 300608"/>
              <a:gd name="connsiteX273" fmla="*/ 1506283 w 2252090"/>
              <a:gd name="connsiteY273" fmla="*/ 269843 h 300608"/>
              <a:gd name="connsiteX274" fmla="*/ 1503712 w 2252090"/>
              <a:gd name="connsiteY274" fmla="*/ 261842 h 300608"/>
              <a:gd name="connsiteX275" fmla="*/ 1509427 w 2252090"/>
              <a:gd name="connsiteY275" fmla="*/ 254412 h 300608"/>
              <a:gd name="connsiteX276" fmla="*/ 1538383 w 2252090"/>
              <a:gd name="connsiteY276" fmla="*/ 235076 h 300608"/>
              <a:gd name="connsiteX277" fmla="*/ 1545146 w 2252090"/>
              <a:gd name="connsiteY277" fmla="*/ 232886 h 300608"/>
              <a:gd name="connsiteX278" fmla="*/ 1551146 w 2252090"/>
              <a:gd name="connsiteY278" fmla="*/ 235267 h 300608"/>
              <a:gd name="connsiteX279" fmla="*/ 1567720 w 2252090"/>
              <a:gd name="connsiteY279" fmla="*/ 246792 h 300608"/>
              <a:gd name="connsiteX280" fmla="*/ 1585532 w 2252090"/>
              <a:gd name="connsiteY280" fmla="*/ 250507 h 300608"/>
              <a:gd name="connsiteX281" fmla="*/ 1611916 w 2252090"/>
              <a:gd name="connsiteY281" fmla="*/ 241744 h 300608"/>
              <a:gd name="connsiteX282" fmla="*/ 1621155 w 2252090"/>
              <a:gd name="connsiteY282" fmla="*/ 216788 h 300608"/>
              <a:gd name="connsiteX283" fmla="*/ 1621155 w 2252090"/>
              <a:gd name="connsiteY283" fmla="*/ 209549 h 300608"/>
              <a:gd name="connsiteX284" fmla="*/ 1603153 w 2252090"/>
              <a:gd name="connsiteY284" fmla="*/ 221932 h 300608"/>
              <a:gd name="connsiteX285" fmla="*/ 1578864 w 2252090"/>
              <a:gd name="connsiteY285" fmla="*/ 226504 h 300608"/>
              <a:gd name="connsiteX286" fmla="*/ 1522000 w 2252090"/>
              <a:gd name="connsiteY286" fmla="*/ 202215 h 300608"/>
              <a:gd name="connsiteX287" fmla="*/ 1498854 w 2252090"/>
              <a:gd name="connsiteY287" fmla="*/ 140207 h 300608"/>
              <a:gd name="connsiteX288" fmla="*/ 1522000 w 2252090"/>
              <a:gd name="connsiteY288" fmla="*/ 78295 h 300608"/>
              <a:gd name="connsiteX289" fmla="*/ 1578864 w 2252090"/>
              <a:gd name="connsiteY289" fmla="*/ 54006 h 300608"/>
              <a:gd name="connsiteX290" fmla="*/ 19717 w 2252090"/>
              <a:gd name="connsiteY290" fmla="*/ 285 h 300608"/>
              <a:gd name="connsiteX291" fmla="*/ 39434 w 2252090"/>
              <a:gd name="connsiteY291" fmla="*/ 20192 h 300608"/>
              <a:gd name="connsiteX292" fmla="*/ 19717 w 2252090"/>
              <a:gd name="connsiteY292" fmla="*/ 40099 h 300608"/>
              <a:gd name="connsiteX293" fmla="*/ 19717 w 2252090"/>
              <a:gd name="connsiteY293" fmla="*/ 40195 h 300608"/>
              <a:gd name="connsiteX294" fmla="*/ 0 w 2252090"/>
              <a:gd name="connsiteY294" fmla="*/ 20288 h 300608"/>
              <a:gd name="connsiteX295" fmla="*/ 19717 w 2252090"/>
              <a:gd name="connsiteY295" fmla="*/ 285 h 300608"/>
              <a:gd name="connsiteX296" fmla="*/ 313563 w 2252090"/>
              <a:gd name="connsiteY296" fmla="*/ 0 h 300608"/>
              <a:gd name="connsiteX297" fmla="*/ 344900 w 2252090"/>
              <a:gd name="connsiteY297" fmla="*/ 7811 h 300608"/>
              <a:gd name="connsiteX298" fmla="*/ 344900 w 2252090"/>
              <a:gd name="connsiteY298" fmla="*/ 21241 h 300608"/>
              <a:gd name="connsiteX299" fmla="*/ 331660 w 2252090"/>
              <a:gd name="connsiteY299" fmla="*/ 20384 h 300608"/>
              <a:gd name="connsiteX300" fmla="*/ 299752 w 2252090"/>
              <a:gd name="connsiteY300" fmla="*/ 58865 h 300608"/>
              <a:gd name="connsiteX301" fmla="*/ 299752 w 2252090"/>
              <a:gd name="connsiteY301" fmla="*/ 62008 h 300608"/>
              <a:gd name="connsiteX302" fmla="*/ 344900 w 2252090"/>
              <a:gd name="connsiteY302" fmla="*/ 62008 h 300608"/>
              <a:gd name="connsiteX303" fmla="*/ 344900 w 2252090"/>
              <a:gd name="connsiteY303" fmla="*/ 84582 h 300608"/>
              <a:gd name="connsiteX304" fmla="*/ 300037 w 2252090"/>
              <a:gd name="connsiteY304" fmla="*/ 84582 h 300608"/>
              <a:gd name="connsiteX305" fmla="*/ 300037 w 2252090"/>
              <a:gd name="connsiteY305" fmla="*/ 221742 h 300608"/>
              <a:gd name="connsiteX306" fmla="*/ 263176 w 2252090"/>
              <a:gd name="connsiteY306" fmla="*/ 221742 h 300608"/>
              <a:gd name="connsiteX307" fmla="*/ 262890 w 2252090"/>
              <a:gd name="connsiteY307" fmla="*/ 84582 h 300608"/>
              <a:gd name="connsiteX308" fmla="*/ 243078 w 2252090"/>
              <a:gd name="connsiteY308" fmla="*/ 84582 h 300608"/>
              <a:gd name="connsiteX309" fmla="*/ 243078 w 2252090"/>
              <a:gd name="connsiteY309" fmla="*/ 62008 h 300608"/>
              <a:gd name="connsiteX310" fmla="*/ 262890 w 2252090"/>
              <a:gd name="connsiteY310" fmla="*/ 62008 h 300608"/>
              <a:gd name="connsiteX311" fmla="*/ 262890 w 2252090"/>
              <a:gd name="connsiteY311" fmla="*/ 58865 h 300608"/>
              <a:gd name="connsiteX312" fmla="*/ 313563 w 2252090"/>
              <a:gd name="connsiteY312" fmla="*/ 0 h 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2252090" h="300608">
                <a:moveTo>
                  <a:pt x="1032699" y="140017"/>
                </a:moveTo>
                <a:lnTo>
                  <a:pt x="1029366" y="140208"/>
                </a:lnTo>
                <a:cubicBezTo>
                  <a:pt x="1001172" y="141732"/>
                  <a:pt x="968311" y="152019"/>
                  <a:pt x="968311" y="176117"/>
                </a:cubicBezTo>
                <a:cubicBezTo>
                  <a:pt x="968311" y="192976"/>
                  <a:pt x="979455" y="204692"/>
                  <a:pt x="995362" y="204692"/>
                </a:cubicBezTo>
                <a:cubicBezTo>
                  <a:pt x="1015650" y="204692"/>
                  <a:pt x="1032699" y="187547"/>
                  <a:pt x="1032699" y="167163"/>
                </a:cubicBezTo>
                <a:close/>
                <a:moveTo>
                  <a:pt x="1979295" y="106870"/>
                </a:moveTo>
                <a:cubicBezTo>
                  <a:pt x="1970151" y="106870"/>
                  <a:pt x="1962245" y="110108"/>
                  <a:pt x="1955863" y="116681"/>
                </a:cubicBezTo>
                <a:cubicBezTo>
                  <a:pt x="1949386" y="123253"/>
                  <a:pt x="1946243" y="131159"/>
                  <a:pt x="1946243" y="140398"/>
                </a:cubicBezTo>
                <a:cubicBezTo>
                  <a:pt x="1946243" y="149637"/>
                  <a:pt x="1949482" y="157638"/>
                  <a:pt x="1955863" y="164115"/>
                </a:cubicBezTo>
                <a:cubicBezTo>
                  <a:pt x="1962340" y="170687"/>
                  <a:pt x="1970151" y="173926"/>
                  <a:pt x="1979295" y="173926"/>
                </a:cubicBezTo>
                <a:cubicBezTo>
                  <a:pt x="1988439" y="173926"/>
                  <a:pt x="1996249" y="170687"/>
                  <a:pt x="2002631" y="164115"/>
                </a:cubicBezTo>
                <a:cubicBezTo>
                  <a:pt x="2009013" y="157543"/>
                  <a:pt x="2012156" y="149637"/>
                  <a:pt x="2012156" y="140398"/>
                </a:cubicBezTo>
                <a:cubicBezTo>
                  <a:pt x="2012156" y="131063"/>
                  <a:pt x="2008918" y="123158"/>
                  <a:pt x="2002631" y="116681"/>
                </a:cubicBezTo>
                <a:cubicBezTo>
                  <a:pt x="1996249" y="110108"/>
                  <a:pt x="1988439" y="106870"/>
                  <a:pt x="1979295" y="106870"/>
                </a:cubicBezTo>
                <a:close/>
                <a:moveTo>
                  <a:pt x="1589151" y="106870"/>
                </a:moveTo>
                <a:cubicBezTo>
                  <a:pt x="1580007" y="106870"/>
                  <a:pt x="1572101" y="110108"/>
                  <a:pt x="1565720" y="116681"/>
                </a:cubicBezTo>
                <a:cubicBezTo>
                  <a:pt x="1559242" y="123253"/>
                  <a:pt x="1556099" y="131159"/>
                  <a:pt x="1556099" y="140398"/>
                </a:cubicBezTo>
                <a:cubicBezTo>
                  <a:pt x="1556099" y="149637"/>
                  <a:pt x="1559338" y="157638"/>
                  <a:pt x="1565720" y="164115"/>
                </a:cubicBezTo>
                <a:cubicBezTo>
                  <a:pt x="1572196" y="170687"/>
                  <a:pt x="1580007" y="173926"/>
                  <a:pt x="1589151" y="173926"/>
                </a:cubicBezTo>
                <a:cubicBezTo>
                  <a:pt x="1598295" y="173926"/>
                  <a:pt x="1606105" y="170687"/>
                  <a:pt x="1612487" y="164115"/>
                </a:cubicBezTo>
                <a:cubicBezTo>
                  <a:pt x="1618869" y="157543"/>
                  <a:pt x="1622012" y="149637"/>
                  <a:pt x="1622012" y="140398"/>
                </a:cubicBezTo>
                <a:cubicBezTo>
                  <a:pt x="1622012" y="131063"/>
                  <a:pt x="1618774" y="123158"/>
                  <a:pt x="1612487" y="116681"/>
                </a:cubicBezTo>
                <a:cubicBezTo>
                  <a:pt x="1606105" y="110108"/>
                  <a:pt x="1598295" y="106870"/>
                  <a:pt x="1589151" y="106870"/>
                </a:cubicBezTo>
                <a:close/>
                <a:moveTo>
                  <a:pt x="1784127" y="106775"/>
                </a:moveTo>
                <a:cubicBezTo>
                  <a:pt x="1774983" y="106775"/>
                  <a:pt x="1767172" y="110014"/>
                  <a:pt x="1760791" y="116586"/>
                </a:cubicBezTo>
                <a:cubicBezTo>
                  <a:pt x="1754409" y="123158"/>
                  <a:pt x="1751171" y="131064"/>
                  <a:pt x="1751171" y="140303"/>
                </a:cubicBezTo>
                <a:cubicBezTo>
                  <a:pt x="1751171" y="149638"/>
                  <a:pt x="1754409" y="157543"/>
                  <a:pt x="1760791" y="164020"/>
                </a:cubicBezTo>
                <a:cubicBezTo>
                  <a:pt x="1767172" y="170593"/>
                  <a:pt x="1774983" y="173831"/>
                  <a:pt x="1784127" y="173831"/>
                </a:cubicBezTo>
                <a:cubicBezTo>
                  <a:pt x="1793271" y="173831"/>
                  <a:pt x="1801081" y="170593"/>
                  <a:pt x="1807463" y="164020"/>
                </a:cubicBezTo>
                <a:cubicBezTo>
                  <a:pt x="1813845" y="157448"/>
                  <a:pt x="1817084" y="149542"/>
                  <a:pt x="1817084" y="140303"/>
                </a:cubicBezTo>
                <a:cubicBezTo>
                  <a:pt x="1817084" y="131064"/>
                  <a:pt x="1813845" y="123063"/>
                  <a:pt x="1807463" y="116586"/>
                </a:cubicBezTo>
                <a:cubicBezTo>
                  <a:pt x="1801081" y="110014"/>
                  <a:pt x="1793271" y="106775"/>
                  <a:pt x="1784127" y="106775"/>
                </a:cubicBezTo>
                <a:close/>
                <a:moveTo>
                  <a:pt x="2170271" y="97822"/>
                </a:moveTo>
                <a:cubicBezTo>
                  <a:pt x="2163603" y="97822"/>
                  <a:pt x="2157888" y="99822"/>
                  <a:pt x="2152745" y="103822"/>
                </a:cubicBezTo>
                <a:cubicBezTo>
                  <a:pt x="2147601" y="107823"/>
                  <a:pt x="2144267" y="112966"/>
                  <a:pt x="2142743" y="119253"/>
                </a:cubicBezTo>
                <a:lnTo>
                  <a:pt x="2196845" y="119253"/>
                </a:lnTo>
                <a:cubicBezTo>
                  <a:pt x="2195702" y="112966"/>
                  <a:pt x="2192654" y="107728"/>
                  <a:pt x="2187701" y="103822"/>
                </a:cubicBezTo>
                <a:cubicBezTo>
                  <a:pt x="2182748" y="99822"/>
                  <a:pt x="2176938" y="97822"/>
                  <a:pt x="2170271" y="97822"/>
                </a:cubicBezTo>
                <a:close/>
                <a:moveTo>
                  <a:pt x="1219962" y="97822"/>
                </a:moveTo>
                <a:cubicBezTo>
                  <a:pt x="1213294" y="97822"/>
                  <a:pt x="1207579" y="99822"/>
                  <a:pt x="1202436" y="103822"/>
                </a:cubicBezTo>
                <a:cubicBezTo>
                  <a:pt x="1197292" y="107823"/>
                  <a:pt x="1193958" y="112966"/>
                  <a:pt x="1192434" y="119253"/>
                </a:cubicBezTo>
                <a:lnTo>
                  <a:pt x="1246536" y="119253"/>
                </a:lnTo>
                <a:cubicBezTo>
                  <a:pt x="1245393" y="112966"/>
                  <a:pt x="1242345" y="107728"/>
                  <a:pt x="1237393" y="103822"/>
                </a:cubicBezTo>
                <a:cubicBezTo>
                  <a:pt x="1232439" y="99917"/>
                  <a:pt x="1226629" y="97822"/>
                  <a:pt x="1219962" y="97822"/>
                </a:cubicBezTo>
                <a:close/>
                <a:moveTo>
                  <a:pt x="437864" y="80106"/>
                </a:moveTo>
                <a:cubicBezTo>
                  <a:pt x="404812" y="80106"/>
                  <a:pt x="393096" y="111443"/>
                  <a:pt x="393096" y="140780"/>
                </a:cubicBezTo>
                <a:cubicBezTo>
                  <a:pt x="393096" y="171736"/>
                  <a:pt x="404907" y="204693"/>
                  <a:pt x="437864" y="204693"/>
                </a:cubicBezTo>
                <a:cubicBezTo>
                  <a:pt x="448437" y="204693"/>
                  <a:pt x="483012" y="200121"/>
                  <a:pt x="483012" y="140780"/>
                </a:cubicBezTo>
                <a:cubicBezTo>
                  <a:pt x="483012" y="111443"/>
                  <a:pt x="471201" y="80106"/>
                  <a:pt x="437864" y="80106"/>
                </a:cubicBezTo>
                <a:close/>
                <a:moveTo>
                  <a:pt x="546449" y="62007"/>
                </a:moveTo>
                <a:lnTo>
                  <a:pt x="583025" y="62007"/>
                </a:lnTo>
                <a:lnTo>
                  <a:pt x="583025" y="84867"/>
                </a:lnTo>
                <a:lnTo>
                  <a:pt x="588073" y="81152"/>
                </a:lnTo>
                <a:cubicBezTo>
                  <a:pt x="602266" y="70770"/>
                  <a:pt x="623411" y="62959"/>
                  <a:pt x="639794" y="62102"/>
                </a:cubicBezTo>
                <a:lnTo>
                  <a:pt x="639794" y="86391"/>
                </a:lnTo>
                <a:cubicBezTo>
                  <a:pt x="637127" y="86105"/>
                  <a:pt x="633222" y="85820"/>
                  <a:pt x="629126" y="85820"/>
                </a:cubicBezTo>
                <a:cubicBezTo>
                  <a:pt x="626935" y="85820"/>
                  <a:pt x="624840" y="85820"/>
                  <a:pt x="623030" y="86105"/>
                </a:cubicBezTo>
                <a:cubicBezTo>
                  <a:pt x="609886" y="87439"/>
                  <a:pt x="596265" y="94392"/>
                  <a:pt x="584644" y="101060"/>
                </a:cubicBezTo>
                <a:lnTo>
                  <a:pt x="583025" y="102012"/>
                </a:lnTo>
                <a:lnTo>
                  <a:pt x="583025" y="221837"/>
                </a:lnTo>
                <a:lnTo>
                  <a:pt x="546449" y="221837"/>
                </a:lnTo>
                <a:lnTo>
                  <a:pt x="546449" y="221741"/>
                </a:lnTo>
                <a:close/>
                <a:moveTo>
                  <a:pt x="1334" y="62007"/>
                </a:moveTo>
                <a:lnTo>
                  <a:pt x="37814" y="62007"/>
                </a:lnTo>
                <a:lnTo>
                  <a:pt x="37814" y="221741"/>
                </a:lnTo>
                <a:lnTo>
                  <a:pt x="1334" y="221741"/>
                </a:lnTo>
                <a:close/>
                <a:moveTo>
                  <a:pt x="759618" y="56769"/>
                </a:moveTo>
                <a:cubicBezTo>
                  <a:pt x="777716" y="56769"/>
                  <a:pt x="790575" y="64484"/>
                  <a:pt x="798099" y="79724"/>
                </a:cubicBezTo>
                <a:lnTo>
                  <a:pt x="799719" y="83058"/>
                </a:lnTo>
                <a:lnTo>
                  <a:pt x="802767" y="80963"/>
                </a:lnTo>
                <a:cubicBezTo>
                  <a:pt x="826008" y="65151"/>
                  <a:pt x="845439" y="56769"/>
                  <a:pt x="859059" y="56769"/>
                </a:cubicBezTo>
                <a:cubicBezTo>
                  <a:pt x="901065" y="56769"/>
                  <a:pt x="905541" y="95441"/>
                  <a:pt x="905541" y="112014"/>
                </a:cubicBezTo>
                <a:lnTo>
                  <a:pt x="905541" y="221742"/>
                </a:lnTo>
                <a:lnTo>
                  <a:pt x="868965" y="221742"/>
                </a:lnTo>
                <a:lnTo>
                  <a:pt x="868870" y="221742"/>
                </a:lnTo>
                <a:lnTo>
                  <a:pt x="868870" y="124492"/>
                </a:lnTo>
                <a:cubicBezTo>
                  <a:pt x="868870" y="114395"/>
                  <a:pt x="868870" y="83630"/>
                  <a:pt x="839914" y="83630"/>
                </a:cubicBezTo>
                <a:cubicBezTo>
                  <a:pt x="829341" y="83630"/>
                  <a:pt x="816483" y="88011"/>
                  <a:pt x="804672" y="95726"/>
                </a:cubicBezTo>
                <a:lnTo>
                  <a:pt x="802767" y="96964"/>
                </a:lnTo>
                <a:lnTo>
                  <a:pt x="803243" y="99155"/>
                </a:lnTo>
                <a:cubicBezTo>
                  <a:pt x="804100" y="102775"/>
                  <a:pt x="804481" y="106966"/>
                  <a:pt x="804481" y="112014"/>
                </a:cubicBezTo>
                <a:lnTo>
                  <a:pt x="804481" y="221742"/>
                </a:lnTo>
                <a:lnTo>
                  <a:pt x="767905" y="221742"/>
                </a:lnTo>
                <a:lnTo>
                  <a:pt x="767905" y="124492"/>
                </a:lnTo>
                <a:cubicBezTo>
                  <a:pt x="767905" y="111252"/>
                  <a:pt x="767905" y="83630"/>
                  <a:pt x="740187" y="83630"/>
                </a:cubicBezTo>
                <a:cubicBezTo>
                  <a:pt x="727805" y="83630"/>
                  <a:pt x="713517" y="89726"/>
                  <a:pt x="704850" y="95726"/>
                </a:cubicBezTo>
                <a:lnTo>
                  <a:pt x="703516" y="96679"/>
                </a:lnTo>
                <a:lnTo>
                  <a:pt x="703516" y="221647"/>
                </a:lnTo>
                <a:lnTo>
                  <a:pt x="666940" y="221647"/>
                </a:lnTo>
                <a:lnTo>
                  <a:pt x="666940" y="62008"/>
                </a:lnTo>
                <a:lnTo>
                  <a:pt x="703516" y="62008"/>
                </a:lnTo>
                <a:lnTo>
                  <a:pt x="703516" y="82010"/>
                </a:lnTo>
                <a:lnTo>
                  <a:pt x="708660" y="77819"/>
                </a:lnTo>
                <a:cubicBezTo>
                  <a:pt x="721709" y="67342"/>
                  <a:pt x="743331" y="56769"/>
                  <a:pt x="759618" y="56769"/>
                </a:cubicBezTo>
                <a:close/>
                <a:moveTo>
                  <a:pt x="170402" y="56769"/>
                </a:moveTo>
                <a:cubicBezTo>
                  <a:pt x="212407" y="56769"/>
                  <a:pt x="216884" y="95441"/>
                  <a:pt x="216884" y="112014"/>
                </a:cubicBezTo>
                <a:lnTo>
                  <a:pt x="216884" y="221742"/>
                </a:lnTo>
                <a:lnTo>
                  <a:pt x="180404" y="221742"/>
                </a:lnTo>
                <a:lnTo>
                  <a:pt x="180404" y="124492"/>
                </a:lnTo>
                <a:cubicBezTo>
                  <a:pt x="180404" y="111252"/>
                  <a:pt x="180404" y="83630"/>
                  <a:pt x="153067" y="83630"/>
                </a:cubicBezTo>
                <a:cubicBezTo>
                  <a:pt x="139255" y="83630"/>
                  <a:pt x="122491" y="89630"/>
                  <a:pt x="112109" y="95631"/>
                </a:cubicBezTo>
                <a:lnTo>
                  <a:pt x="110490" y="96584"/>
                </a:lnTo>
                <a:lnTo>
                  <a:pt x="110490" y="221742"/>
                </a:lnTo>
                <a:lnTo>
                  <a:pt x="73914" y="221742"/>
                </a:lnTo>
                <a:lnTo>
                  <a:pt x="73914" y="62008"/>
                </a:lnTo>
                <a:lnTo>
                  <a:pt x="110490" y="62008"/>
                </a:lnTo>
                <a:lnTo>
                  <a:pt x="110490" y="81629"/>
                </a:lnTo>
                <a:lnTo>
                  <a:pt x="115538" y="77914"/>
                </a:lnTo>
                <a:cubicBezTo>
                  <a:pt x="129445" y="67723"/>
                  <a:pt x="152591" y="56769"/>
                  <a:pt x="170402" y="56769"/>
                </a:cubicBezTo>
                <a:close/>
                <a:moveTo>
                  <a:pt x="437864" y="56674"/>
                </a:moveTo>
                <a:cubicBezTo>
                  <a:pt x="490918" y="56674"/>
                  <a:pt x="518922" y="87059"/>
                  <a:pt x="518922" y="140018"/>
                </a:cubicBezTo>
                <a:cubicBezTo>
                  <a:pt x="518922" y="192977"/>
                  <a:pt x="490156" y="226029"/>
                  <a:pt x="437864" y="226029"/>
                </a:cubicBezTo>
                <a:cubicBezTo>
                  <a:pt x="386334" y="226029"/>
                  <a:pt x="356806" y="194691"/>
                  <a:pt x="356806" y="140018"/>
                </a:cubicBezTo>
                <a:cubicBezTo>
                  <a:pt x="356806" y="85344"/>
                  <a:pt x="384810" y="56674"/>
                  <a:pt x="437864" y="56674"/>
                </a:cubicBezTo>
                <a:close/>
                <a:moveTo>
                  <a:pt x="1005744" y="56578"/>
                </a:moveTo>
                <a:cubicBezTo>
                  <a:pt x="1035843" y="56578"/>
                  <a:pt x="1068037" y="69437"/>
                  <a:pt x="1068037" y="105537"/>
                </a:cubicBezTo>
                <a:lnTo>
                  <a:pt x="1068037" y="221551"/>
                </a:lnTo>
                <a:lnTo>
                  <a:pt x="1035652" y="221551"/>
                </a:lnTo>
                <a:lnTo>
                  <a:pt x="1035652" y="190404"/>
                </a:lnTo>
                <a:lnTo>
                  <a:pt x="1029842" y="198405"/>
                </a:lnTo>
                <a:cubicBezTo>
                  <a:pt x="1018222" y="214503"/>
                  <a:pt x="997552" y="225837"/>
                  <a:pt x="979550" y="225837"/>
                </a:cubicBezTo>
                <a:lnTo>
                  <a:pt x="979550" y="226028"/>
                </a:lnTo>
                <a:cubicBezTo>
                  <a:pt x="956404" y="226028"/>
                  <a:pt x="933068" y="210978"/>
                  <a:pt x="933068" y="182308"/>
                </a:cubicBezTo>
                <a:cubicBezTo>
                  <a:pt x="933068" y="133826"/>
                  <a:pt x="981931" y="125349"/>
                  <a:pt x="1029747" y="123348"/>
                </a:cubicBezTo>
                <a:lnTo>
                  <a:pt x="1032795" y="123348"/>
                </a:lnTo>
                <a:lnTo>
                  <a:pt x="1032795" y="110299"/>
                </a:lnTo>
                <a:cubicBezTo>
                  <a:pt x="1032795" y="88487"/>
                  <a:pt x="1014793" y="78676"/>
                  <a:pt x="997076" y="78676"/>
                </a:cubicBezTo>
                <a:cubicBezTo>
                  <a:pt x="985551" y="78676"/>
                  <a:pt x="968596" y="79819"/>
                  <a:pt x="951166" y="85058"/>
                </a:cubicBezTo>
                <a:lnTo>
                  <a:pt x="951166" y="72675"/>
                </a:lnTo>
                <a:cubicBezTo>
                  <a:pt x="968501" y="62103"/>
                  <a:pt x="987361" y="56578"/>
                  <a:pt x="1005744" y="56578"/>
                </a:cubicBezTo>
                <a:close/>
                <a:moveTo>
                  <a:pt x="2169413" y="54197"/>
                </a:moveTo>
                <a:cubicBezTo>
                  <a:pt x="2194845" y="54197"/>
                  <a:pt x="2213800" y="62008"/>
                  <a:pt x="2229135" y="77533"/>
                </a:cubicBezTo>
                <a:cubicBezTo>
                  <a:pt x="2244470" y="93059"/>
                  <a:pt x="2252090" y="112204"/>
                  <a:pt x="2252090" y="134874"/>
                </a:cubicBezTo>
                <a:lnTo>
                  <a:pt x="2252090" y="144208"/>
                </a:lnTo>
                <a:cubicBezTo>
                  <a:pt x="2252090" y="147828"/>
                  <a:pt x="2251328" y="150685"/>
                  <a:pt x="2249804" y="152781"/>
                </a:cubicBezTo>
                <a:cubicBezTo>
                  <a:pt x="2248280" y="154876"/>
                  <a:pt x="2246090" y="156019"/>
                  <a:pt x="2243232" y="156019"/>
                </a:cubicBezTo>
                <a:lnTo>
                  <a:pt x="2141505" y="156019"/>
                </a:lnTo>
                <a:cubicBezTo>
                  <a:pt x="2143029" y="163544"/>
                  <a:pt x="2146744" y="169545"/>
                  <a:pt x="2152649" y="173926"/>
                </a:cubicBezTo>
                <a:cubicBezTo>
                  <a:pt x="2158555" y="178308"/>
                  <a:pt x="2165699" y="180498"/>
                  <a:pt x="2174081" y="180498"/>
                </a:cubicBezTo>
                <a:cubicBezTo>
                  <a:pt x="2179700" y="180498"/>
                  <a:pt x="2184844" y="179451"/>
                  <a:pt x="2189606" y="177450"/>
                </a:cubicBezTo>
                <a:cubicBezTo>
                  <a:pt x="2194369" y="175450"/>
                  <a:pt x="2198941" y="172212"/>
                  <a:pt x="2203323" y="167830"/>
                </a:cubicBezTo>
                <a:cubicBezTo>
                  <a:pt x="2205227" y="165925"/>
                  <a:pt x="2207323" y="164782"/>
                  <a:pt x="2209418" y="164592"/>
                </a:cubicBezTo>
                <a:cubicBezTo>
                  <a:pt x="2211514" y="164401"/>
                  <a:pt x="2213705" y="164973"/>
                  <a:pt x="2215895" y="166402"/>
                </a:cubicBezTo>
                <a:lnTo>
                  <a:pt x="2243423" y="184499"/>
                </a:lnTo>
                <a:cubicBezTo>
                  <a:pt x="2245328" y="185737"/>
                  <a:pt x="2246471" y="187357"/>
                  <a:pt x="2246756" y="189357"/>
                </a:cubicBezTo>
                <a:cubicBezTo>
                  <a:pt x="2247042" y="191357"/>
                  <a:pt x="2246471" y="193357"/>
                  <a:pt x="2245137" y="195167"/>
                </a:cubicBezTo>
                <a:lnTo>
                  <a:pt x="2245232" y="195262"/>
                </a:lnTo>
                <a:cubicBezTo>
                  <a:pt x="2238660" y="204787"/>
                  <a:pt x="2228945" y="212407"/>
                  <a:pt x="2215991" y="218122"/>
                </a:cubicBezTo>
                <a:cubicBezTo>
                  <a:pt x="2203037" y="223837"/>
                  <a:pt x="2188844" y="226695"/>
                  <a:pt x="2173414" y="226695"/>
                </a:cubicBezTo>
                <a:cubicBezTo>
                  <a:pt x="2147411" y="226695"/>
                  <a:pt x="2125979" y="218599"/>
                  <a:pt x="2109311" y="202406"/>
                </a:cubicBezTo>
                <a:cubicBezTo>
                  <a:pt x="2092642" y="186214"/>
                  <a:pt x="2084260" y="165830"/>
                  <a:pt x="2084260" y="141256"/>
                </a:cubicBezTo>
                <a:cubicBezTo>
                  <a:pt x="2084260" y="116681"/>
                  <a:pt x="2092070" y="94869"/>
                  <a:pt x="2107787" y="78581"/>
                </a:cubicBezTo>
                <a:cubicBezTo>
                  <a:pt x="2123503" y="62389"/>
                  <a:pt x="2143982" y="54197"/>
                  <a:pt x="2169413" y="54197"/>
                </a:cubicBezTo>
                <a:close/>
                <a:moveTo>
                  <a:pt x="1776412" y="54197"/>
                </a:moveTo>
                <a:cubicBezTo>
                  <a:pt x="1784318" y="54197"/>
                  <a:pt x="1791556" y="55435"/>
                  <a:pt x="1798224" y="58007"/>
                </a:cubicBezTo>
                <a:cubicBezTo>
                  <a:pt x="1804892" y="60579"/>
                  <a:pt x="1810892" y="64389"/>
                  <a:pt x="1816226" y="69342"/>
                </a:cubicBezTo>
                <a:lnTo>
                  <a:pt x="1816226" y="66389"/>
                </a:lnTo>
                <a:cubicBezTo>
                  <a:pt x="1816226" y="64103"/>
                  <a:pt x="1816893" y="62293"/>
                  <a:pt x="1818417" y="60865"/>
                </a:cubicBezTo>
                <a:cubicBezTo>
                  <a:pt x="1819941" y="59436"/>
                  <a:pt x="1821655" y="58674"/>
                  <a:pt x="1823942" y="58674"/>
                </a:cubicBezTo>
                <a:lnTo>
                  <a:pt x="1865566" y="58674"/>
                </a:lnTo>
                <a:cubicBezTo>
                  <a:pt x="1867852" y="58674"/>
                  <a:pt x="1869661" y="59436"/>
                  <a:pt x="1871090" y="60865"/>
                </a:cubicBezTo>
                <a:cubicBezTo>
                  <a:pt x="1872519" y="62293"/>
                  <a:pt x="1873281" y="64103"/>
                  <a:pt x="1873281" y="66389"/>
                </a:cubicBezTo>
                <a:lnTo>
                  <a:pt x="1873281" y="214027"/>
                </a:lnTo>
                <a:cubicBezTo>
                  <a:pt x="1873281" y="216217"/>
                  <a:pt x="1872519" y="218027"/>
                  <a:pt x="1871090" y="219551"/>
                </a:cubicBezTo>
                <a:cubicBezTo>
                  <a:pt x="1869566" y="221075"/>
                  <a:pt x="1867852" y="221837"/>
                  <a:pt x="1865756" y="221837"/>
                </a:cubicBezTo>
                <a:lnTo>
                  <a:pt x="1824227" y="221837"/>
                </a:lnTo>
                <a:cubicBezTo>
                  <a:pt x="1822036" y="221837"/>
                  <a:pt x="1820227" y="221075"/>
                  <a:pt x="1818607" y="219551"/>
                </a:cubicBezTo>
                <a:cubicBezTo>
                  <a:pt x="1816988" y="218027"/>
                  <a:pt x="1816226" y="216217"/>
                  <a:pt x="1816226" y="214027"/>
                </a:cubicBezTo>
                <a:lnTo>
                  <a:pt x="1816226" y="211264"/>
                </a:lnTo>
                <a:cubicBezTo>
                  <a:pt x="1810892" y="216408"/>
                  <a:pt x="1804892" y="220218"/>
                  <a:pt x="1798224" y="222790"/>
                </a:cubicBezTo>
                <a:cubicBezTo>
                  <a:pt x="1791556" y="225361"/>
                  <a:pt x="1784222" y="226600"/>
                  <a:pt x="1776412" y="226600"/>
                </a:cubicBezTo>
                <a:cubicBezTo>
                  <a:pt x="1753171" y="226600"/>
                  <a:pt x="1733549" y="218313"/>
                  <a:pt x="1717643" y="201644"/>
                </a:cubicBezTo>
                <a:cubicBezTo>
                  <a:pt x="1701736" y="184975"/>
                  <a:pt x="1693830" y="164592"/>
                  <a:pt x="1693830" y="140398"/>
                </a:cubicBezTo>
                <a:cubicBezTo>
                  <a:pt x="1693830" y="116205"/>
                  <a:pt x="1701736" y="95726"/>
                  <a:pt x="1717643" y="79152"/>
                </a:cubicBezTo>
                <a:cubicBezTo>
                  <a:pt x="1733549" y="62484"/>
                  <a:pt x="1753076" y="54197"/>
                  <a:pt x="1776412" y="54197"/>
                </a:cubicBezTo>
                <a:close/>
                <a:moveTo>
                  <a:pt x="1422177" y="54197"/>
                </a:moveTo>
                <a:cubicBezTo>
                  <a:pt x="1442656" y="54197"/>
                  <a:pt x="1458277" y="60293"/>
                  <a:pt x="1468850" y="72485"/>
                </a:cubicBezTo>
                <a:cubicBezTo>
                  <a:pt x="1479423" y="84677"/>
                  <a:pt x="1484661" y="102394"/>
                  <a:pt x="1484661" y="125730"/>
                </a:cubicBezTo>
                <a:lnTo>
                  <a:pt x="1484661" y="214312"/>
                </a:lnTo>
                <a:cubicBezTo>
                  <a:pt x="1484661" y="216598"/>
                  <a:pt x="1483899" y="218408"/>
                  <a:pt x="1482471" y="219837"/>
                </a:cubicBezTo>
                <a:cubicBezTo>
                  <a:pt x="1481042" y="221266"/>
                  <a:pt x="1479232" y="222028"/>
                  <a:pt x="1476946" y="222028"/>
                </a:cubicBezTo>
                <a:lnTo>
                  <a:pt x="1435322" y="222028"/>
                </a:lnTo>
                <a:cubicBezTo>
                  <a:pt x="1433036" y="222028"/>
                  <a:pt x="1431226" y="221361"/>
                  <a:pt x="1429797" y="219837"/>
                </a:cubicBezTo>
                <a:cubicBezTo>
                  <a:pt x="1428369" y="218408"/>
                  <a:pt x="1427607" y="216598"/>
                  <a:pt x="1427607" y="214312"/>
                </a:cubicBezTo>
                <a:lnTo>
                  <a:pt x="1427607" y="130397"/>
                </a:lnTo>
                <a:cubicBezTo>
                  <a:pt x="1427607" y="122206"/>
                  <a:pt x="1425130" y="115729"/>
                  <a:pt x="1420272" y="110871"/>
                </a:cubicBezTo>
                <a:lnTo>
                  <a:pt x="1401365" y="103650"/>
                </a:lnTo>
                <a:lnTo>
                  <a:pt x="1401413" y="103632"/>
                </a:lnTo>
                <a:lnTo>
                  <a:pt x="1401317" y="103632"/>
                </a:lnTo>
                <a:lnTo>
                  <a:pt x="1401365" y="103650"/>
                </a:lnTo>
                <a:lnTo>
                  <a:pt x="1382267" y="110871"/>
                </a:lnTo>
                <a:cubicBezTo>
                  <a:pt x="1377219" y="115729"/>
                  <a:pt x="1374743" y="122206"/>
                  <a:pt x="1374743" y="130397"/>
                </a:cubicBezTo>
                <a:lnTo>
                  <a:pt x="1374743" y="214217"/>
                </a:lnTo>
                <a:cubicBezTo>
                  <a:pt x="1374743" y="216503"/>
                  <a:pt x="1373981" y="218313"/>
                  <a:pt x="1372552" y="219742"/>
                </a:cubicBezTo>
                <a:cubicBezTo>
                  <a:pt x="1371123" y="221170"/>
                  <a:pt x="1369313" y="221932"/>
                  <a:pt x="1367028" y="221932"/>
                </a:cubicBezTo>
                <a:lnTo>
                  <a:pt x="1325403" y="221932"/>
                </a:lnTo>
                <a:cubicBezTo>
                  <a:pt x="1323117" y="221932"/>
                  <a:pt x="1321308" y="221266"/>
                  <a:pt x="1319879" y="219742"/>
                </a:cubicBezTo>
                <a:cubicBezTo>
                  <a:pt x="1318450" y="218313"/>
                  <a:pt x="1317688" y="216503"/>
                  <a:pt x="1317688" y="214217"/>
                </a:cubicBezTo>
                <a:lnTo>
                  <a:pt x="1317688" y="66389"/>
                </a:lnTo>
                <a:cubicBezTo>
                  <a:pt x="1317688" y="64103"/>
                  <a:pt x="1318450" y="62293"/>
                  <a:pt x="1319879" y="60865"/>
                </a:cubicBezTo>
                <a:cubicBezTo>
                  <a:pt x="1321308" y="59436"/>
                  <a:pt x="1323117" y="58674"/>
                  <a:pt x="1325403" y="58674"/>
                </a:cubicBezTo>
                <a:lnTo>
                  <a:pt x="1367028" y="58674"/>
                </a:lnTo>
                <a:cubicBezTo>
                  <a:pt x="1369313" y="58674"/>
                  <a:pt x="1371123" y="59436"/>
                  <a:pt x="1372552" y="60865"/>
                </a:cubicBezTo>
                <a:cubicBezTo>
                  <a:pt x="1373981" y="62293"/>
                  <a:pt x="1374743" y="64103"/>
                  <a:pt x="1374743" y="66389"/>
                </a:cubicBezTo>
                <a:lnTo>
                  <a:pt x="1374743" y="78200"/>
                </a:lnTo>
                <a:cubicBezTo>
                  <a:pt x="1379982" y="70294"/>
                  <a:pt x="1386554" y="64389"/>
                  <a:pt x="1394555" y="60293"/>
                </a:cubicBezTo>
                <a:cubicBezTo>
                  <a:pt x="1402556" y="56197"/>
                  <a:pt x="1411795" y="54197"/>
                  <a:pt x="1422177" y="54197"/>
                </a:cubicBezTo>
                <a:close/>
                <a:moveTo>
                  <a:pt x="1219104" y="54197"/>
                </a:moveTo>
                <a:cubicBezTo>
                  <a:pt x="1244536" y="54197"/>
                  <a:pt x="1263491" y="62008"/>
                  <a:pt x="1278826" y="77533"/>
                </a:cubicBezTo>
                <a:cubicBezTo>
                  <a:pt x="1294161" y="93059"/>
                  <a:pt x="1301781" y="112204"/>
                  <a:pt x="1301781" y="134874"/>
                </a:cubicBezTo>
                <a:lnTo>
                  <a:pt x="1301781" y="144208"/>
                </a:lnTo>
                <a:cubicBezTo>
                  <a:pt x="1301781" y="147828"/>
                  <a:pt x="1301019" y="150685"/>
                  <a:pt x="1299495" y="152781"/>
                </a:cubicBezTo>
                <a:cubicBezTo>
                  <a:pt x="1297972" y="154876"/>
                  <a:pt x="1295781" y="156019"/>
                  <a:pt x="1292923" y="156019"/>
                </a:cubicBezTo>
                <a:lnTo>
                  <a:pt x="1191196" y="156019"/>
                </a:lnTo>
                <a:cubicBezTo>
                  <a:pt x="1192720" y="163544"/>
                  <a:pt x="1196435" y="169545"/>
                  <a:pt x="1202341" y="173926"/>
                </a:cubicBezTo>
                <a:cubicBezTo>
                  <a:pt x="1208246" y="178308"/>
                  <a:pt x="1215390" y="180498"/>
                  <a:pt x="1223772" y="180498"/>
                </a:cubicBezTo>
                <a:cubicBezTo>
                  <a:pt x="1229392" y="180498"/>
                  <a:pt x="1234535" y="179451"/>
                  <a:pt x="1239297" y="177450"/>
                </a:cubicBezTo>
                <a:cubicBezTo>
                  <a:pt x="1244060" y="175450"/>
                  <a:pt x="1248632" y="172212"/>
                  <a:pt x="1253014" y="167830"/>
                </a:cubicBezTo>
                <a:cubicBezTo>
                  <a:pt x="1254918" y="165925"/>
                  <a:pt x="1257014" y="164782"/>
                  <a:pt x="1259109" y="164592"/>
                </a:cubicBezTo>
                <a:cubicBezTo>
                  <a:pt x="1261205" y="164401"/>
                  <a:pt x="1263396" y="164973"/>
                  <a:pt x="1265586" y="166402"/>
                </a:cubicBezTo>
                <a:lnTo>
                  <a:pt x="1293114" y="184499"/>
                </a:lnTo>
                <a:cubicBezTo>
                  <a:pt x="1295019" y="185737"/>
                  <a:pt x="1296162" y="187357"/>
                  <a:pt x="1296447" y="189357"/>
                </a:cubicBezTo>
                <a:cubicBezTo>
                  <a:pt x="1296733" y="191357"/>
                  <a:pt x="1296162" y="193357"/>
                  <a:pt x="1294828" y="195167"/>
                </a:cubicBezTo>
                <a:lnTo>
                  <a:pt x="1294923" y="195262"/>
                </a:lnTo>
                <a:cubicBezTo>
                  <a:pt x="1288351" y="204787"/>
                  <a:pt x="1278636" y="212407"/>
                  <a:pt x="1265682" y="218122"/>
                </a:cubicBezTo>
                <a:cubicBezTo>
                  <a:pt x="1252728" y="223837"/>
                  <a:pt x="1238535" y="226695"/>
                  <a:pt x="1223105" y="226695"/>
                </a:cubicBezTo>
                <a:cubicBezTo>
                  <a:pt x="1197102" y="226695"/>
                  <a:pt x="1175670" y="218599"/>
                  <a:pt x="1159002" y="202406"/>
                </a:cubicBezTo>
                <a:cubicBezTo>
                  <a:pt x="1142333" y="186214"/>
                  <a:pt x="1133951" y="165830"/>
                  <a:pt x="1133951" y="141256"/>
                </a:cubicBezTo>
                <a:cubicBezTo>
                  <a:pt x="1133951" y="116681"/>
                  <a:pt x="1141761" y="94869"/>
                  <a:pt x="1157478" y="78581"/>
                </a:cubicBezTo>
                <a:cubicBezTo>
                  <a:pt x="1173194" y="62293"/>
                  <a:pt x="1193673" y="54197"/>
                  <a:pt x="1219104" y="54197"/>
                </a:cubicBezTo>
                <a:close/>
                <a:moveTo>
                  <a:pt x="1969008" y="54006"/>
                </a:moveTo>
                <a:cubicBezTo>
                  <a:pt x="1978723" y="54006"/>
                  <a:pt x="1987391" y="55530"/>
                  <a:pt x="1995106" y="58578"/>
                </a:cubicBezTo>
                <a:cubicBezTo>
                  <a:pt x="2002822" y="61626"/>
                  <a:pt x="2008632" y="65817"/>
                  <a:pt x="2012537" y="70961"/>
                </a:cubicBezTo>
                <a:lnTo>
                  <a:pt x="2012537" y="66103"/>
                </a:lnTo>
                <a:cubicBezTo>
                  <a:pt x="2012537" y="64102"/>
                  <a:pt x="2013299" y="62293"/>
                  <a:pt x="2014728" y="60864"/>
                </a:cubicBezTo>
                <a:cubicBezTo>
                  <a:pt x="2016252" y="59340"/>
                  <a:pt x="2017966" y="58673"/>
                  <a:pt x="2019967" y="58673"/>
                </a:cubicBezTo>
                <a:lnTo>
                  <a:pt x="2060543" y="58673"/>
                </a:lnTo>
                <a:cubicBezTo>
                  <a:pt x="2062734" y="58673"/>
                  <a:pt x="2064544" y="59435"/>
                  <a:pt x="2065972" y="60864"/>
                </a:cubicBezTo>
                <a:cubicBezTo>
                  <a:pt x="2067496" y="62388"/>
                  <a:pt x="2068163" y="64102"/>
                  <a:pt x="2068163" y="66103"/>
                </a:cubicBezTo>
                <a:lnTo>
                  <a:pt x="2068163" y="216979"/>
                </a:lnTo>
                <a:cubicBezTo>
                  <a:pt x="2068163" y="242696"/>
                  <a:pt x="2059591" y="263080"/>
                  <a:pt x="2042541" y="278129"/>
                </a:cubicBezTo>
                <a:cubicBezTo>
                  <a:pt x="2025491" y="293179"/>
                  <a:pt x="2003107" y="300608"/>
                  <a:pt x="1975485" y="300608"/>
                </a:cubicBezTo>
                <a:cubicBezTo>
                  <a:pt x="1959102" y="300608"/>
                  <a:pt x="1943862" y="297846"/>
                  <a:pt x="1929765" y="292322"/>
                </a:cubicBezTo>
                <a:cubicBezTo>
                  <a:pt x="1915573" y="286797"/>
                  <a:pt x="1904524" y="279272"/>
                  <a:pt x="1896427" y="269843"/>
                </a:cubicBezTo>
                <a:cubicBezTo>
                  <a:pt x="1894141" y="267271"/>
                  <a:pt x="1893284" y="264604"/>
                  <a:pt x="1893856" y="261842"/>
                </a:cubicBezTo>
                <a:cubicBezTo>
                  <a:pt x="1894332" y="258984"/>
                  <a:pt x="1896237" y="256508"/>
                  <a:pt x="1899571" y="254412"/>
                </a:cubicBezTo>
                <a:lnTo>
                  <a:pt x="1928527" y="235076"/>
                </a:lnTo>
                <a:cubicBezTo>
                  <a:pt x="1930813" y="233552"/>
                  <a:pt x="1933003" y="232790"/>
                  <a:pt x="1935289" y="232886"/>
                </a:cubicBezTo>
                <a:cubicBezTo>
                  <a:pt x="1937575" y="232886"/>
                  <a:pt x="1939480" y="233743"/>
                  <a:pt x="1941290" y="235267"/>
                </a:cubicBezTo>
                <a:cubicBezTo>
                  <a:pt x="1946719" y="240506"/>
                  <a:pt x="1952244" y="244316"/>
                  <a:pt x="1957864" y="246792"/>
                </a:cubicBezTo>
                <a:cubicBezTo>
                  <a:pt x="1963483" y="249269"/>
                  <a:pt x="1969389" y="250507"/>
                  <a:pt x="1975675" y="250507"/>
                </a:cubicBezTo>
                <a:cubicBezTo>
                  <a:pt x="1987105" y="250507"/>
                  <a:pt x="1995964" y="247554"/>
                  <a:pt x="2002060" y="241744"/>
                </a:cubicBezTo>
                <a:cubicBezTo>
                  <a:pt x="2008251" y="235934"/>
                  <a:pt x="2011299" y="227647"/>
                  <a:pt x="2011299" y="216788"/>
                </a:cubicBezTo>
                <a:lnTo>
                  <a:pt x="2011299" y="209549"/>
                </a:lnTo>
                <a:cubicBezTo>
                  <a:pt x="2006822" y="214788"/>
                  <a:pt x="2000821" y="218884"/>
                  <a:pt x="1993297" y="221932"/>
                </a:cubicBezTo>
                <a:cubicBezTo>
                  <a:pt x="1985772" y="224980"/>
                  <a:pt x="1977676" y="226504"/>
                  <a:pt x="1969008" y="226504"/>
                </a:cubicBezTo>
                <a:cubicBezTo>
                  <a:pt x="1946529" y="226504"/>
                  <a:pt x="1927574" y="218408"/>
                  <a:pt x="1912144" y="202215"/>
                </a:cubicBezTo>
                <a:cubicBezTo>
                  <a:pt x="1896713" y="186023"/>
                  <a:pt x="1888998" y="165353"/>
                  <a:pt x="1888998" y="140207"/>
                </a:cubicBezTo>
                <a:cubicBezTo>
                  <a:pt x="1888998" y="115061"/>
                  <a:pt x="1896713" y="94392"/>
                  <a:pt x="1912144" y="78295"/>
                </a:cubicBezTo>
                <a:cubicBezTo>
                  <a:pt x="1927574" y="62102"/>
                  <a:pt x="1946529" y="54006"/>
                  <a:pt x="1969008" y="54006"/>
                </a:cubicBezTo>
                <a:close/>
                <a:moveTo>
                  <a:pt x="1578864" y="54006"/>
                </a:moveTo>
                <a:cubicBezTo>
                  <a:pt x="1588579" y="54006"/>
                  <a:pt x="1597247" y="55530"/>
                  <a:pt x="1604962" y="58578"/>
                </a:cubicBezTo>
                <a:cubicBezTo>
                  <a:pt x="1612678" y="61626"/>
                  <a:pt x="1618488" y="65817"/>
                  <a:pt x="1622393" y="70961"/>
                </a:cubicBezTo>
                <a:lnTo>
                  <a:pt x="1622393" y="66103"/>
                </a:lnTo>
                <a:cubicBezTo>
                  <a:pt x="1622393" y="64102"/>
                  <a:pt x="1623155" y="62293"/>
                  <a:pt x="1624584" y="60864"/>
                </a:cubicBezTo>
                <a:cubicBezTo>
                  <a:pt x="1626108" y="59340"/>
                  <a:pt x="1627822" y="58673"/>
                  <a:pt x="1629823" y="58673"/>
                </a:cubicBezTo>
                <a:lnTo>
                  <a:pt x="1670399" y="58673"/>
                </a:lnTo>
                <a:cubicBezTo>
                  <a:pt x="1672590" y="58673"/>
                  <a:pt x="1674400" y="59435"/>
                  <a:pt x="1675829" y="60864"/>
                </a:cubicBezTo>
                <a:cubicBezTo>
                  <a:pt x="1677353" y="62388"/>
                  <a:pt x="1678019" y="64102"/>
                  <a:pt x="1678019" y="66103"/>
                </a:cubicBezTo>
                <a:lnTo>
                  <a:pt x="1678019" y="216979"/>
                </a:lnTo>
                <a:cubicBezTo>
                  <a:pt x="1678019" y="242696"/>
                  <a:pt x="1669447" y="263080"/>
                  <a:pt x="1652397" y="278129"/>
                </a:cubicBezTo>
                <a:cubicBezTo>
                  <a:pt x="1635347" y="293179"/>
                  <a:pt x="1612963" y="300608"/>
                  <a:pt x="1585341" y="300608"/>
                </a:cubicBezTo>
                <a:cubicBezTo>
                  <a:pt x="1568958" y="300608"/>
                  <a:pt x="1553718" y="297846"/>
                  <a:pt x="1539621" y="292322"/>
                </a:cubicBezTo>
                <a:cubicBezTo>
                  <a:pt x="1525429" y="286797"/>
                  <a:pt x="1514380" y="279272"/>
                  <a:pt x="1506283" y="269843"/>
                </a:cubicBezTo>
                <a:cubicBezTo>
                  <a:pt x="1503997" y="267271"/>
                  <a:pt x="1503140" y="264604"/>
                  <a:pt x="1503712" y="261842"/>
                </a:cubicBezTo>
                <a:cubicBezTo>
                  <a:pt x="1504188" y="258984"/>
                  <a:pt x="1506093" y="256508"/>
                  <a:pt x="1509427" y="254412"/>
                </a:cubicBezTo>
                <a:lnTo>
                  <a:pt x="1538383" y="235076"/>
                </a:lnTo>
                <a:cubicBezTo>
                  <a:pt x="1540669" y="233552"/>
                  <a:pt x="1542859" y="232790"/>
                  <a:pt x="1545146" y="232886"/>
                </a:cubicBezTo>
                <a:cubicBezTo>
                  <a:pt x="1547432" y="232886"/>
                  <a:pt x="1549337" y="233743"/>
                  <a:pt x="1551146" y="235267"/>
                </a:cubicBezTo>
                <a:cubicBezTo>
                  <a:pt x="1556575" y="240506"/>
                  <a:pt x="1562100" y="244316"/>
                  <a:pt x="1567720" y="246792"/>
                </a:cubicBezTo>
                <a:cubicBezTo>
                  <a:pt x="1573339" y="249269"/>
                  <a:pt x="1579245" y="250507"/>
                  <a:pt x="1585532" y="250507"/>
                </a:cubicBezTo>
                <a:cubicBezTo>
                  <a:pt x="1596962" y="250507"/>
                  <a:pt x="1605820" y="247554"/>
                  <a:pt x="1611916" y="241744"/>
                </a:cubicBezTo>
                <a:cubicBezTo>
                  <a:pt x="1618107" y="235934"/>
                  <a:pt x="1621155" y="227647"/>
                  <a:pt x="1621155" y="216788"/>
                </a:cubicBezTo>
                <a:lnTo>
                  <a:pt x="1621155" y="209549"/>
                </a:lnTo>
                <a:cubicBezTo>
                  <a:pt x="1616678" y="214788"/>
                  <a:pt x="1610678" y="218884"/>
                  <a:pt x="1603153" y="221932"/>
                </a:cubicBezTo>
                <a:cubicBezTo>
                  <a:pt x="1595628" y="224980"/>
                  <a:pt x="1587532" y="226504"/>
                  <a:pt x="1578864" y="226504"/>
                </a:cubicBezTo>
                <a:cubicBezTo>
                  <a:pt x="1556385" y="226504"/>
                  <a:pt x="1537430" y="218408"/>
                  <a:pt x="1522000" y="202215"/>
                </a:cubicBezTo>
                <a:cubicBezTo>
                  <a:pt x="1506569" y="186023"/>
                  <a:pt x="1498854" y="165353"/>
                  <a:pt x="1498854" y="140207"/>
                </a:cubicBezTo>
                <a:cubicBezTo>
                  <a:pt x="1498854" y="115061"/>
                  <a:pt x="1506569" y="94392"/>
                  <a:pt x="1522000" y="78295"/>
                </a:cubicBezTo>
                <a:cubicBezTo>
                  <a:pt x="1537430" y="62102"/>
                  <a:pt x="1556385" y="54006"/>
                  <a:pt x="1578864" y="54006"/>
                </a:cubicBezTo>
                <a:close/>
                <a:moveTo>
                  <a:pt x="19717" y="285"/>
                </a:moveTo>
                <a:cubicBezTo>
                  <a:pt x="30575" y="285"/>
                  <a:pt x="39434" y="9239"/>
                  <a:pt x="39434" y="20192"/>
                </a:cubicBezTo>
                <a:cubicBezTo>
                  <a:pt x="39434" y="31146"/>
                  <a:pt x="30575" y="40099"/>
                  <a:pt x="19717" y="40099"/>
                </a:cubicBezTo>
                <a:lnTo>
                  <a:pt x="19717" y="40195"/>
                </a:lnTo>
                <a:cubicBezTo>
                  <a:pt x="8858" y="40195"/>
                  <a:pt x="0" y="31241"/>
                  <a:pt x="0" y="20288"/>
                </a:cubicBezTo>
                <a:cubicBezTo>
                  <a:pt x="0" y="9334"/>
                  <a:pt x="8858" y="285"/>
                  <a:pt x="19717" y="285"/>
                </a:cubicBezTo>
                <a:close/>
                <a:moveTo>
                  <a:pt x="313563" y="0"/>
                </a:moveTo>
                <a:cubicBezTo>
                  <a:pt x="323850" y="0"/>
                  <a:pt x="334423" y="2667"/>
                  <a:pt x="344900" y="7811"/>
                </a:cubicBezTo>
                <a:lnTo>
                  <a:pt x="344900" y="21241"/>
                </a:lnTo>
                <a:cubicBezTo>
                  <a:pt x="340138" y="20669"/>
                  <a:pt x="335756" y="20384"/>
                  <a:pt x="331660" y="20384"/>
                </a:cubicBezTo>
                <a:cubicBezTo>
                  <a:pt x="303562" y="20384"/>
                  <a:pt x="299752" y="39815"/>
                  <a:pt x="299752" y="58865"/>
                </a:cubicBezTo>
                <a:lnTo>
                  <a:pt x="299752" y="62008"/>
                </a:lnTo>
                <a:lnTo>
                  <a:pt x="344900" y="62008"/>
                </a:lnTo>
                <a:lnTo>
                  <a:pt x="344900" y="84582"/>
                </a:lnTo>
                <a:lnTo>
                  <a:pt x="300037" y="84582"/>
                </a:lnTo>
                <a:lnTo>
                  <a:pt x="300037" y="221742"/>
                </a:lnTo>
                <a:lnTo>
                  <a:pt x="263176" y="221742"/>
                </a:lnTo>
                <a:lnTo>
                  <a:pt x="262890" y="84582"/>
                </a:lnTo>
                <a:lnTo>
                  <a:pt x="243078" y="84582"/>
                </a:lnTo>
                <a:lnTo>
                  <a:pt x="243078" y="62008"/>
                </a:lnTo>
                <a:lnTo>
                  <a:pt x="262890" y="62008"/>
                </a:lnTo>
                <a:lnTo>
                  <a:pt x="262890" y="58865"/>
                </a:lnTo>
                <a:cubicBezTo>
                  <a:pt x="262890" y="36862"/>
                  <a:pt x="269462" y="0"/>
                  <a:pt x="313563" y="0"/>
                </a:cubicBezTo>
                <a:close/>
              </a:path>
            </a:pathLst>
          </a:custGeom>
          <a:solidFill>
            <a:schemeClr val="bg1"/>
          </a:solidFill>
          <a:ln w="9525" cap="flat">
            <a:noFill/>
            <a:prstDash val="solid"/>
            <a:miter/>
          </a:ln>
        </p:spPr>
        <p:txBody>
          <a:bodyPr rtlCol="0" anchor="ctr"/>
          <a:lstStyle/>
          <a:p>
            <a:endParaRPr lang="en-US"/>
          </a:p>
        </p:txBody>
      </p:sp>
      <p:sp>
        <p:nvSpPr>
          <p:cNvPr id="2" name="Text Placeholder 8">
            <a:extLst>
              <a:ext uri="{FF2B5EF4-FFF2-40B4-BE49-F238E27FC236}">
                <a16:creationId xmlns:a16="http://schemas.microsoft.com/office/drawing/2014/main" id="{78AAB3FB-CA2C-9DD3-95AD-D5F77F4823E7}"/>
              </a:ext>
            </a:extLst>
          </p:cNvPr>
          <p:cNvSpPr>
            <a:spLocks noGrp="1"/>
          </p:cNvSpPr>
          <p:nvPr>
            <p:ph type="body" sz="quarter" idx="16"/>
          </p:nvPr>
        </p:nvSpPr>
        <p:spPr>
          <a:xfrm>
            <a:off x="490493" y="1603723"/>
            <a:ext cx="585879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4684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Image — Right — Top Tri — Black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custGeom>
            <a:avLst/>
            <a:gdLst>
              <a:gd name="connsiteX0" fmla="*/ 0 w 5486401"/>
              <a:gd name="connsiteY0" fmla="*/ 0 h 3372728"/>
              <a:gd name="connsiteX1" fmla="*/ 1645921 w 5486401"/>
              <a:gd name="connsiteY1" fmla="*/ 0 h 3372728"/>
              <a:gd name="connsiteX2" fmla="*/ 3041295 w 5486401"/>
              <a:gd name="connsiteY2" fmla="*/ 1398455 h 3372728"/>
              <a:gd name="connsiteX3" fmla="*/ 3887812 w 5486401"/>
              <a:gd name="connsiteY3" fmla="*/ 549960 h 3372728"/>
              <a:gd name="connsiteX4" fmla="*/ 5486401 w 5486401"/>
              <a:gd name="connsiteY4" fmla="*/ 2152373 h 3372728"/>
              <a:gd name="connsiteX5" fmla="*/ 5486401 w 5486401"/>
              <a:gd name="connsiteY5" fmla="*/ 3372728 h 3372728"/>
              <a:gd name="connsiteX6" fmla="*/ 0 w 5486401"/>
              <a:gd name="connsiteY6" fmla="*/ 3372728 h 33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401" h="3372728">
                <a:moveTo>
                  <a:pt x="0" y="0"/>
                </a:moveTo>
                <a:lnTo>
                  <a:pt x="1645921" y="0"/>
                </a:lnTo>
                <a:lnTo>
                  <a:pt x="3041295" y="1398455"/>
                </a:lnTo>
                <a:lnTo>
                  <a:pt x="3887812" y="549960"/>
                </a:lnTo>
                <a:lnTo>
                  <a:pt x="5486401" y="2152373"/>
                </a:lnTo>
                <a:lnTo>
                  <a:pt x="5486401" y="3372728"/>
                </a:lnTo>
                <a:lnTo>
                  <a:pt x="0" y="337272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20" name="Graphic 19">
            <a:extLst>
              <a:ext uri="{FF2B5EF4-FFF2-40B4-BE49-F238E27FC236}">
                <a16:creationId xmlns:a16="http://schemas.microsoft.com/office/drawing/2014/main" id="{410FBC60-0AC0-B5A1-1903-303469B602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2" name="Picture Placeholder 22">
            <a:extLst>
              <a:ext uri="{FF2B5EF4-FFF2-40B4-BE49-F238E27FC236}">
                <a16:creationId xmlns:a16="http://schemas.microsoft.com/office/drawing/2014/main" id="{F12D6232-74CB-A7F6-D4F2-F9595FDC08DB}"/>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6" cstate="screen">
              <a:extLst>
                <a:ext uri="{28A0092B-C50C-407E-A947-70E740481C1C}">
                  <a14:useLocalDpi xmlns:a14="http://schemas.microsoft.com/office/drawing/2010/main"/>
                </a:ext>
              </a:extLst>
            </a:blip>
            <a:srcRect/>
            <a:tile tx="0" ty="-635000" sx="100000" sy="100000" flip="none" algn="ctr"/>
          </a:blipFill>
        </p:spPr>
        <p:txBody>
          <a:bodyPr wrap="square">
            <a:noAutofit/>
          </a:bodyPr>
          <a:lstStyle/>
          <a:p>
            <a:endParaRPr lang="en-US"/>
          </a:p>
        </p:txBody>
      </p:sp>
      <p:sp>
        <p:nvSpPr>
          <p:cNvPr id="4" name="Text Placeholder 8">
            <a:extLst>
              <a:ext uri="{FF2B5EF4-FFF2-40B4-BE49-F238E27FC236}">
                <a16:creationId xmlns:a16="http://schemas.microsoft.com/office/drawing/2014/main" id="{1CFD5D15-4FD9-D8FB-3511-E7AC1A52E6E5}"/>
              </a:ext>
            </a:extLst>
          </p:cNvPr>
          <p:cNvSpPr>
            <a:spLocks noGrp="1"/>
          </p:cNvSpPr>
          <p:nvPr>
            <p:ph type="body" sz="quarter" idx="16"/>
          </p:nvPr>
        </p:nvSpPr>
        <p:spPr>
          <a:xfrm>
            <a:off x="490493" y="1603723"/>
            <a:ext cx="585879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462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Image — Right — White Logo">
    <p:spTree>
      <p:nvGrpSpPr>
        <p:cNvPr id="1" name=""/>
        <p:cNvGrpSpPr/>
        <p:nvPr/>
      </p:nvGrpSpPr>
      <p:grpSpPr>
        <a:xfrm>
          <a:off x="0" y="0"/>
          <a:ext cx="0" cy="0"/>
          <a:chOff x="0" y="0"/>
          <a:chExt cx="0" cy="0"/>
        </a:xfrm>
      </p:grpSpPr>
      <p:sp>
        <p:nvSpPr>
          <p:cNvPr id="12" name="Picture Placeholder 19">
            <a:extLst>
              <a:ext uri="{FF2B5EF4-FFF2-40B4-BE49-F238E27FC236}">
                <a16:creationId xmlns:a16="http://schemas.microsoft.com/office/drawing/2014/main" id="{21E3EA32-AB25-41D0-E2D5-D50346518D9B}"/>
              </a:ext>
            </a:extLst>
          </p:cNvPr>
          <p:cNvSpPr>
            <a:spLocks noGrp="1"/>
          </p:cNvSpPr>
          <p:nvPr>
            <p:ph type="pic" sz="quarter" idx="15"/>
          </p:nvPr>
        </p:nvSpPr>
        <p:spPr>
          <a:xfrm>
            <a:off x="6705599" y="0"/>
            <a:ext cx="5486401" cy="337272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5" name="Picture Placeholder 4">
            <a:extLst>
              <a:ext uri="{FF2B5EF4-FFF2-40B4-BE49-F238E27FC236}">
                <a16:creationId xmlns:a16="http://schemas.microsoft.com/office/drawing/2014/main" id="{457C9608-2973-A61B-1BF9-088CB8780833}"/>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ctr"/>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4"/>
          <a:stretch>
            <a:fillRect/>
          </a:stretch>
        </p:blipFill>
        <p:spPr>
          <a:xfrm>
            <a:off x="0" y="334439"/>
            <a:ext cx="347472" cy="1085929"/>
          </a:xfrm>
          <a:prstGeom prst="rect">
            <a:avLst/>
          </a:prstGeom>
        </p:spPr>
      </p:pic>
      <p:sp>
        <p:nvSpPr>
          <p:cNvPr id="2" name="Title 1">
            <a:extLst>
              <a:ext uri="{FF2B5EF4-FFF2-40B4-BE49-F238E27FC236}">
                <a16:creationId xmlns:a16="http://schemas.microsoft.com/office/drawing/2014/main" id="{B8BFF639-2574-BD37-F3A5-299811992BE3}"/>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6" name="Freeform 5">
            <a:extLst>
              <a:ext uri="{FF2B5EF4-FFF2-40B4-BE49-F238E27FC236}">
                <a16:creationId xmlns:a16="http://schemas.microsoft.com/office/drawing/2014/main" id="{E3F94A41-ED5F-4F57-3A8E-62640FD72A69}"/>
              </a:ext>
            </a:extLst>
          </p:cNvPr>
          <p:cNvSpPr/>
          <p:nvPr userDrawn="1"/>
        </p:nvSpPr>
        <p:spPr>
          <a:xfrm>
            <a:off x="10582362" y="6598865"/>
            <a:ext cx="1358900" cy="181385"/>
          </a:xfrm>
          <a:custGeom>
            <a:avLst/>
            <a:gdLst>
              <a:gd name="connsiteX0" fmla="*/ 1032699 w 2252090"/>
              <a:gd name="connsiteY0" fmla="*/ 140017 h 300608"/>
              <a:gd name="connsiteX1" fmla="*/ 1029366 w 2252090"/>
              <a:gd name="connsiteY1" fmla="*/ 140208 h 300608"/>
              <a:gd name="connsiteX2" fmla="*/ 968311 w 2252090"/>
              <a:gd name="connsiteY2" fmla="*/ 176117 h 300608"/>
              <a:gd name="connsiteX3" fmla="*/ 995362 w 2252090"/>
              <a:gd name="connsiteY3" fmla="*/ 204692 h 300608"/>
              <a:gd name="connsiteX4" fmla="*/ 1032699 w 2252090"/>
              <a:gd name="connsiteY4" fmla="*/ 167163 h 300608"/>
              <a:gd name="connsiteX5" fmla="*/ 1979295 w 2252090"/>
              <a:gd name="connsiteY5" fmla="*/ 106870 h 300608"/>
              <a:gd name="connsiteX6" fmla="*/ 1955863 w 2252090"/>
              <a:gd name="connsiteY6" fmla="*/ 116681 h 300608"/>
              <a:gd name="connsiteX7" fmla="*/ 1946243 w 2252090"/>
              <a:gd name="connsiteY7" fmla="*/ 140398 h 300608"/>
              <a:gd name="connsiteX8" fmla="*/ 1955863 w 2252090"/>
              <a:gd name="connsiteY8" fmla="*/ 164115 h 300608"/>
              <a:gd name="connsiteX9" fmla="*/ 1979295 w 2252090"/>
              <a:gd name="connsiteY9" fmla="*/ 173926 h 300608"/>
              <a:gd name="connsiteX10" fmla="*/ 2002631 w 2252090"/>
              <a:gd name="connsiteY10" fmla="*/ 164115 h 300608"/>
              <a:gd name="connsiteX11" fmla="*/ 2012156 w 2252090"/>
              <a:gd name="connsiteY11" fmla="*/ 140398 h 300608"/>
              <a:gd name="connsiteX12" fmla="*/ 2002631 w 2252090"/>
              <a:gd name="connsiteY12" fmla="*/ 116681 h 300608"/>
              <a:gd name="connsiteX13" fmla="*/ 1979295 w 2252090"/>
              <a:gd name="connsiteY13" fmla="*/ 106870 h 300608"/>
              <a:gd name="connsiteX14" fmla="*/ 1589151 w 2252090"/>
              <a:gd name="connsiteY14" fmla="*/ 106870 h 300608"/>
              <a:gd name="connsiteX15" fmla="*/ 1565720 w 2252090"/>
              <a:gd name="connsiteY15" fmla="*/ 116681 h 300608"/>
              <a:gd name="connsiteX16" fmla="*/ 1556099 w 2252090"/>
              <a:gd name="connsiteY16" fmla="*/ 140398 h 300608"/>
              <a:gd name="connsiteX17" fmla="*/ 1565720 w 2252090"/>
              <a:gd name="connsiteY17" fmla="*/ 164115 h 300608"/>
              <a:gd name="connsiteX18" fmla="*/ 1589151 w 2252090"/>
              <a:gd name="connsiteY18" fmla="*/ 173926 h 300608"/>
              <a:gd name="connsiteX19" fmla="*/ 1612487 w 2252090"/>
              <a:gd name="connsiteY19" fmla="*/ 164115 h 300608"/>
              <a:gd name="connsiteX20" fmla="*/ 1622012 w 2252090"/>
              <a:gd name="connsiteY20" fmla="*/ 140398 h 300608"/>
              <a:gd name="connsiteX21" fmla="*/ 1612487 w 2252090"/>
              <a:gd name="connsiteY21" fmla="*/ 116681 h 300608"/>
              <a:gd name="connsiteX22" fmla="*/ 1589151 w 2252090"/>
              <a:gd name="connsiteY22" fmla="*/ 106870 h 300608"/>
              <a:gd name="connsiteX23" fmla="*/ 1784127 w 2252090"/>
              <a:gd name="connsiteY23" fmla="*/ 106775 h 300608"/>
              <a:gd name="connsiteX24" fmla="*/ 1760791 w 2252090"/>
              <a:gd name="connsiteY24" fmla="*/ 116586 h 300608"/>
              <a:gd name="connsiteX25" fmla="*/ 1751171 w 2252090"/>
              <a:gd name="connsiteY25" fmla="*/ 140303 h 300608"/>
              <a:gd name="connsiteX26" fmla="*/ 1760791 w 2252090"/>
              <a:gd name="connsiteY26" fmla="*/ 164020 h 300608"/>
              <a:gd name="connsiteX27" fmla="*/ 1784127 w 2252090"/>
              <a:gd name="connsiteY27" fmla="*/ 173831 h 300608"/>
              <a:gd name="connsiteX28" fmla="*/ 1807463 w 2252090"/>
              <a:gd name="connsiteY28" fmla="*/ 164020 h 300608"/>
              <a:gd name="connsiteX29" fmla="*/ 1817084 w 2252090"/>
              <a:gd name="connsiteY29" fmla="*/ 140303 h 300608"/>
              <a:gd name="connsiteX30" fmla="*/ 1807463 w 2252090"/>
              <a:gd name="connsiteY30" fmla="*/ 116586 h 300608"/>
              <a:gd name="connsiteX31" fmla="*/ 1784127 w 2252090"/>
              <a:gd name="connsiteY31" fmla="*/ 106775 h 300608"/>
              <a:gd name="connsiteX32" fmla="*/ 2170271 w 2252090"/>
              <a:gd name="connsiteY32" fmla="*/ 97822 h 300608"/>
              <a:gd name="connsiteX33" fmla="*/ 2152745 w 2252090"/>
              <a:gd name="connsiteY33" fmla="*/ 103822 h 300608"/>
              <a:gd name="connsiteX34" fmla="*/ 2142743 w 2252090"/>
              <a:gd name="connsiteY34" fmla="*/ 119253 h 300608"/>
              <a:gd name="connsiteX35" fmla="*/ 2196845 w 2252090"/>
              <a:gd name="connsiteY35" fmla="*/ 119253 h 300608"/>
              <a:gd name="connsiteX36" fmla="*/ 2187701 w 2252090"/>
              <a:gd name="connsiteY36" fmla="*/ 103822 h 300608"/>
              <a:gd name="connsiteX37" fmla="*/ 2170271 w 2252090"/>
              <a:gd name="connsiteY37" fmla="*/ 97822 h 300608"/>
              <a:gd name="connsiteX38" fmla="*/ 1219962 w 2252090"/>
              <a:gd name="connsiteY38" fmla="*/ 97822 h 300608"/>
              <a:gd name="connsiteX39" fmla="*/ 1202436 w 2252090"/>
              <a:gd name="connsiteY39" fmla="*/ 103822 h 300608"/>
              <a:gd name="connsiteX40" fmla="*/ 1192434 w 2252090"/>
              <a:gd name="connsiteY40" fmla="*/ 119253 h 300608"/>
              <a:gd name="connsiteX41" fmla="*/ 1246536 w 2252090"/>
              <a:gd name="connsiteY41" fmla="*/ 119253 h 300608"/>
              <a:gd name="connsiteX42" fmla="*/ 1237393 w 2252090"/>
              <a:gd name="connsiteY42" fmla="*/ 103822 h 300608"/>
              <a:gd name="connsiteX43" fmla="*/ 1219962 w 2252090"/>
              <a:gd name="connsiteY43" fmla="*/ 97822 h 300608"/>
              <a:gd name="connsiteX44" fmla="*/ 437864 w 2252090"/>
              <a:gd name="connsiteY44" fmla="*/ 80106 h 300608"/>
              <a:gd name="connsiteX45" fmla="*/ 393096 w 2252090"/>
              <a:gd name="connsiteY45" fmla="*/ 140780 h 300608"/>
              <a:gd name="connsiteX46" fmla="*/ 437864 w 2252090"/>
              <a:gd name="connsiteY46" fmla="*/ 204693 h 300608"/>
              <a:gd name="connsiteX47" fmla="*/ 483012 w 2252090"/>
              <a:gd name="connsiteY47" fmla="*/ 140780 h 300608"/>
              <a:gd name="connsiteX48" fmla="*/ 437864 w 2252090"/>
              <a:gd name="connsiteY48" fmla="*/ 80106 h 300608"/>
              <a:gd name="connsiteX49" fmla="*/ 546449 w 2252090"/>
              <a:gd name="connsiteY49" fmla="*/ 62007 h 300608"/>
              <a:gd name="connsiteX50" fmla="*/ 583025 w 2252090"/>
              <a:gd name="connsiteY50" fmla="*/ 62007 h 300608"/>
              <a:gd name="connsiteX51" fmla="*/ 583025 w 2252090"/>
              <a:gd name="connsiteY51" fmla="*/ 84867 h 300608"/>
              <a:gd name="connsiteX52" fmla="*/ 588073 w 2252090"/>
              <a:gd name="connsiteY52" fmla="*/ 81152 h 300608"/>
              <a:gd name="connsiteX53" fmla="*/ 639794 w 2252090"/>
              <a:gd name="connsiteY53" fmla="*/ 62102 h 300608"/>
              <a:gd name="connsiteX54" fmla="*/ 639794 w 2252090"/>
              <a:gd name="connsiteY54" fmla="*/ 86391 h 300608"/>
              <a:gd name="connsiteX55" fmla="*/ 629126 w 2252090"/>
              <a:gd name="connsiteY55" fmla="*/ 85820 h 300608"/>
              <a:gd name="connsiteX56" fmla="*/ 623030 w 2252090"/>
              <a:gd name="connsiteY56" fmla="*/ 86105 h 300608"/>
              <a:gd name="connsiteX57" fmla="*/ 584644 w 2252090"/>
              <a:gd name="connsiteY57" fmla="*/ 101060 h 300608"/>
              <a:gd name="connsiteX58" fmla="*/ 583025 w 2252090"/>
              <a:gd name="connsiteY58" fmla="*/ 102012 h 300608"/>
              <a:gd name="connsiteX59" fmla="*/ 583025 w 2252090"/>
              <a:gd name="connsiteY59" fmla="*/ 221837 h 300608"/>
              <a:gd name="connsiteX60" fmla="*/ 546449 w 2252090"/>
              <a:gd name="connsiteY60" fmla="*/ 221837 h 300608"/>
              <a:gd name="connsiteX61" fmla="*/ 546449 w 2252090"/>
              <a:gd name="connsiteY61" fmla="*/ 221741 h 300608"/>
              <a:gd name="connsiteX62" fmla="*/ 1334 w 2252090"/>
              <a:gd name="connsiteY62" fmla="*/ 62007 h 300608"/>
              <a:gd name="connsiteX63" fmla="*/ 37814 w 2252090"/>
              <a:gd name="connsiteY63" fmla="*/ 62007 h 300608"/>
              <a:gd name="connsiteX64" fmla="*/ 37814 w 2252090"/>
              <a:gd name="connsiteY64" fmla="*/ 221741 h 300608"/>
              <a:gd name="connsiteX65" fmla="*/ 1334 w 2252090"/>
              <a:gd name="connsiteY65" fmla="*/ 221741 h 300608"/>
              <a:gd name="connsiteX66" fmla="*/ 759618 w 2252090"/>
              <a:gd name="connsiteY66" fmla="*/ 56769 h 300608"/>
              <a:gd name="connsiteX67" fmla="*/ 798099 w 2252090"/>
              <a:gd name="connsiteY67" fmla="*/ 79724 h 300608"/>
              <a:gd name="connsiteX68" fmla="*/ 799719 w 2252090"/>
              <a:gd name="connsiteY68" fmla="*/ 83058 h 300608"/>
              <a:gd name="connsiteX69" fmla="*/ 802767 w 2252090"/>
              <a:gd name="connsiteY69" fmla="*/ 80963 h 300608"/>
              <a:gd name="connsiteX70" fmla="*/ 859059 w 2252090"/>
              <a:gd name="connsiteY70" fmla="*/ 56769 h 300608"/>
              <a:gd name="connsiteX71" fmla="*/ 905541 w 2252090"/>
              <a:gd name="connsiteY71" fmla="*/ 112014 h 300608"/>
              <a:gd name="connsiteX72" fmla="*/ 905541 w 2252090"/>
              <a:gd name="connsiteY72" fmla="*/ 221742 h 300608"/>
              <a:gd name="connsiteX73" fmla="*/ 868965 w 2252090"/>
              <a:gd name="connsiteY73" fmla="*/ 221742 h 300608"/>
              <a:gd name="connsiteX74" fmla="*/ 868870 w 2252090"/>
              <a:gd name="connsiteY74" fmla="*/ 221742 h 300608"/>
              <a:gd name="connsiteX75" fmla="*/ 868870 w 2252090"/>
              <a:gd name="connsiteY75" fmla="*/ 124492 h 300608"/>
              <a:gd name="connsiteX76" fmla="*/ 839914 w 2252090"/>
              <a:gd name="connsiteY76" fmla="*/ 83630 h 300608"/>
              <a:gd name="connsiteX77" fmla="*/ 804672 w 2252090"/>
              <a:gd name="connsiteY77" fmla="*/ 95726 h 300608"/>
              <a:gd name="connsiteX78" fmla="*/ 802767 w 2252090"/>
              <a:gd name="connsiteY78" fmla="*/ 96964 h 300608"/>
              <a:gd name="connsiteX79" fmla="*/ 803243 w 2252090"/>
              <a:gd name="connsiteY79" fmla="*/ 99155 h 300608"/>
              <a:gd name="connsiteX80" fmla="*/ 804481 w 2252090"/>
              <a:gd name="connsiteY80" fmla="*/ 112014 h 300608"/>
              <a:gd name="connsiteX81" fmla="*/ 804481 w 2252090"/>
              <a:gd name="connsiteY81" fmla="*/ 221742 h 300608"/>
              <a:gd name="connsiteX82" fmla="*/ 767905 w 2252090"/>
              <a:gd name="connsiteY82" fmla="*/ 221742 h 300608"/>
              <a:gd name="connsiteX83" fmla="*/ 767905 w 2252090"/>
              <a:gd name="connsiteY83" fmla="*/ 124492 h 300608"/>
              <a:gd name="connsiteX84" fmla="*/ 740187 w 2252090"/>
              <a:gd name="connsiteY84" fmla="*/ 83630 h 300608"/>
              <a:gd name="connsiteX85" fmla="*/ 704850 w 2252090"/>
              <a:gd name="connsiteY85" fmla="*/ 95726 h 300608"/>
              <a:gd name="connsiteX86" fmla="*/ 703516 w 2252090"/>
              <a:gd name="connsiteY86" fmla="*/ 96679 h 300608"/>
              <a:gd name="connsiteX87" fmla="*/ 703516 w 2252090"/>
              <a:gd name="connsiteY87" fmla="*/ 221647 h 300608"/>
              <a:gd name="connsiteX88" fmla="*/ 666940 w 2252090"/>
              <a:gd name="connsiteY88" fmla="*/ 221647 h 300608"/>
              <a:gd name="connsiteX89" fmla="*/ 666940 w 2252090"/>
              <a:gd name="connsiteY89" fmla="*/ 62008 h 300608"/>
              <a:gd name="connsiteX90" fmla="*/ 703516 w 2252090"/>
              <a:gd name="connsiteY90" fmla="*/ 62008 h 300608"/>
              <a:gd name="connsiteX91" fmla="*/ 703516 w 2252090"/>
              <a:gd name="connsiteY91" fmla="*/ 82010 h 300608"/>
              <a:gd name="connsiteX92" fmla="*/ 708660 w 2252090"/>
              <a:gd name="connsiteY92" fmla="*/ 77819 h 300608"/>
              <a:gd name="connsiteX93" fmla="*/ 759618 w 2252090"/>
              <a:gd name="connsiteY93" fmla="*/ 56769 h 300608"/>
              <a:gd name="connsiteX94" fmla="*/ 170402 w 2252090"/>
              <a:gd name="connsiteY94" fmla="*/ 56769 h 300608"/>
              <a:gd name="connsiteX95" fmla="*/ 216884 w 2252090"/>
              <a:gd name="connsiteY95" fmla="*/ 112014 h 300608"/>
              <a:gd name="connsiteX96" fmla="*/ 216884 w 2252090"/>
              <a:gd name="connsiteY96" fmla="*/ 221742 h 300608"/>
              <a:gd name="connsiteX97" fmla="*/ 180404 w 2252090"/>
              <a:gd name="connsiteY97" fmla="*/ 221742 h 300608"/>
              <a:gd name="connsiteX98" fmla="*/ 180404 w 2252090"/>
              <a:gd name="connsiteY98" fmla="*/ 124492 h 300608"/>
              <a:gd name="connsiteX99" fmla="*/ 153067 w 2252090"/>
              <a:gd name="connsiteY99" fmla="*/ 83630 h 300608"/>
              <a:gd name="connsiteX100" fmla="*/ 112109 w 2252090"/>
              <a:gd name="connsiteY100" fmla="*/ 95631 h 300608"/>
              <a:gd name="connsiteX101" fmla="*/ 110490 w 2252090"/>
              <a:gd name="connsiteY101" fmla="*/ 96584 h 300608"/>
              <a:gd name="connsiteX102" fmla="*/ 110490 w 2252090"/>
              <a:gd name="connsiteY102" fmla="*/ 221742 h 300608"/>
              <a:gd name="connsiteX103" fmla="*/ 73914 w 2252090"/>
              <a:gd name="connsiteY103" fmla="*/ 221742 h 300608"/>
              <a:gd name="connsiteX104" fmla="*/ 73914 w 2252090"/>
              <a:gd name="connsiteY104" fmla="*/ 62008 h 300608"/>
              <a:gd name="connsiteX105" fmla="*/ 110490 w 2252090"/>
              <a:gd name="connsiteY105" fmla="*/ 62008 h 300608"/>
              <a:gd name="connsiteX106" fmla="*/ 110490 w 2252090"/>
              <a:gd name="connsiteY106" fmla="*/ 81629 h 300608"/>
              <a:gd name="connsiteX107" fmla="*/ 115538 w 2252090"/>
              <a:gd name="connsiteY107" fmla="*/ 77914 h 300608"/>
              <a:gd name="connsiteX108" fmla="*/ 170402 w 2252090"/>
              <a:gd name="connsiteY108" fmla="*/ 56769 h 300608"/>
              <a:gd name="connsiteX109" fmla="*/ 437864 w 2252090"/>
              <a:gd name="connsiteY109" fmla="*/ 56674 h 300608"/>
              <a:gd name="connsiteX110" fmla="*/ 518922 w 2252090"/>
              <a:gd name="connsiteY110" fmla="*/ 140018 h 300608"/>
              <a:gd name="connsiteX111" fmla="*/ 437864 w 2252090"/>
              <a:gd name="connsiteY111" fmla="*/ 226029 h 300608"/>
              <a:gd name="connsiteX112" fmla="*/ 356806 w 2252090"/>
              <a:gd name="connsiteY112" fmla="*/ 140018 h 300608"/>
              <a:gd name="connsiteX113" fmla="*/ 437864 w 2252090"/>
              <a:gd name="connsiteY113" fmla="*/ 56674 h 300608"/>
              <a:gd name="connsiteX114" fmla="*/ 1005744 w 2252090"/>
              <a:gd name="connsiteY114" fmla="*/ 56578 h 300608"/>
              <a:gd name="connsiteX115" fmla="*/ 1068037 w 2252090"/>
              <a:gd name="connsiteY115" fmla="*/ 105537 h 300608"/>
              <a:gd name="connsiteX116" fmla="*/ 1068037 w 2252090"/>
              <a:gd name="connsiteY116" fmla="*/ 221551 h 300608"/>
              <a:gd name="connsiteX117" fmla="*/ 1035652 w 2252090"/>
              <a:gd name="connsiteY117" fmla="*/ 221551 h 300608"/>
              <a:gd name="connsiteX118" fmla="*/ 1035652 w 2252090"/>
              <a:gd name="connsiteY118" fmla="*/ 190404 h 300608"/>
              <a:gd name="connsiteX119" fmla="*/ 1029842 w 2252090"/>
              <a:gd name="connsiteY119" fmla="*/ 198405 h 300608"/>
              <a:gd name="connsiteX120" fmla="*/ 979550 w 2252090"/>
              <a:gd name="connsiteY120" fmla="*/ 225837 h 300608"/>
              <a:gd name="connsiteX121" fmla="*/ 979550 w 2252090"/>
              <a:gd name="connsiteY121" fmla="*/ 226028 h 300608"/>
              <a:gd name="connsiteX122" fmla="*/ 933068 w 2252090"/>
              <a:gd name="connsiteY122" fmla="*/ 182308 h 300608"/>
              <a:gd name="connsiteX123" fmla="*/ 1029747 w 2252090"/>
              <a:gd name="connsiteY123" fmla="*/ 123348 h 300608"/>
              <a:gd name="connsiteX124" fmla="*/ 1032795 w 2252090"/>
              <a:gd name="connsiteY124" fmla="*/ 123348 h 300608"/>
              <a:gd name="connsiteX125" fmla="*/ 1032795 w 2252090"/>
              <a:gd name="connsiteY125" fmla="*/ 110299 h 300608"/>
              <a:gd name="connsiteX126" fmla="*/ 997076 w 2252090"/>
              <a:gd name="connsiteY126" fmla="*/ 78676 h 300608"/>
              <a:gd name="connsiteX127" fmla="*/ 951166 w 2252090"/>
              <a:gd name="connsiteY127" fmla="*/ 85058 h 300608"/>
              <a:gd name="connsiteX128" fmla="*/ 951166 w 2252090"/>
              <a:gd name="connsiteY128" fmla="*/ 72675 h 300608"/>
              <a:gd name="connsiteX129" fmla="*/ 1005744 w 2252090"/>
              <a:gd name="connsiteY129" fmla="*/ 56578 h 300608"/>
              <a:gd name="connsiteX130" fmla="*/ 2169413 w 2252090"/>
              <a:gd name="connsiteY130" fmla="*/ 54197 h 300608"/>
              <a:gd name="connsiteX131" fmla="*/ 2229135 w 2252090"/>
              <a:gd name="connsiteY131" fmla="*/ 77533 h 300608"/>
              <a:gd name="connsiteX132" fmla="*/ 2252090 w 2252090"/>
              <a:gd name="connsiteY132" fmla="*/ 134874 h 300608"/>
              <a:gd name="connsiteX133" fmla="*/ 2252090 w 2252090"/>
              <a:gd name="connsiteY133" fmla="*/ 144208 h 300608"/>
              <a:gd name="connsiteX134" fmla="*/ 2249804 w 2252090"/>
              <a:gd name="connsiteY134" fmla="*/ 152781 h 300608"/>
              <a:gd name="connsiteX135" fmla="*/ 2243232 w 2252090"/>
              <a:gd name="connsiteY135" fmla="*/ 156019 h 300608"/>
              <a:gd name="connsiteX136" fmla="*/ 2141505 w 2252090"/>
              <a:gd name="connsiteY136" fmla="*/ 156019 h 300608"/>
              <a:gd name="connsiteX137" fmla="*/ 2152649 w 2252090"/>
              <a:gd name="connsiteY137" fmla="*/ 173926 h 300608"/>
              <a:gd name="connsiteX138" fmla="*/ 2174081 w 2252090"/>
              <a:gd name="connsiteY138" fmla="*/ 180498 h 300608"/>
              <a:gd name="connsiteX139" fmla="*/ 2189606 w 2252090"/>
              <a:gd name="connsiteY139" fmla="*/ 177450 h 300608"/>
              <a:gd name="connsiteX140" fmla="*/ 2203323 w 2252090"/>
              <a:gd name="connsiteY140" fmla="*/ 167830 h 300608"/>
              <a:gd name="connsiteX141" fmla="*/ 2209418 w 2252090"/>
              <a:gd name="connsiteY141" fmla="*/ 164592 h 300608"/>
              <a:gd name="connsiteX142" fmla="*/ 2215895 w 2252090"/>
              <a:gd name="connsiteY142" fmla="*/ 166402 h 300608"/>
              <a:gd name="connsiteX143" fmla="*/ 2243423 w 2252090"/>
              <a:gd name="connsiteY143" fmla="*/ 184499 h 300608"/>
              <a:gd name="connsiteX144" fmla="*/ 2246756 w 2252090"/>
              <a:gd name="connsiteY144" fmla="*/ 189357 h 300608"/>
              <a:gd name="connsiteX145" fmla="*/ 2245137 w 2252090"/>
              <a:gd name="connsiteY145" fmla="*/ 195167 h 300608"/>
              <a:gd name="connsiteX146" fmla="*/ 2245232 w 2252090"/>
              <a:gd name="connsiteY146" fmla="*/ 195262 h 300608"/>
              <a:gd name="connsiteX147" fmla="*/ 2215991 w 2252090"/>
              <a:gd name="connsiteY147" fmla="*/ 218122 h 300608"/>
              <a:gd name="connsiteX148" fmla="*/ 2173414 w 2252090"/>
              <a:gd name="connsiteY148" fmla="*/ 226695 h 300608"/>
              <a:gd name="connsiteX149" fmla="*/ 2109311 w 2252090"/>
              <a:gd name="connsiteY149" fmla="*/ 202406 h 300608"/>
              <a:gd name="connsiteX150" fmla="*/ 2084260 w 2252090"/>
              <a:gd name="connsiteY150" fmla="*/ 141256 h 300608"/>
              <a:gd name="connsiteX151" fmla="*/ 2107787 w 2252090"/>
              <a:gd name="connsiteY151" fmla="*/ 78581 h 300608"/>
              <a:gd name="connsiteX152" fmla="*/ 2169413 w 2252090"/>
              <a:gd name="connsiteY152" fmla="*/ 54197 h 300608"/>
              <a:gd name="connsiteX153" fmla="*/ 1776412 w 2252090"/>
              <a:gd name="connsiteY153" fmla="*/ 54197 h 300608"/>
              <a:gd name="connsiteX154" fmla="*/ 1798224 w 2252090"/>
              <a:gd name="connsiteY154" fmla="*/ 58007 h 300608"/>
              <a:gd name="connsiteX155" fmla="*/ 1816226 w 2252090"/>
              <a:gd name="connsiteY155" fmla="*/ 69342 h 300608"/>
              <a:gd name="connsiteX156" fmla="*/ 1816226 w 2252090"/>
              <a:gd name="connsiteY156" fmla="*/ 66389 h 300608"/>
              <a:gd name="connsiteX157" fmla="*/ 1818417 w 2252090"/>
              <a:gd name="connsiteY157" fmla="*/ 60865 h 300608"/>
              <a:gd name="connsiteX158" fmla="*/ 1823942 w 2252090"/>
              <a:gd name="connsiteY158" fmla="*/ 58674 h 300608"/>
              <a:gd name="connsiteX159" fmla="*/ 1865566 w 2252090"/>
              <a:gd name="connsiteY159" fmla="*/ 58674 h 300608"/>
              <a:gd name="connsiteX160" fmla="*/ 1871090 w 2252090"/>
              <a:gd name="connsiteY160" fmla="*/ 60865 h 300608"/>
              <a:gd name="connsiteX161" fmla="*/ 1873281 w 2252090"/>
              <a:gd name="connsiteY161" fmla="*/ 66389 h 300608"/>
              <a:gd name="connsiteX162" fmla="*/ 1873281 w 2252090"/>
              <a:gd name="connsiteY162" fmla="*/ 214027 h 300608"/>
              <a:gd name="connsiteX163" fmla="*/ 1871090 w 2252090"/>
              <a:gd name="connsiteY163" fmla="*/ 219551 h 300608"/>
              <a:gd name="connsiteX164" fmla="*/ 1865756 w 2252090"/>
              <a:gd name="connsiteY164" fmla="*/ 221837 h 300608"/>
              <a:gd name="connsiteX165" fmla="*/ 1824227 w 2252090"/>
              <a:gd name="connsiteY165" fmla="*/ 221837 h 300608"/>
              <a:gd name="connsiteX166" fmla="*/ 1818607 w 2252090"/>
              <a:gd name="connsiteY166" fmla="*/ 219551 h 300608"/>
              <a:gd name="connsiteX167" fmla="*/ 1816226 w 2252090"/>
              <a:gd name="connsiteY167" fmla="*/ 214027 h 300608"/>
              <a:gd name="connsiteX168" fmla="*/ 1816226 w 2252090"/>
              <a:gd name="connsiteY168" fmla="*/ 211264 h 300608"/>
              <a:gd name="connsiteX169" fmla="*/ 1798224 w 2252090"/>
              <a:gd name="connsiteY169" fmla="*/ 222790 h 300608"/>
              <a:gd name="connsiteX170" fmla="*/ 1776412 w 2252090"/>
              <a:gd name="connsiteY170" fmla="*/ 226600 h 300608"/>
              <a:gd name="connsiteX171" fmla="*/ 1717643 w 2252090"/>
              <a:gd name="connsiteY171" fmla="*/ 201644 h 300608"/>
              <a:gd name="connsiteX172" fmla="*/ 1693830 w 2252090"/>
              <a:gd name="connsiteY172" fmla="*/ 140398 h 300608"/>
              <a:gd name="connsiteX173" fmla="*/ 1717643 w 2252090"/>
              <a:gd name="connsiteY173" fmla="*/ 79152 h 300608"/>
              <a:gd name="connsiteX174" fmla="*/ 1776412 w 2252090"/>
              <a:gd name="connsiteY174" fmla="*/ 54197 h 300608"/>
              <a:gd name="connsiteX175" fmla="*/ 1422177 w 2252090"/>
              <a:gd name="connsiteY175" fmla="*/ 54197 h 300608"/>
              <a:gd name="connsiteX176" fmla="*/ 1468850 w 2252090"/>
              <a:gd name="connsiteY176" fmla="*/ 72485 h 300608"/>
              <a:gd name="connsiteX177" fmla="*/ 1484661 w 2252090"/>
              <a:gd name="connsiteY177" fmla="*/ 125730 h 300608"/>
              <a:gd name="connsiteX178" fmla="*/ 1484661 w 2252090"/>
              <a:gd name="connsiteY178" fmla="*/ 214312 h 300608"/>
              <a:gd name="connsiteX179" fmla="*/ 1482471 w 2252090"/>
              <a:gd name="connsiteY179" fmla="*/ 219837 h 300608"/>
              <a:gd name="connsiteX180" fmla="*/ 1476946 w 2252090"/>
              <a:gd name="connsiteY180" fmla="*/ 222028 h 300608"/>
              <a:gd name="connsiteX181" fmla="*/ 1435322 w 2252090"/>
              <a:gd name="connsiteY181" fmla="*/ 222028 h 300608"/>
              <a:gd name="connsiteX182" fmla="*/ 1429797 w 2252090"/>
              <a:gd name="connsiteY182" fmla="*/ 219837 h 300608"/>
              <a:gd name="connsiteX183" fmla="*/ 1427607 w 2252090"/>
              <a:gd name="connsiteY183" fmla="*/ 214312 h 300608"/>
              <a:gd name="connsiteX184" fmla="*/ 1427607 w 2252090"/>
              <a:gd name="connsiteY184" fmla="*/ 130397 h 300608"/>
              <a:gd name="connsiteX185" fmla="*/ 1420272 w 2252090"/>
              <a:gd name="connsiteY185" fmla="*/ 110871 h 300608"/>
              <a:gd name="connsiteX186" fmla="*/ 1401365 w 2252090"/>
              <a:gd name="connsiteY186" fmla="*/ 103650 h 300608"/>
              <a:gd name="connsiteX187" fmla="*/ 1401413 w 2252090"/>
              <a:gd name="connsiteY187" fmla="*/ 103632 h 300608"/>
              <a:gd name="connsiteX188" fmla="*/ 1401317 w 2252090"/>
              <a:gd name="connsiteY188" fmla="*/ 103632 h 300608"/>
              <a:gd name="connsiteX189" fmla="*/ 1401365 w 2252090"/>
              <a:gd name="connsiteY189" fmla="*/ 103650 h 300608"/>
              <a:gd name="connsiteX190" fmla="*/ 1382267 w 2252090"/>
              <a:gd name="connsiteY190" fmla="*/ 110871 h 300608"/>
              <a:gd name="connsiteX191" fmla="*/ 1374743 w 2252090"/>
              <a:gd name="connsiteY191" fmla="*/ 130397 h 300608"/>
              <a:gd name="connsiteX192" fmla="*/ 1374743 w 2252090"/>
              <a:gd name="connsiteY192" fmla="*/ 214217 h 300608"/>
              <a:gd name="connsiteX193" fmla="*/ 1372552 w 2252090"/>
              <a:gd name="connsiteY193" fmla="*/ 219742 h 300608"/>
              <a:gd name="connsiteX194" fmla="*/ 1367028 w 2252090"/>
              <a:gd name="connsiteY194" fmla="*/ 221932 h 300608"/>
              <a:gd name="connsiteX195" fmla="*/ 1325403 w 2252090"/>
              <a:gd name="connsiteY195" fmla="*/ 221932 h 300608"/>
              <a:gd name="connsiteX196" fmla="*/ 1319879 w 2252090"/>
              <a:gd name="connsiteY196" fmla="*/ 219742 h 300608"/>
              <a:gd name="connsiteX197" fmla="*/ 1317688 w 2252090"/>
              <a:gd name="connsiteY197" fmla="*/ 214217 h 300608"/>
              <a:gd name="connsiteX198" fmla="*/ 1317688 w 2252090"/>
              <a:gd name="connsiteY198" fmla="*/ 66389 h 300608"/>
              <a:gd name="connsiteX199" fmla="*/ 1319879 w 2252090"/>
              <a:gd name="connsiteY199" fmla="*/ 60865 h 300608"/>
              <a:gd name="connsiteX200" fmla="*/ 1325403 w 2252090"/>
              <a:gd name="connsiteY200" fmla="*/ 58674 h 300608"/>
              <a:gd name="connsiteX201" fmla="*/ 1367028 w 2252090"/>
              <a:gd name="connsiteY201" fmla="*/ 58674 h 300608"/>
              <a:gd name="connsiteX202" fmla="*/ 1372552 w 2252090"/>
              <a:gd name="connsiteY202" fmla="*/ 60865 h 300608"/>
              <a:gd name="connsiteX203" fmla="*/ 1374743 w 2252090"/>
              <a:gd name="connsiteY203" fmla="*/ 66389 h 300608"/>
              <a:gd name="connsiteX204" fmla="*/ 1374743 w 2252090"/>
              <a:gd name="connsiteY204" fmla="*/ 78200 h 300608"/>
              <a:gd name="connsiteX205" fmla="*/ 1394555 w 2252090"/>
              <a:gd name="connsiteY205" fmla="*/ 60293 h 300608"/>
              <a:gd name="connsiteX206" fmla="*/ 1422177 w 2252090"/>
              <a:gd name="connsiteY206" fmla="*/ 54197 h 300608"/>
              <a:gd name="connsiteX207" fmla="*/ 1219104 w 2252090"/>
              <a:gd name="connsiteY207" fmla="*/ 54197 h 300608"/>
              <a:gd name="connsiteX208" fmla="*/ 1278826 w 2252090"/>
              <a:gd name="connsiteY208" fmla="*/ 77533 h 300608"/>
              <a:gd name="connsiteX209" fmla="*/ 1301781 w 2252090"/>
              <a:gd name="connsiteY209" fmla="*/ 134874 h 300608"/>
              <a:gd name="connsiteX210" fmla="*/ 1301781 w 2252090"/>
              <a:gd name="connsiteY210" fmla="*/ 144208 h 300608"/>
              <a:gd name="connsiteX211" fmla="*/ 1299495 w 2252090"/>
              <a:gd name="connsiteY211" fmla="*/ 152781 h 300608"/>
              <a:gd name="connsiteX212" fmla="*/ 1292923 w 2252090"/>
              <a:gd name="connsiteY212" fmla="*/ 156019 h 300608"/>
              <a:gd name="connsiteX213" fmla="*/ 1191196 w 2252090"/>
              <a:gd name="connsiteY213" fmla="*/ 156019 h 300608"/>
              <a:gd name="connsiteX214" fmla="*/ 1202341 w 2252090"/>
              <a:gd name="connsiteY214" fmla="*/ 173926 h 300608"/>
              <a:gd name="connsiteX215" fmla="*/ 1223772 w 2252090"/>
              <a:gd name="connsiteY215" fmla="*/ 180498 h 300608"/>
              <a:gd name="connsiteX216" fmla="*/ 1239297 w 2252090"/>
              <a:gd name="connsiteY216" fmla="*/ 177450 h 300608"/>
              <a:gd name="connsiteX217" fmla="*/ 1253014 w 2252090"/>
              <a:gd name="connsiteY217" fmla="*/ 167830 h 300608"/>
              <a:gd name="connsiteX218" fmla="*/ 1259109 w 2252090"/>
              <a:gd name="connsiteY218" fmla="*/ 164592 h 300608"/>
              <a:gd name="connsiteX219" fmla="*/ 1265586 w 2252090"/>
              <a:gd name="connsiteY219" fmla="*/ 166402 h 300608"/>
              <a:gd name="connsiteX220" fmla="*/ 1293114 w 2252090"/>
              <a:gd name="connsiteY220" fmla="*/ 184499 h 300608"/>
              <a:gd name="connsiteX221" fmla="*/ 1296447 w 2252090"/>
              <a:gd name="connsiteY221" fmla="*/ 189357 h 300608"/>
              <a:gd name="connsiteX222" fmla="*/ 1294828 w 2252090"/>
              <a:gd name="connsiteY222" fmla="*/ 195167 h 300608"/>
              <a:gd name="connsiteX223" fmla="*/ 1294923 w 2252090"/>
              <a:gd name="connsiteY223" fmla="*/ 195262 h 300608"/>
              <a:gd name="connsiteX224" fmla="*/ 1265682 w 2252090"/>
              <a:gd name="connsiteY224" fmla="*/ 218122 h 300608"/>
              <a:gd name="connsiteX225" fmla="*/ 1223105 w 2252090"/>
              <a:gd name="connsiteY225" fmla="*/ 226695 h 300608"/>
              <a:gd name="connsiteX226" fmla="*/ 1159002 w 2252090"/>
              <a:gd name="connsiteY226" fmla="*/ 202406 h 300608"/>
              <a:gd name="connsiteX227" fmla="*/ 1133951 w 2252090"/>
              <a:gd name="connsiteY227" fmla="*/ 141256 h 300608"/>
              <a:gd name="connsiteX228" fmla="*/ 1157478 w 2252090"/>
              <a:gd name="connsiteY228" fmla="*/ 78581 h 300608"/>
              <a:gd name="connsiteX229" fmla="*/ 1219104 w 2252090"/>
              <a:gd name="connsiteY229" fmla="*/ 54197 h 300608"/>
              <a:gd name="connsiteX230" fmla="*/ 1969008 w 2252090"/>
              <a:gd name="connsiteY230" fmla="*/ 54006 h 300608"/>
              <a:gd name="connsiteX231" fmla="*/ 1995106 w 2252090"/>
              <a:gd name="connsiteY231" fmla="*/ 58578 h 300608"/>
              <a:gd name="connsiteX232" fmla="*/ 2012537 w 2252090"/>
              <a:gd name="connsiteY232" fmla="*/ 70961 h 300608"/>
              <a:gd name="connsiteX233" fmla="*/ 2012537 w 2252090"/>
              <a:gd name="connsiteY233" fmla="*/ 66103 h 300608"/>
              <a:gd name="connsiteX234" fmla="*/ 2014728 w 2252090"/>
              <a:gd name="connsiteY234" fmla="*/ 60864 h 300608"/>
              <a:gd name="connsiteX235" fmla="*/ 2019967 w 2252090"/>
              <a:gd name="connsiteY235" fmla="*/ 58673 h 300608"/>
              <a:gd name="connsiteX236" fmla="*/ 2060543 w 2252090"/>
              <a:gd name="connsiteY236" fmla="*/ 58673 h 300608"/>
              <a:gd name="connsiteX237" fmla="*/ 2065972 w 2252090"/>
              <a:gd name="connsiteY237" fmla="*/ 60864 h 300608"/>
              <a:gd name="connsiteX238" fmla="*/ 2068163 w 2252090"/>
              <a:gd name="connsiteY238" fmla="*/ 66103 h 300608"/>
              <a:gd name="connsiteX239" fmla="*/ 2068163 w 2252090"/>
              <a:gd name="connsiteY239" fmla="*/ 216979 h 300608"/>
              <a:gd name="connsiteX240" fmla="*/ 2042541 w 2252090"/>
              <a:gd name="connsiteY240" fmla="*/ 278129 h 300608"/>
              <a:gd name="connsiteX241" fmla="*/ 1975485 w 2252090"/>
              <a:gd name="connsiteY241" fmla="*/ 300608 h 300608"/>
              <a:gd name="connsiteX242" fmla="*/ 1929765 w 2252090"/>
              <a:gd name="connsiteY242" fmla="*/ 292322 h 300608"/>
              <a:gd name="connsiteX243" fmla="*/ 1896427 w 2252090"/>
              <a:gd name="connsiteY243" fmla="*/ 269843 h 300608"/>
              <a:gd name="connsiteX244" fmla="*/ 1893856 w 2252090"/>
              <a:gd name="connsiteY244" fmla="*/ 261842 h 300608"/>
              <a:gd name="connsiteX245" fmla="*/ 1899571 w 2252090"/>
              <a:gd name="connsiteY245" fmla="*/ 254412 h 300608"/>
              <a:gd name="connsiteX246" fmla="*/ 1928527 w 2252090"/>
              <a:gd name="connsiteY246" fmla="*/ 235076 h 300608"/>
              <a:gd name="connsiteX247" fmla="*/ 1935289 w 2252090"/>
              <a:gd name="connsiteY247" fmla="*/ 232886 h 300608"/>
              <a:gd name="connsiteX248" fmla="*/ 1941290 w 2252090"/>
              <a:gd name="connsiteY248" fmla="*/ 235267 h 300608"/>
              <a:gd name="connsiteX249" fmla="*/ 1957864 w 2252090"/>
              <a:gd name="connsiteY249" fmla="*/ 246792 h 300608"/>
              <a:gd name="connsiteX250" fmla="*/ 1975675 w 2252090"/>
              <a:gd name="connsiteY250" fmla="*/ 250507 h 300608"/>
              <a:gd name="connsiteX251" fmla="*/ 2002060 w 2252090"/>
              <a:gd name="connsiteY251" fmla="*/ 241744 h 300608"/>
              <a:gd name="connsiteX252" fmla="*/ 2011299 w 2252090"/>
              <a:gd name="connsiteY252" fmla="*/ 216788 h 300608"/>
              <a:gd name="connsiteX253" fmla="*/ 2011299 w 2252090"/>
              <a:gd name="connsiteY253" fmla="*/ 209549 h 300608"/>
              <a:gd name="connsiteX254" fmla="*/ 1993297 w 2252090"/>
              <a:gd name="connsiteY254" fmla="*/ 221932 h 300608"/>
              <a:gd name="connsiteX255" fmla="*/ 1969008 w 2252090"/>
              <a:gd name="connsiteY255" fmla="*/ 226504 h 300608"/>
              <a:gd name="connsiteX256" fmla="*/ 1912144 w 2252090"/>
              <a:gd name="connsiteY256" fmla="*/ 202215 h 300608"/>
              <a:gd name="connsiteX257" fmla="*/ 1888998 w 2252090"/>
              <a:gd name="connsiteY257" fmla="*/ 140207 h 300608"/>
              <a:gd name="connsiteX258" fmla="*/ 1912144 w 2252090"/>
              <a:gd name="connsiteY258" fmla="*/ 78295 h 300608"/>
              <a:gd name="connsiteX259" fmla="*/ 1969008 w 2252090"/>
              <a:gd name="connsiteY259" fmla="*/ 54006 h 300608"/>
              <a:gd name="connsiteX260" fmla="*/ 1578864 w 2252090"/>
              <a:gd name="connsiteY260" fmla="*/ 54006 h 300608"/>
              <a:gd name="connsiteX261" fmla="*/ 1604962 w 2252090"/>
              <a:gd name="connsiteY261" fmla="*/ 58578 h 300608"/>
              <a:gd name="connsiteX262" fmla="*/ 1622393 w 2252090"/>
              <a:gd name="connsiteY262" fmla="*/ 70961 h 300608"/>
              <a:gd name="connsiteX263" fmla="*/ 1622393 w 2252090"/>
              <a:gd name="connsiteY263" fmla="*/ 66103 h 300608"/>
              <a:gd name="connsiteX264" fmla="*/ 1624584 w 2252090"/>
              <a:gd name="connsiteY264" fmla="*/ 60864 h 300608"/>
              <a:gd name="connsiteX265" fmla="*/ 1629823 w 2252090"/>
              <a:gd name="connsiteY265" fmla="*/ 58673 h 300608"/>
              <a:gd name="connsiteX266" fmla="*/ 1670399 w 2252090"/>
              <a:gd name="connsiteY266" fmla="*/ 58673 h 300608"/>
              <a:gd name="connsiteX267" fmla="*/ 1675829 w 2252090"/>
              <a:gd name="connsiteY267" fmla="*/ 60864 h 300608"/>
              <a:gd name="connsiteX268" fmla="*/ 1678019 w 2252090"/>
              <a:gd name="connsiteY268" fmla="*/ 66103 h 300608"/>
              <a:gd name="connsiteX269" fmla="*/ 1678019 w 2252090"/>
              <a:gd name="connsiteY269" fmla="*/ 216979 h 300608"/>
              <a:gd name="connsiteX270" fmla="*/ 1652397 w 2252090"/>
              <a:gd name="connsiteY270" fmla="*/ 278129 h 300608"/>
              <a:gd name="connsiteX271" fmla="*/ 1585341 w 2252090"/>
              <a:gd name="connsiteY271" fmla="*/ 300608 h 300608"/>
              <a:gd name="connsiteX272" fmla="*/ 1539621 w 2252090"/>
              <a:gd name="connsiteY272" fmla="*/ 292322 h 300608"/>
              <a:gd name="connsiteX273" fmla="*/ 1506283 w 2252090"/>
              <a:gd name="connsiteY273" fmla="*/ 269843 h 300608"/>
              <a:gd name="connsiteX274" fmla="*/ 1503712 w 2252090"/>
              <a:gd name="connsiteY274" fmla="*/ 261842 h 300608"/>
              <a:gd name="connsiteX275" fmla="*/ 1509427 w 2252090"/>
              <a:gd name="connsiteY275" fmla="*/ 254412 h 300608"/>
              <a:gd name="connsiteX276" fmla="*/ 1538383 w 2252090"/>
              <a:gd name="connsiteY276" fmla="*/ 235076 h 300608"/>
              <a:gd name="connsiteX277" fmla="*/ 1545146 w 2252090"/>
              <a:gd name="connsiteY277" fmla="*/ 232886 h 300608"/>
              <a:gd name="connsiteX278" fmla="*/ 1551146 w 2252090"/>
              <a:gd name="connsiteY278" fmla="*/ 235267 h 300608"/>
              <a:gd name="connsiteX279" fmla="*/ 1567720 w 2252090"/>
              <a:gd name="connsiteY279" fmla="*/ 246792 h 300608"/>
              <a:gd name="connsiteX280" fmla="*/ 1585532 w 2252090"/>
              <a:gd name="connsiteY280" fmla="*/ 250507 h 300608"/>
              <a:gd name="connsiteX281" fmla="*/ 1611916 w 2252090"/>
              <a:gd name="connsiteY281" fmla="*/ 241744 h 300608"/>
              <a:gd name="connsiteX282" fmla="*/ 1621155 w 2252090"/>
              <a:gd name="connsiteY282" fmla="*/ 216788 h 300608"/>
              <a:gd name="connsiteX283" fmla="*/ 1621155 w 2252090"/>
              <a:gd name="connsiteY283" fmla="*/ 209549 h 300608"/>
              <a:gd name="connsiteX284" fmla="*/ 1603153 w 2252090"/>
              <a:gd name="connsiteY284" fmla="*/ 221932 h 300608"/>
              <a:gd name="connsiteX285" fmla="*/ 1578864 w 2252090"/>
              <a:gd name="connsiteY285" fmla="*/ 226504 h 300608"/>
              <a:gd name="connsiteX286" fmla="*/ 1522000 w 2252090"/>
              <a:gd name="connsiteY286" fmla="*/ 202215 h 300608"/>
              <a:gd name="connsiteX287" fmla="*/ 1498854 w 2252090"/>
              <a:gd name="connsiteY287" fmla="*/ 140207 h 300608"/>
              <a:gd name="connsiteX288" fmla="*/ 1522000 w 2252090"/>
              <a:gd name="connsiteY288" fmla="*/ 78295 h 300608"/>
              <a:gd name="connsiteX289" fmla="*/ 1578864 w 2252090"/>
              <a:gd name="connsiteY289" fmla="*/ 54006 h 300608"/>
              <a:gd name="connsiteX290" fmla="*/ 19717 w 2252090"/>
              <a:gd name="connsiteY290" fmla="*/ 285 h 300608"/>
              <a:gd name="connsiteX291" fmla="*/ 39434 w 2252090"/>
              <a:gd name="connsiteY291" fmla="*/ 20192 h 300608"/>
              <a:gd name="connsiteX292" fmla="*/ 19717 w 2252090"/>
              <a:gd name="connsiteY292" fmla="*/ 40099 h 300608"/>
              <a:gd name="connsiteX293" fmla="*/ 19717 w 2252090"/>
              <a:gd name="connsiteY293" fmla="*/ 40195 h 300608"/>
              <a:gd name="connsiteX294" fmla="*/ 0 w 2252090"/>
              <a:gd name="connsiteY294" fmla="*/ 20288 h 300608"/>
              <a:gd name="connsiteX295" fmla="*/ 19717 w 2252090"/>
              <a:gd name="connsiteY295" fmla="*/ 285 h 300608"/>
              <a:gd name="connsiteX296" fmla="*/ 313563 w 2252090"/>
              <a:gd name="connsiteY296" fmla="*/ 0 h 300608"/>
              <a:gd name="connsiteX297" fmla="*/ 344900 w 2252090"/>
              <a:gd name="connsiteY297" fmla="*/ 7811 h 300608"/>
              <a:gd name="connsiteX298" fmla="*/ 344900 w 2252090"/>
              <a:gd name="connsiteY298" fmla="*/ 21241 h 300608"/>
              <a:gd name="connsiteX299" fmla="*/ 331660 w 2252090"/>
              <a:gd name="connsiteY299" fmla="*/ 20384 h 300608"/>
              <a:gd name="connsiteX300" fmla="*/ 299752 w 2252090"/>
              <a:gd name="connsiteY300" fmla="*/ 58865 h 300608"/>
              <a:gd name="connsiteX301" fmla="*/ 299752 w 2252090"/>
              <a:gd name="connsiteY301" fmla="*/ 62008 h 300608"/>
              <a:gd name="connsiteX302" fmla="*/ 344900 w 2252090"/>
              <a:gd name="connsiteY302" fmla="*/ 62008 h 300608"/>
              <a:gd name="connsiteX303" fmla="*/ 344900 w 2252090"/>
              <a:gd name="connsiteY303" fmla="*/ 84582 h 300608"/>
              <a:gd name="connsiteX304" fmla="*/ 300037 w 2252090"/>
              <a:gd name="connsiteY304" fmla="*/ 84582 h 300608"/>
              <a:gd name="connsiteX305" fmla="*/ 300037 w 2252090"/>
              <a:gd name="connsiteY305" fmla="*/ 221742 h 300608"/>
              <a:gd name="connsiteX306" fmla="*/ 263176 w 2252090"/>
              <a:gd name="connsiteY306" fmla="*/ 221742 h 300608"/>
              <a:gd name="connsiteX307" fmla="*/ 262890 w 2252090"/>
              <a:gd name="connsiteY307" fmla="*/ 84582 h 300608"/>
              <a:gd name="connsiteX308" fmla="*/ 243078 w 2252090"/>
              <a:gd name="connsiteY308" fmla="*/ 84582 h 300608"/>
              <a:gd name="connsiteX309" fmla="*/ 243078 w 2252090"/>
              <a:gd name="connsiteY309" fmla="*/ 62008 h 300608"/>
              <a:gd name="connsiteX310" fmla="*/ 262890 w 2252090"/>
              <a:gd name="connsiteY310" fmla="*/ 62008 h 300608"/>
              <a:gd name="connsiteX311" fmla="*/ 262890 w 2252090"/>
              <a:gd name="connsiteY311" fmla="*/ 58865 h 300608"/>
              <a:gd name="connsiteX312" fmla="*/ 313563 w 2252090"/>
              <a:gd name="connsiteY312" fmla="*/ 0 h 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2252090" h="300608">
                <a:moveTo>
                  <a:pt x="1032699" y="140017"/>
                </a:moveTo>
                <a:lnTo>
                  <a:pt x="1029366" y="140208"/>
                </a:lnTo>
                <a:cubicBezTo>
                  <a:pt x="1001172" y="141732"/>
                  <a:pt x="968311" y="152019"/>
                  <a:pt x="968311" y="176117"/>
                </a:cubicBezTo>
                <a:cubicBezTo>
                  <a:pt x="968311" y="192976"/>
                  <a:pt x="979455" y="204692"/>
                  <a:pt x="995362" y="204692"/>
                </a:cubicBezTo>
                <a:cubicBezTo>
                  <a:pt x="1015650" y="204692"/>
                  <a:pt x="1032699" y="187547"/>
                  <a:pt x="1032699" y="167163"/>
                </a:cubicBezTo>
                <a:close/>
                <a:moveTo>
                  <a:pt x="1979295" y="106870"/>
                </a:moveTo>
                <a:cubicBezTo>
                  <a:pt x="1970151" y="106870"/>
                  <a:pt x="1962245" y="110108"/>
                  <a:pt x="1955863" y="116681"/>
                </a:cubicBezTo>
                <a:cubicBezTo>
                  <a:pt x="1949386" y="123253"/>
                  <a:pt x="1946243" y="131159"/>
                  <a:pt x="1946243" y="140398"/>
                </a:cubicBezTo>
                <a:cubicBezTo>
                  <a:pt x="1946243" y="149637"/>
                  <a:pt x="1949482" y="157638"/>
                  <a:pt x="1955863" y="164115"/>
                </a:cubicBezTo>
                <a:cubicBezTo>
                  <a:pt x="1962340" y="170687"/>
                  <a:pt x="1970151" y="173926"/>
                  <a:pt x="1979295" y="173926"/>
                </a:cubicBezTo>
                <a:cubicBezTo>
                  <a:pt x="1988439" y="173926"/>
                  <a:pt x="1996249" y="170687"/>
                  <a:pt x="2002631" y="164115"/>
                </a:cubicBezTo>
                <a:cubicBezTo>
                  <a:pt x="2009013" y="157543"/>
                  <a:pt x="2012156" y="149637"/>
                  <a:pt x="2012156" y="140398"/>
                </a:cubicBezTo>
                <a:cubicBezTo>
                  <a:pt x="2012156" y="131063"/>
                  <a:pt x="2008918" y="123158"/>
                  <a:pt x="2002631" y="116681"/>
                </a:cubicBezTo>
                <a:cubicBezTo>
                  <a:pt x="1996249" y="110108"/>
                  <a:pt x="1988439" y="106870"/>
                  <a:pt x="1979295" y="106870"/>
                </a:cubicBezTo>
                <a:close/>
                <a:moveTo>
                  <a:pt x="1589151" y="106870"/>
                </a:moveTo>
                <a:cubicBezTo>
                  <a:pt x="1580007" y="106870"/>
                  <a:pt x="1572101" y="110108"/>
                  <a:pt x="1565720" y="116681"/>
                </a:cubicBezTo>
                <a:cubicBezTo>
                  <a:pt x="1559242" y="123253"/>
                  <a:pt x="1556099" y="131159"/>
                  <a:pt x="1556099" y="140398"/>
                </a:cubicBezTo>
                <a:cubicBezTo>
                  <a:pt x="1556099" y="149637"/>
                  <a:pt x="1559338" y="157638"/>
                  <a:pt x="1565720" y="164115"/>
                </a:cubicBezTo>
                <a:cubicBezTo>
                  <a:pt x="1572196" y="170687"/>
                  <a:pt x="1580007" y="173926"/>
                  <a:pt x="1589151" y="173926"/>
                </a:cubicBezTo>
                <a:cubicBezTo>
                  <a:pt x="1598295" y="173926"/>
                  <a:pt x="1606105" y="170687"/>
                  <a:pt x="1612487" y="164115"/>
                </a:cubicBezTo>
                <a:cubicBezTo>
                  <a:pt x="1618869" y="157543"/>
                  <a:pt x="1622012" y="149637"/>
                  <a:pt x="1622012" y="140398"/>
                </a:cubicBezTo>
                <a:cubicBezTo>
                  <a:pt x="1622012" y="131063"/>
                  <a:pt x="1618774" y="123158"/>
                  <a:pt x="1612487" y="116681"/>
                </a:cubicBezTo>
                <a:cubicBezTo>
                  <a:pt x="1606105" y="110108"/>
                  <a:pt x="1598295" y="106870"/>
                  <a:pt x="1589151" y="106870"/>
                </a:cubicBezTo>
                <a:close/>
                <a:moveTo>
                  <a:pt x="1784127" y="106775"/>
                </a:moveTo>
                <a:cubicBezTo>
                  <a:pt x="1774983" y="106775"/>
                  <a:pt x="1767172" y="110014"/>
                  <a:pt x="1760791" y="116586"/>
                </a:cubicBezTo>
                <a:cubicBezTo>
                  <a:pt x="1754409" y="123158"/>
                  <a:pt x="1751171" y="131064"/>
                  <a:pt x="1751171" y="140303"/>
                </a:cubicBezTo>
                <a:cubicBezTo>
                  <a:pt x="1751171" y="149638"/>
                  <a:pt x="1754409" y="157543"/>
                  <a:pt x="1760791" y="164020"/>
                </a:cubicBezTo>
                <a:cubicBezTo>
                  <a:pt x="1767172" y="170593"/>
                  <a:pt x="1774983" y="173831"/>
                  <a:pt x="1784127" y="173831"/>
                </a:cubicBezTo>
                <a:cubicBezTo>
                  <a:pt x="1793271" y="173831"/>
                  <a:pt x="1801081" y="170593"/>
                  <a:pt x="1807463" y="164020"/>
                </a:cubicBezTo>
                <a:cubicBezTo>
                  <a:pt x="1813845" y="157448"/>
                  <a:pt x="1817084" y="149542"/>
                  <a:pt x="1817084" y="140303"/>
                </a:cubicBezTo>
                <a:cubicBezTo>
                  <a:pt x="1817084" y="131064"/>
                  <a:pt x="1813845" y="123063"/>
                  <a:pt x="1807463" y="116586"/>
                </a:cubicBezTo>
                <a:cubicBezTo>
                  <a:pt x="1801081" y="110014"/>
                  <a:pt x="1793271" y="106775"/>
                  <a:pt x="1784127" y="106775"/>
                </a:cubicBezTo>
                <a:close/>
                <a:moveTo>
                  <a:pt x="2170271" y="97822"/>
                </a:moveTo>
                <a:cubicBezTo>
                  <a:pt x="2163603" y="97822"/>
                  <a:pt x="2157888" y="99822"/>
                  <a:pt x="2152745" y="103822"/>
                </a:cubicBezTo>
                <a:cubicBezTo>
                  <a:pt x="2147601" y="107823"/>
                  <a:pt x="2144267" y="112966"/>
                  <a:pt x="2142743" y="119253"/>
                </a:cubicBezTo>
                <a:lnTo>
                  <a:pt x="2196845" y="119253"/>
                </a:lnTo>
                <a:cubicBezTo>
                  <a:pt x="2195702" y="112966"/>
                  <a:pt x="2192654" y="107728"/>
                  <a:pt x="2187701" y="103822"/>
                </a:cubicBezTo>
                <a:cubicBezTo>
                  <a:pt x="2182748" y="99822"/>
                  <a:pt x="2176938" y="97822"/>
                  <a:pt x="2170271" y="97822"/>
                </a:cubicBezTo>
                <a:close/>
                <a:moveTo>
                  <a:pt x="1219962" y="97822"/>
                </a:moveTo>
                <a:cubicBezTo>
                  <a:pt x="1213294" y="97822"/>
                  <a:pt x="1207579" y="99822"/>
                  <a:pt x="1202436" y="103822"/>
                </a:cubicBezTo>
                <a:cubicBezTo>
                  <a:pt x="1197292" y="107823"/>
                  <a:pt x="1193958" y="112966"/>
                  <a:pt x="1192434" y="119253"/>
                </a:cubicBezTo>
                <a:lnTo>
                  <a:pt x="1246536" y="119253"/>
                </a:lnTo>
                <a:cubicBezTo>
                  <a:pt x="1245393" y="112966"/>
                  <a:pt x="1242345" y="107728"/>
                  <a:pt x="1237393" y="103822"/>
                </a:cubicBezTo>
                <a:cubicBezTo>
                  <a:pt x="1232439" y="99917"/>
                  <a:pt x="1226629" y="97822"/>
                  <a:pt x="1219962" y="97822"/>
                </a:cubicBezTo>
                <a:close/>
                <a:moveTo>
                  <a:pt x="437864" y="80106"/>
                </a:moveTo>
                <a:cubicBezTo>
                  <a:pt x="404812" y="80106"/>
                  <a:pt x="393096" y="111443"/>
                  <a:pt x="393096" y="140780"/>
                </a:cubicBezTo>
                <a:cubicBezTo>
                  <a:pt x="393096" y="171736"/>
                  <a:pt x="404907" y="204693"/>
                  <a:pt x="437864" y="204693"/>
                </a:cubicBezTo>
                <a:cubicBezTo>
                  <a:pt x="448437" y="204693"/>
                  <a:pt x="483012" y="200121"/>
                  <a:pt x="483012" y="140780"/>
                </a:cubicBezTo>
                <a:cubicBezTo>
                  <a:pt x="483012" y="111443"/>
                  <a:pt x="471201" y="80106"/>
                  <a:pt x="437864" y="80106"/>
                </a:cubicBezTo>
                <a:close/>
                <a:moveTo>
                  <a:pt x="546449" y="62007"/>
                </a:moveTo>
                <a:lnTo>
                  <a:pt x="583025" y="62007"/>
                </a:lnTo>
                <a:lnTo>
                  <a:pt x="583025" y="84867"/>
                </a:lnTo>
                <a:lnTo>
                  <a:pt x="588073" y="81152"/>
                </a:lnTo>
                <a:cubicBezTo>
                  <a:pt x="602266" y="70770"/>
                  <a:pt x="623411" y="62959"/>
                  <a:pt x="639794" y="62102"/>
                </a:cubicBezTo>
                <a:lnTo>
                  <a:pt x="639794" y="86391"/>
                </a:lnTo>
                <a:cubicBezTo>
                  <a:pt x="637127" y="86105"/>
                  <a:pt x="633222" y="85820"/>
                  <a:pt x="629126" y="85820"/>
                </a:cubicBezTo>
                <a:cubicBezTo>
                  <a:pt x="626935" y="85820"/>
                  <a:pt x="624840" y="85820"/>
                  <a:pt x="623030" y="86105"/>
                </a:cubicBezTo>
                <a:cubicBezTo>
                  <a:pt x="609886" y="87439"/>
                  <a:pt x="596265" y="94392"/>
                  <a:pt x="584644" y="101060"/>
                </a:cubicBezTo>
                <a:lnTo>
                  <a:pt x="583025" y="102012"/>
                </a:lnTo>
                <a:lnTo>
                  <a:pt x="583025" y="221837"/>
                </a:lnTo>
                <a:lnTo>
                  <a:pt x="546449" y="221837"/>
                </a:lnTo>
                <a:lnTo>
                  <a:pt x="546449" y="221741"/>
                </a:lnTo>
                <a:close/>
                <a:moveTo>
                  <a:pt x="1334" y="62007"/>
                </a:moveTo>
                <a:lnTo>
                  <a:pt x="37814" y="62007"/>
                </a:lnTo>
                <a:lnTo>
                  <a:pt x="37814" y="221741"/>
                </a:lnTo>
                <a:lnTo>
                  <a:pt x="1334" y="221741"/>
                </a:lnTo>
                <a:close/>
                <a:moveTo>
                  <a:pt x="759618" y="56769"/>
                </a:moveTo>
                <a:cubicBezTo>
                  <a:pt x="777716" y="56769"/>
                  <a:pt x="790575" y="64484"/>
                  <a:pt x="798099" y="79724"/>
                </a:cubicBezTo>
                <a:lnTo>
                  <a:pt x="799719" y="83058"/>
                </a:lnTo>
                <a:lnTo>
                  <a:pt x="802767" y="80963"/>
                </a:lnTo>
                <a:cubicBezTo>
                  <a:pt x="826008" y="65151"/>
                  <a:pt x="845439" y="56769"/>
                  <a:pt x="859059" y="56769"/>
                </a:cubicBezTo>
                <a:cubicBezTo>
                  <a:pt x="901065" y="56769"/>
                  <a:pt x="905541" y="95441"/>
                  <a:pt x="905541" y="112014"/>
                </a:cubicBezTo>
                <a:lnTo>
                  <a:pt x="905541" y="221742"/>
                </a:lnTo>
                <a:lnTo>
                  <a:pt x="868965" y="221742"/>
                </a:lnTo>
                <a:lnTo>
                  <a:pt x="868870" y="221742"/>
                </a:lnTo>
                <a:lnTo>
                  <a:pt x="868870" y="124492"/>
                </a:lnTo>
                <a:cubicBezTo>
                  <a:pt x="868870" y="114395"/>
                  <a:pt x="868870" y="83630"/>
                  <a:pt x="839914" y="83630"/>
                </a:cubicBezTo>
                <a:cubicBezTo>
                  <a:pt x="829341" y="83630"/>
                  <a:pt x="816483" y="88011"/>
                  <a:pt x="804672" y="95726"/>
                </a:cubicBezTo>
                <a:lnTo>
                  <a:pt x="802767" y="96964"/>
                </a:lnTo>
                <a:lnTo>
                  <a:pt x="803243" y="99155"/>
                </a:lnTo>
                <a:cubicBezTo>
                  <a:pt x="804100" y="102775"/>
                  <a:pt x="804481" y="106966"/>
                  <a:pt x="804481" y="112014"/>
                </a:cubicBezTo>
                <a:lnTo>
                  <a:pt x="804481" y="221742"/>
                </a:lnTo>
                <a:lnTo>
                  <a:pt x="767905" y="221742"/>
                </a:lnTo>
                <a:lnTo>
                  <a:pt x="767905" y="124492"/>
                </a:lnTo>
                <a:cubicBezTo>
                  <a:pt x="767905" y="111252"/>
                  <a:pt x="767905" y="83630"/>
                  <a:pt x="740187" y="83630"/>
                </a:cubicBezTo>
                <a:cubicBezTo>
                  <a:pt x="727805" y="83630"/>
                  <a:pt x="713517" y="89726"/>
                  <a:pt x="704850" y="95726"/>
                </a:cubicBezTo>
                <a:lnTo>
                  <a:pt x="703516" y="96679"/>
                </a:lnTo>
                <a:lnTo>
                  <a:pt x="703516" y="221647"/>
                </a:lnTo>
                <a:lnTo>
                  <a:pt x="666940" y="221647"/>
                </a:lnTo>
                <a:lnTo>
                  <a:pt x="666940" y="62008"/>
                </a:lnTo>
                <a:lnTo>
                  <a:pt x="703516" y="62008"/>
                </a:lnTo>
                <a:lnTo>
                  <a:pt x="703516" y="82010"/>
                </a:lnTo>
                <a:lnTo>
                  <a:pt x="708660" y="77819"/>
                </a:lnTo>
                <a:cubicBezTo>
                  <a:pt x="721709" y="67342"/>
                  <a:pt x="743331" y="56769"/>
                  <a:pt x="759618" y="56769"/>
                </a:cubicBezTo>
                <a:close/>
                <a:moveTo>
                  <a:pt x="170402" y="56769"/>
                </a:moveTo>
                <a:cubicBezTo>
                  <a:pt x="212407" y="56769"/>
                  <a:pt x="216884" y="95441"/>
                  <a:pt x="216884" y="112014"/>
                </a:cubicBezTo>
                <a:lnTo>
                  <a:pt x="216884" y="221742"/>
                </a:lnTo>
                <a:lnTo>
                  <a:pt x="180404" y="221742"/>
                </a:lnTo>
                <a:lnTo>
                  <a:pt x="180404" y="124492"/>
                </a:lnTo>
                <a:cubicBezTo>
                  <a:pt x="180404" y="111252"/>
                  <a:pt x="180404" y="83630"/>
                  <a:pt x="153067" y="83630"/>
                </a:cubicBezTo>
                <a:cubicBezTo>
                  <a:pt x="139255" y="83630"/>
                  <a:pt x="122491" y="89630"/>
                  <a:pt x="112109" y="95631"/>
                </a:cubicBezTo>
                <a:lnTo>
                  <a:pt x="110490" y="96584"/>
                </a:lnTo>
                <a:lnTo>
                  <a:pt x="110490" y="221742"/>
                </a:lnTo>
                <a:lnTo>
                  <a:pt x="73914" y="221742"/>
                </a:lnTo>
                <a:lnTo>
                  <a:pt x="73914" y="62008"/>
                </a:lnTo>
                <a:lnTo>
                  <a:pt x="110490" y="62008"/>
                </a:lnTo>
                <a:lnTo>
                  <a:pt x="110490" y="81629"/>
                </a:lnTo>
                <a:lnTo>
                  <a:pt x="115538" y="77914"/>
                </a:lnTo>
                <a:cubicBezTo>
                  <a:pt x="129445" y="67723"/>
                  <a:pt x="152591" y="56769"/>
                  <a:pt x="170402" y="56769"/>
                </a:cubicBezTo>
                <a:close/>
                <a:moveTo>
                  <a:pt x="437864" y="56674"/>
                </a:moveTo>
                <a:cubicBezTo>
                  <a:pt x="490918" y="56674"/>
                  <a:pt x="518922" y="87059"/>
                  <a:pt x="518922" y="140018"/>
                </a:cubicBezTo>
                <a:cubicBezTo>
                  <a:pt x="518922" y="192977"/>
                  <a:pt x="490156" y="226029"/>
                  <a:pt x="437864" y="226029"/>
                </a:cubicBezTo>
                <a:cubicBezTo>
                  <a:pt x="386334" y="226029"/>
                  <a:pt x="356806" y="194691"/>
                  <a:pt x="356806" y="140018"/>
                </a:cubicBezTo>
                <a:cubicBezTo>
                  <a:pt x="356806" y="85344"/>
                  <a:pt x="384810" y="56674"/>
                  <a:pt x="437864" y="56674"/>
                </a:cubicBezTo>
                <a:close/>
                <a:moveTo>
                  <a:pt x="1005744" y="56578"/>
                </a:moveTo>
                <a:cubicBezTo>
                  <a:pt x="1035843" y="56578"/>
                  <a:pt x="1068037" y="69437"/>
                  <a:pt x="1068037" y="105537"/>
                </a:cubicBezTo>
                <a:lnTo>
                  <a:pt x="1068037" y="221551"/>
                </a:lnTo>
                <a:lnTo>
                  <a:pt x="1035652" y="221551"/>
                </a:lnTo>
                <a:lnTo>
                  <a:pt x="1035652" y="190404"/>
                </a:lnTo>
                <a:lnTo>
                  <a:pt x="1029842" y="198405"/>
                </a:lnTo>
                <a:cubicBezTo>
                  <a:pt x="1018222" y="214503"/>
                  <a:pt x="997552" y="225837"/>
                  <a:pt x="979550" y="225837"/>
                </a:cubicBezTo>
                <a:lnTo>
                  <a:pt x="979550" y="226028"/>
                </a:lnTo>
                <a:cubicBezTo>
                  <a:pt x="956404" y="226028"/>
                  <a:pt x="933068" y="210978"/>
                  <a:pt x="933068" y="182308"/>
                </a:cubicBezTo>
                <a:cubicBezTo>
                  <a:pt x="933068" y="133826"/>
                  <a:pt x="981931" y="125349"/>
                  <a:pt x="1029747" y="123348"/>
                </a:cubicBezTo>
                <a:lnTo>
                  <a:pt x="1032795" y="123348"/>
                </a:lnTo>
                <a:lnTo>
                  <a:pt x="1032795" y="110299"/>
                </a:lnTo>
                <a:cubicBezTo>
                  <a:pt x="1032795" y="88487"/>
                  <a:pt x="1014793" y="78676"/>
                  <a:pt x="997076" y="78676"/>
                </a:cubicBezTo>
                <a:cubicBezTo>
                  <a:pt x="985551" y="78676"/>
                  <a:pt x="968596" y="79819"/>
                  <a:pt x="951166" y="85058"/>
                </a:cubicBezTo>
                <a:lnTo>
                  <a:pt x="951166" y="72675"/>
                </a:lnTo>
                <a:cubicBezTo>
                  <a:pt x="968501" y="62103"/>
                  <a:pt x="987361" y="56578"/>
                  <a:pt x="1005744" y="56578"/>
                </a:cubicBezTo>
                <a:close/>
                <a:moveTo>
                  <a:pt x="2169413" y="54197"/>
                </a:moveTo>
                <a:cubicBezTo>
                  <a:pt x="2194845" y="54197"/>
                  <a:pt x="2213800" y="62008"/>
                  <a:pt x="2229135" y="77533"/>
                </a:cubicBezTo>
                <a:cubicBezTo>
                  <a:pt x="2244470" y="93059"/>
                  <a:pt x="2252090" y="112204"/>
                  <a:pt x="2252090" y="134874"/>
                </a:cubicBezTo>
                <a:lnTo>
                  <a:pt x="2252090" y="144208"/>
                </a:lnTo>
                <a:cubicBezTo>
                  <a:pt x="2252090" y="147828"/>
                  <a:pt x="2251328" y="150685"/>
                  <a:pt x="2249804" y="152781"/>
                </a:cubicBezTo>
                <a:cubicBezTo>
                  <a:pt x="2248280" y="154876"/>
                  <a:pt x="2246090" y="156019"/>
                  <a:pt x="2243232" y="156019"/>
                </a:cubicBezTo>
                <a:lnTo>
                  <a:pt x="2141505" y="156019"/>
                </a:lnTo>
                <a:cubicBezTo>
                  <a:pt x="2143029" y="163544"/>
                  <a:pt x="2146744" y="169545"/>
                  <a:pt x="2152649" y="173926"/>
                </a:cubicBezTo>
                <a:cubicBezTo>
                  <a:pt x="2158555" y="178308"/>
                  <a:pt x="2165699" y="180498"/>
                  <a:pt x="2174081" y="180498"/>
                </a:cubicBezTo>
                <a:cubicBezTo>
                  <a:pt x="2179700" y="180498"/>
                  <a:pt x="2184844" y="179451"/>
                  <a:pt x="2189606" y="177450"/>
                </a:cubicBezTo>
                <a:cubicBezTo>
                  <a:pt x="2194369" y="175450"/>
                  <a:pt x="2198941" y="172212"/>
                  <a:pt x="2203323" y="167830"/>
                </a:cubicBezTo>
                <a:cubicBezTo>
                  <a:pt x="2205227" y="165925"/>
                  <a:pt x="2207323" y="164782"/>
                  <a:pt x="2209418" y="164592"/>
                </a:cubicBezTo>
                <a:cubicBezTo>
                  <a:pt x="2211514" y="164401"/>
                  <a:pt x="2213705" y="164973"/>
                  <a:pt x="2215895" y="166402"/>
                </a:cubicBezTo>
                <a:lnTo>
                  <a:pt x="2243423" y="184499"/>
                </a:lnTo>
                <a:cubicBezTo>
                  <a:pt x="2245328" y="185737"/>
                  <a:pt x="2246471" y="187357"/>
                  <a:pt x="2246756" y="189357"/>
                </a:cubicBezTo>
                <a:cubicBezTo>
                  <a:pt x="2247042" y="191357"/>
                  <a:pt x="2246471" y="193357"/>
                  <a:pt x="2245137" y="195167"/>
                </a:cubicBezTo>
                <a:lnTo>
                  <a:pt x="2245232" y="195262"/>
                </a:lnTo>
                <a:cubicBezTo>
                  <a:pt x="2238660" y="204787"/>
                  <a:pt x="2228945" y="212407"/>
                  <a:pt x="2215991" y="218122"/>
                </a:cubicBezTo>
                <a:cubicBezTo>
                  <a:pt x="2203037" y="223837"/>
                  <a:pt x="2188844" y="226695"/>
                  <a:pt x="2173414" y="226695"/>
                </a:cubicBezTo>
                <a:cubicBezTo>
                  <a:pt x="2147411" y="226695"/>
                  <a:pt x="2125979" y="218599"/>
                  <a:pt x="2109311" y="202406"/>
                </a:cubicBezTo>
                <a:cubicBezTo>
                  <a:pt x="2092642" y="186214"/>
                  <a:pt x="2084260" y="165830"/>
                  <a:pt x="2084260" y="141256"/>
                </a:cubicBezTo>
                <a:cubicBezTo>
                  <a:pt x="2084260" y="116681"/>
                  <a:pt x="2092070" y="94869"/>
                  <a:pt x="2107787" y="78581"/>
                </a:cubicBezTo>
                <a:cubicBezTo>
                  <a:pt x="2123503" y="62389"/>
                  <a:pt x="2143982" y="54197"/>
                  <a:pt x="2169413" y="54197"/>
                </a:cubicBezTo>
                <a:close/>
                <a:moveTo>
                  <a:pt x="1776412" y="54197"/>
                </a:moveTo>
                <a:cubicBezTo>
                  <a:pt x="1784318" y="54197"/>
                  <a:pt x="1791556" y="55435"/>
                  <a:pt x="1798224" y="58007"/>
                </a:cubicBezTo>
                <a:cubicBezTo>
                  <a:pt x="1804892" y="60579"/>
                  <a:pt x="1810892" y="64389"/>
                  <a:pt x="1816226" y="69342"/>
                </a:cubicBezTo>
                <a:lnTo>
                  <a:pt x="1816226" y="66389"/>
                </a:lnTo>
                <a:cubicBezTo>
                  <a:pt x="1816226" y="64103"/>
                  <a:pt x="1816893" y="62293"/>
                  <a:pt x="1818417" y="60865"/>
                </a:cubicBezTo>
                <a:cubicBezTo>
                  <a:pt x="1819941" y="59436"/>
                  <a:pt x="1821655" y="58674"/>
                  <a:pt x="1823942" y="58674"/>
                </a:cubicBezTo>
                <a:lnTo>
                  <a:pt x="1865566" y="58674"/>
                </a:lnTo>
                <a:cubicBezTo>
                  <a:pt x="1867852" y="58674"/>
                  <a:pt x="1869661" y="59436"/>
                  <a:pt x="1871090" y="60865"/>
                </a:cubicBezTo>
                <a:cubicBezTo>
                  <a:pt x="1872519" y="62293"/>
                  <a:pt x="1873281" y="64103"/>
                  <a:pt x="1873281" y="66389"/>
                </a:cubicBezTo>
                <a:lnTo>
                  <a:pt x="1873281" y="214027"/>
                </a:lnTo>
                <a:cubicBezTo>
                  <a:pt x="1873281" y="216217"/>
                  <a:pt x="1872519" y="218027"/>
                  <a:pt x="1871090" y="219551"/>
                </a:cubicBezTo>
                <a:cubicBezTo>
                  <a:pt x="1869566" y="221075"/>
                  <a:pt x="1867852" y="221837"/>
                  <a:pt x="1865756" y="221837"/>
                </a:cubicBezTo>
                <a:lnTo>
                  <a:pt x="1824227" y="221837"/>
                </a:lnTo>
                <a:cubicBezTo>
                  <a:pt x="1822036" y="221837"/>
                  <a:pt x="1820227" y="221075"/>
                  <a:pt x="1818607" y="219551"/>
                </a:cubicBezTo>
                <a:cubicBezTo>
                  <a:pt x="1816988" y="218027"/>
                  <a:pt x="1816226" y="216217"/>
                  <a:pt x="1816226" y="214027"/>
                </a:cubicBezTo>
                <a:lnTo>
                  <a:pt x="1816226" y="211264"/>
                </a:lnTo>
                <a:cubicBezTo>
                  <a:pt x="1810892" y="216408"/>
                  <a:pt x="1804892" y="220218"/>
                  <a:pt x="1798224" y="222790"/>
                </a:cubicBezTo>
                <a:cubicBezTo>
                  <a:pt x="1791556" y="225361"/>
                  <a:pt x="1784222" y="226600"/>
                  <a:pt x="1776412" y="226600"/>
                </a:cubicBezTo>
                <a:cubicBezTo>
                  <a:pt x="1753171" y="226600"/>
                  <a:pt x="1733549" y="218313"/>
                  <a:pt x="1717643" y="201644"/>
                </a:cubicBezTo>
                <a:cubicBezTo>
                  <a:pt x="1701736" y="184975"/>
                  <a:pt x="1693830" y="164592"/>
                  <a:pt x="1693830" y="140398"/>
                </a:cubicBezTo>
                <a:cubicBezTo>
                  <a:pt x="1693830" y="116205"/>
                  <a:pt x="1701736" y="95726"/>
                  <a:pt x="1717643" y="79152"/>
                </a:cubicBezTo>
                <a:cubicBezTo>
                  <a:pt x="1733549" y="62484"/>
                  <a:pt x="1753076" y="54197"/>
                  <a:pt x="1776412" y="54197"/>
                </a:cubicBezTo>
                <a:close/>
                <a:moveTo>
                  <a:pt x="1422177" y="54197"/>
                </a:moveTo>
                <a:cubicBezTo>
                  <a:pt x="1442656" y="54197"/>
                  <a:pt x="1458277" y="60293"/>
                  <a:pt x="1468850" y="72485"/>
                </a:cubicBezTo>
                <a:cubicBezTo>
                  <a:pt x="1479423" y="84677"/>
                  <a:pt x="1484661" y="102394"/>
                  <a:pt x="1484661" y="125730"/>
                </a:cubicBezTo>
                <a:lnTo>
                  <a:pt x="1484661" y="214312"/>
                </a:lnTo>
                <a:cubicBezTo>
                  <a:pt x="1484661" y="216598"/>
                  <a:pt x="1483899" y="218408"/>
                  <a:pt x="1482471" y="219837"/>
                </a:cubicBezTo>
                <a:cubicBezTo>
                  <a:pt x="1481042" y="221266"/>
                  <a:pt x="1479232" y="222028"/>
                  <a:pt x="1476946" y="222028"/>
                </a:cubicBezTo>
                <a:lnTo>
                  <a:pt x="1435322" y="222028"/>
                </a:lnTo>
                <a:cubicBezTo>
                  <a:pt x="1433036" y="222028"/>
                  <a:pt x="1431226" y="221361"/>
                  <a:pt x="1429797" y="219837"/>
                </a:cubicBezTo>
                <a:cubicBezTo>
                  <a:pt x="1428369" y="218408"/>
                  <a:pt x="1427607" y="216598"/>
                  <a:pt x="1427607" y="214312"/>
                </a:cubicBezTo>
                <a:lnTo>
                  <a:pt x="1427607" y="130397"/>
                </a:lnTo>
                <a:cubicBezTo>
                  <a:pt x="1427607" y="122206"/>
                  <a:pt x="1425130" y="115729"/>
                  <a:pt x="1420272" y="110871"/>
                </a:cubicBezTo>
                <a:lnTo>
                  <a:pt x="1401365" y="103650"/>
                </a:lnTo>
                <a:lnTo>
                  <a:pt x="1401413" y="103632"/>
                </a:lnTo>
                <a:lnTo>
                  <a:pt x="1401317" y="103632"/>
                </a:lnTo>
                <a:lnTo>
                  <a:pt x="1401365" y="103650"/>
                </a:lnTo>
                <a:lnTo>
                  <a:pt x="1382267" y="110871"/>
                </a:lnTo>
                <a:cubicBezTo>
                  <a:pt x="1377219" y="115729"/>
                  <a:pt x="1374743" y="122206"/>
                  <a:pt x="1374743" y="130397"/>
                </a:cubicBezTo>
                <a:lnTo>
                  <a:pt x="1374743" y="214217"/>
                </a:lnTo>
                <a:cubicBezTo>
                  <a:pt x="1374743" y="216503"/>
                  <a:pt x="1373981" y="218313"/>
                  <a:pt x="1372552" y="219742"/>
                </a:cubicBezTo>
                <a:cubicBezTo>
                  <a:pt x="1371123" y="221170"/>
                  <a:pt x="1369313" y="221932"/>
                  <a:pt x="1367028" y="221932"/>
                </a:cubicBezTo>
                <a:lnTo>
                  <a:pt x="1325403" y="221932"/>
                </a:lnTo>
                <a:cubicBezTo>
                  <a:pt x="1323117" y="221932"/>
                  <a:pt x="1321308" y="221266"/>
                  <a:pt x="1319879" y="219742"/>
                </a:cubicBezTo>
                <a:cubicBezTo>
                  <a:pt x="1318450" y="218313"/>
                  <a:pt x="1317688" y="216503"/>
                  <a:pt x="1317688" y="214217"/>
                </a:cubicBezTo>
                <a:lnTo>
                  <a:pt x="1317688" y="66389"/>
                </a:lnTo>
                <a:cubicBezTo>
                  <a:pt x="1317688" y="64103"/>
                  <a:pt x="1318450" y="62293"/>
                  <a:pt x="1319879" y="60865"/>
                </a:cubicBezTo>
                <a:cubicBezTo>
                  <a:pt x="1321308" y="59436"/>
                  <a:pt x="1323117" y="58674"/>
                  <a:pt x="1325403" y="58674"/>
                </a:cubicBezTo>
                <a:lnTo>
                  <a:pt x="1367028" y="58674"/>
                </a:lnTo>
                <a:cubicBezTo>
                  <a:pt x="1369313" y="58674"/>
                  <a:pt x="1371123" y="59436"/>
                  <a:pt x="1372552" y="60865"/>
                </a:cubicBezTo>
                <a:cubicBezTo>
                  <a:pt x="1373981" y="62293"/>
                  <a:pt x="1374743" y="64103"/>
                  <a:pt x="1374743" y="66389"/>
                </a:cubicBezTo>
                <a:lnTo>
                  <a:pt x="1374743" y="78200"/>
                </a:lnTo>
                <a:cubicBezTo>
                  <a:pt x="1379982" y="70294"/>
                  <a:pt x="1386554" y="64389"/>
                  <a:pt x="1394555" y="60293"/>
                </a:cubicBezTo>
                <a:cubicBezTo>
                  <a:pt x="1402556" y="56197"/>
                  <a:pt x="1411795" y="54197"/>
                  <a:pt x="1422177" y="54197"/>
                </a:cubicBezTo>
                <a:close/>
                <a:moveTo>
                  <a:pt x="1219104" y="54197"/>
                </a:moveTo>
                <a:cubicBezTo>
                  <a:pt x="1244536" y="54197"/>
                  <a:pt x="1263491" y="62008"/>
                  <a:pt x="1278826" y="77533"/>
                </a:cubicBezTo>
                <a:cubicBezTo>
                  <a:pt x="1294161" y="93059"/>
                  <a:pt x="1301781" y="112204"/>
                  <a:pt x="1301781" y="134874"/>
                </a:cubicBezTo>
                <a:lnTo>
                  <a:pt x="1301781" y="144208"/>
                </a:lnTo>
                <a:cubicBezTo>
                  <a:pt x="1301781" y="147828"/>
                  <a:pt x="1301019" y="150685"/>
                  <a:pt x="1299495" y="152781"/>
                </a:cubicBezTo>
                <a:cubicBezTo>
                  <a:pt x="1297972" y="154876"/>
                  <a:pt x="1295781" y="156019"/>
                  <a:pt x="1292923" y="156019"/>
                </a:cubicBezTo>
                <a:lnTo>
                  <a:pt x="1191196" y="156019"/>
                </a:lnTo>
                <a:cubicBezTo>
                  <a:pt x="1192720" y="163544"/>
                  <a:pt x="1196435" y="169545"/>
                  <a:pt x="1202341" y="173926"/>
                </a:cubicBezTo>
                <a:cubicBezTo>
                  <a:pt x="1208246" y="178308"/>
                  <a:pt x="1215390" y="180498"/>
                  <a:pt x="1223772" y="180498"/>
                </a:cubicBezTo>
                <a:cubicBezTo>
                  <a:pt x="1229392" y="180498"/>
                  <a:pt x="1234535" y="179451"/>
                  <a:pt x="1239297" y="177450"/>
                </a:cubicBezTo>
                <a:cubicBezTo>
                  <a:pt x="1244060" y="175450"/>
                  <a:pt x="1248632" y="172212"/>
                  <a:pt x="1253014" y="167830"/>
                </a:cubicBezTo>
                <a:cubicBezTo>
                  <a:pt x="1254918" y="165925"/>
                  <a:pt x="1257014" y="164782"/>
                  <a:pt x="1259109" y="164592"/>
                </a:cubicBezTo>
                <a:cubicBezTo>
                  <a:pt x="1261205" y="164401"/>
                  <a:pt x="1263396" y="164973"/>
                  <a:pt x="1265586" y="166402"/>
                </a:cubicBezTo>
                <a:lnTo>
                  <a:pt x="1293114" y="184499"/>
                </a:lnTo>
                <a:cubicBezTo>
                  <a:pt x="1295019" y="185737"/>
                  <a:pt x="1296162" y="187357"/>
                  <a:pt x="1296447" y="189357"/>
                </a:cubicBezTo>
                <a:cubicBezTo>
                  <a:pt x="1296733" y="191357"/>
                  <a:pt x="1296162" y="193357"/>
                  <a:pt x="1294828" y="195167"/>
                </a:cubicBezTo>
                <a:lnTo>
                  <a:pt x="1294923" y="195262"/>
                </a:lnTo>
                <a:cubicBezTo>
                  <a:pt x="1288351" y="204787"/>
                  <a:pt x="1278636" y="212407"/>
                  <a:pt x="1265682" y="218122"/>
                </a:cubicBezTo>
                <a:cubicBezTo>
                  <a:pt x="1252728" y="223837"/>
                  <a:pt x="1238535" y="226695"/>
                  <a:pt x="1223105" y="226695"/>
                </a:cubicBezTo>
                <a:cubicBezTo>
                  <a:pt x="1197102" y="226695"/>
                  <a:pt x="1175670" y="218599"/>
                  <a:pt x="1159002" y="202406"/>
                </a:cubicBezTo>
                <a:cubicBezTo>
                  <a:pt x="1142333" y="186214"/>
                  <a:pt x="1133951" y="165830"/>
                  <a:pt x="1133951" y="141256"/>
                </a:cubicBezTo>
                <a:cubicBezTo>
                  <a:pt x="1133951" y="116681"/>
                  <a:pt x="1141761" y="94869"/>
                  <a:pt x="1157478" y="78581"/>
                </a:cubicBezTo>
                <a:cubicBezTo>
                  <a:pt x="1173194" y="62293"/>
                  <a:pt x="1193673" y="54197"/>
                  <a:pt x="1219104" y="54197"/>
                </a:cubicBezTo>
                <a:close/>
                <a:moveTo>
                  <a:pt x="1969008" y="54006"/>
                </a:moveTo>
                <a:cubicBezTo>
                  <a:pt x="1978723" y="54006"/>
                  <a:pt x="1987391" y="55530"/>
                  <a:pt x="1995106" y="58578"/>
                </a:cubicBezTo>
                <a:cubicBezTo>
                  <a:pt x="2002822" y="61626"/>
                  <a:pt x="2008632" y="65817"/>
                  <a:pt x="2012537" y="70961"/>
                </a:cubicBezTo>
                <a:lnTo>
                  <a:pt x="2012537" y="66103"/>
                </a:lnTo>
                <a:cubicBezTo>
                  <a:pt x="2012537" y="64102"/>
                  <a:pt x="2013299" y="62293"/>
                  <a:pt x="2014728" y="60864"/>
                </a:cubicBezTo>
                <a:cubicBezTo>
                  <a:pt x="2016252" y="59340"/>
                  <a:pt x="2017966" y="58673"/>
                  <a:pt x="2019967" y="58673"/>
                </a:cubicBezTo>
                <a:lnTo>
                  <a:pt x="2060543" y="58673"/>
                </a:lnTo>
                <a:cubicBezTo>
                  <a:pt x="2062734" y="58673"/>
                  <a:pt x="2064544" y="59435"/>
                  <a:pt x="2065972" y="60864"/>
                </a:cubicBezTo>
                <a:cubicBezTo>
                  <a:pt x="2067496" y="62388"/>
                  <a:pt x="2068163" y="64102"/>
                  <a:pt x="2068163" y="66103"/>
                </a:cubicBezTo>
                <a:lnTo>
                  <a:pt x="2068163" y="216979"/>
                </a:lnTo>
                <a:cubicBezTo>
                  <a:pt x="2068163" y="242696"/>
                  <a:pt x="2059591" y="263080"/>
                  <a:pt x="2042541" y="278129"/>
                </a:cubicBezTo>
                <a:cubicBezTo>
                  <a:pt x="2025491" y="293179"/>
                  <a:pt x="2003107" y="300608"/>
                  <a:pt x="1975485" y="300608"/>
                </a:cubicBezTo>
                <a:cubicBezTo>
                  <a:pt x="1959102" y="300608"/>
                  <a:pt x="1943862" y="297846"/>
                  <a:pt x="1929765" y="292322"/>
                </a:cubicBezTo>
                <a:cubicBezTo>
                  <a:pt x="1915573" y="286797"/>
                  <a:pt x="1904524" y="279272"/>
                  <a:pt x="1896427" y="269843"/>
                </a:cubicBezTo>
                <a:cubicBezTo>
                  <a:pt x="1894141" y="267271"/>
                  <a:pt x="1893284" y="264604"/>
                  <a:pt x="1893856" y="261842"/>
                </a:cubicBezTo>
                <a:cubicBezTo>
                  <a:pt x="1894332" y="258984"/>
                  <a:pt x="1896237" y="256508"/>
                  <a:pt x="1899571" y="254412"/>
                </a:cubicBezTo>
                <a:lnTo>
                  <a:pt x="1928527" y="235076"/>
                </a:lnTo>
                <a:cubicBezTo>
                  <a:pt x="1930813" y="233552"/>
                  <a:pt x="1933003" y="232790"/>
                  <a:pt x="1935289" y="232886"/>
                </a:cubicBezTo>
                <a:cubicBezTo>
                  <a:pt x="1937575" y="232886"/>
                  <a:pt x="1939480" y="233743"/>
                  <a:pt x="1941290" y="235267"/>
                </a:cubicBezTo>
                <a:cubicBezTo>
                  <a:pt x="1946719" y="240506"/>
                  <a:pt x="1952244" y="244316"/>
                  <a:pt x="1957864" y="246792"/>
                </a:cubicBezTo>
                <a:cubicBezTo>
                  <a:pt x="1963483" y="249269"/>
                  <a:pt x="1969389" y="250507"/>
                  <a:pt x="1975675" y="250507"/>
                </a:cubicBezTo>
                <a:cubicBezTo>
                  <a:pt x="1987105" y="250507"/>
                  <a:pt x="1995964" y="247554"/>
                  <a:pt x="2002060" y="241744"/>
                </a:cubicBezTo>
                <a:cubicBezTo>
                  <a:pt x="2008251" y="235934"/>
                  <a:pt x="2011299" y="227647"/>
                  <a:pt x="2011299" y="216788"/>
                </a:cubicBezTo>
                <a:lnTo>
                  <a:pt x="2011299" y="209549"/>
                </a:lnTo>
                <a:cubicBezTo>
                  <a:pt x="2006822" y="214788"/>
                  <a:pt x="2000821" y="218884"/>
                  <a:pt x="1993297" y="221932"/>
                </a:cubicBezTo>
                <a:cubicBezTo>
                  <a:pt x="1985772" y="224980"/>
                  <a:pt x="1977676" y="226504"/>
                  <a:pt x="1969008" y="226504"/>
                </a:cubicBezTo>
                <a:cubicBezTo>
                  <a:pt x="1946529" y="226504"/>
                  <a:pt x="1927574" y="218408"/>
                  <a:pt x="1912144" y="202215"/>
                </a:cubicBezTo>
                <a:cubicBezTo>
                  <a:pt x="1896713" y="186023"/>
                  <a:pt x="1888998" y="165353"/>
                  <a:pt x="1888998" y="140207"/>
                </a:cubicBezTo>
                <a:cubicBezTo>
                  <a:pt x="1888998" y="115061"/>
                  <a:pt x="1896713" y="94392"/>
                  <a:pt x="1912144" y="78295"/>
                </a:cubicBezTo>
                <a:cubicBezTo>
                  <a:pt x="1927574" y="62102"/>
                  <a:pt x="1946529" y="54006"/>
                  <a:pt x="1969008" y="54006"/>
                </a:cubicBezTo>
                <a:close/>
                <a:moveTo>
                  <a:pt x="1578864" y="54006"/>
                </a:moveTo>
                <a:cubicBezTo>
                  <a:pt x="1588579" y="54006"/>
                  <a:pt x="1597247" y="55530"/>
                  <a:pt x="1604962" y="58578"/>
                </a:cubicBezTo>
                <a:cubicBezTo>
                  <a:pt x="1612678" y="61626"/>
                  <a:pt x="1618488" y="65817"/>
                  <a:pt x="1622393" y="70961"/>
                </a:cubicBezTo>
                <a:lnTo>
                  <a:pt x="1622393" y="66103"/>
                </a:lnTo>
                <a:cubicBezTo>
                  <a:pt x="1622393" y="64102"/>
                  <a:pt x="1623155" y="62293"/>
                  <a:pt x="1624584" y="60864"/>
                </a:cubicBezTo>
                <a:cubicBezTo>
                  <a:pt x="1626108" y="59340"/>
                  <a:pt x="1627822" y="58673"/>
                  <a:pt x="1629823" y="58673"/>
                </a:cubicBezTo>
                <a:lnTo>
                  <a:pt x="1670399" y="58673"/>
                </a:lnTo>
                <a:cubicBezTo>
                  <a:pt x="1672590" y="58673"/>
                  <a:pt x="1674400" y="59435"/>
                  <a:pt x="1675829" y="60864"/>
                </a:cubicBezTo>
                <a:cubicBezTo>
                  <a:pt x="1677353" y="62388"/>
                  <a:pt x="1678019" y="64102"/>
                  <a:pt x="1678019" y="66103"/>
                </a:cubicBezTo>
                <a:lnTo>
                  <a:pt x="1678019" y="216979"/>
                </a:lnTo>
                <a:cubicBezTo>
                  <a:pt x="1678019" y="242696"/>
                  <a:pt x="1669447" y="263080"/>
                  <a:pt x="1652397" y="278129"/>
                </a:cubicBezTo>
                <a:cubicBezTo>
                  <a:pt x="1635347" y="293179"/>
                  <a:pt x="1612963" y="300608"/>
                  <a:pt x="1585341" y="300608"/>
                </a:cubicBezTo>
                <a:cubicBezTo>
                  <a:pt x="1568958" y="300608"/>
                  <a:pt x="1553718" y="297846"/>
                  <a:pt x="1539621" y="292322"/>
                </a:cubicBezTo>
                <a:cubicBezTo>
                  <a:pt x="1525429" y="286797"/>
                  <a:pt x="1514380" y="279272"/>
                  <a:pt x="1506283" y="269843"/>
                </a:cubicBezTo>
                <a:cubicBezTo>
                  <a:pt x="1503997" y="267271"/>
                  <a:pt x="1503140" y="264604"/>
                  <a:pt x="1503712" y="261842"/>
                </a:cubicBezTo>
                <a:cubicBezTo>
                  <a:pt x="1504188" y="258984"/>
                  <a:pt x="1506093" y="256508"/>
                  <a:pt x="1509427" y="254412"/>
                </a:cubicBezTo>
                <a:lnTo>
                  <a:pt x="1538383" y="235076"/>
                </a:lnTo>
                <a:cubicBezTo>
                  <a:pt x="1540669" y="233552"/>
                  <a:pt x="1542859" y="232790"/>
                  <a:pt x="1545146" y="232886"/>
                </a:cubicBezTo>
                <a:cubicBezTo>
                  <a:pt x="1547432" y="232886"/>
                  <a:pt x="1549337" y="233743"/>
                  <a:pt x="1551146" y="235267"/>
                </a:cubicBezTo>
                <a:cubicBezTo>
                  <a:pt x="1556575" y="240506"/>
                  <a:pt x="1562100" y="244316"/>
                  <a:pt x="1567720" y="246792"/>
                </a:cubicBezTo>
                <a:cubicBezTo>
                  <a:pt x="1573339" y="249269"/>
                  <a:pt x="1579245" y="250507"/>
                  <a:pt x="1585532" y="250507"/>
                </a:cubicBezTo>
                <a:cubicBezTo>
                  <a:pt x="1596962" y="250507"/>
                  <a:pt x="1605820" y="247554"/>
                  <a:pt x="1611916" y="241744"/>
                </a:cubicBezTo>
                <a:cubicBezTo>
                  <a:pt x="1618107" y="235934"/>
                  <a:pt x="1621155" y="227647"/>
                  <a:pt x="1621155" y="216788"/>
                </a:cubicBezTo>
                <a:lnTo>
                  <a:pt x="1621155" y="209549"/>
                </a:lnTo>
                <a:cubicBezTo>
                  <a:pt x="1616678" y="214788"/>
                  <a:pt x="1610678" y="218884"/>
                  <a:pt x="1603153" y="221932"/>
                </a:cubicBezTo>
                <a:cubicBezTo>
                  <a:pt x="1595628" y="224980"/>
                  <a:pt x="1587532" y="226504"/>
                  <a:pt x="1578864" y="226504"/>
                </a:cubicBezTo>
                <a:cubicBezTo>
                  <a:pt x="1556385" y="226504"/>
                  <a:pt x="1537430" y="218408"/>
                  <a:pt x="1522000" y="202215"/>
                </a:cubicBezTo>
                <a:cubicBezTo>
                  <a:pt x="1506569" y="186023"/>
                  <a:pt x="1498854" y="165353"/>
                  <a:pt x="1498854" y="140207"/>
                </a:cubicBezTo>
                <a:cubicBezTo>
                  <a:pt x="1498854" y="115061"/>
                  <a:pt x="1506569" y="94392"/>
                  <a:pt x="1522000" y="78295"/>
                </a:cubicBezTo>
                <a:cubicBezTo>
                  <a:pt x="1537430" y="62102"/>
                  <a:pt x="1556385" y="54006"/>
                  <a:pt x="1578864" y="54006"/>
                </a:cubicBezTo>
                <a:close/>
                <a:moveTo>
                  <a:pt x="19717" y="285"/>
                </a:moveTo>
                <a:cubicBezTo>
                  <a:pt x="30575" y="285"/>
                  <a:pt x="39434" y="9239"/>
                  <a:pt x="39434" y="20192"/>
                </a:cubicBezTo>
                <a:cubicBezTo>
                  <a:pt x="39434" y="31146"/>
                  <a:pt x="30575" y="40099"/>
                  <a:pt x="19717" y="40099"/>
                </a:cubicBezTo>
                <a:lnTo>
                  <a:pt x="19717" y="40195"/>
                </a:lnTo>
                <a:cubicBezTo>
                  <a:pt x="8858" y="40195"/>
                  <a:pt x="0" y="31241"/>
                  <a:pt x="0" y="20288"/>
                </a:cubicBezTo>
                <a:cubicBezTo>
                  <a:pt x="0" y="9334"/>
                  <a:pt x="8858" y="285"/>
                  <a:pt x="19717" y="285"/>
                </a:cubicBezTo>
                <a:close/>
                <a:moveTo>
                  <a:pt x="313563" y="0"/>
                </a:moveTo>
                <a:cubicBezTo>
                  <a:pt x="323850" y="0"/>
                  <a:pt x="334423" y="2667"/>
                  <a:pt x="344900" y="7811"/>
                </a:cubicBezTo>
                <a:lnTo>
                  <a:pt x="344900" y="21241"/>
                </a:lnTo>
                <a:cubicBezTo>
                  <a:pt x="340138" y="20669"/>
                  <a:pt x="335756" y="20384"/>
                  <a:pt x="331660" y="20384"/>
                </a:cubicBezTo>
                <a:cubicBezTo>
                  <a:pt x="303562" y="20384"/>
                  <a:pt x="299752" y="39815"/>
                  <a:pt x="299752" y="58865"/>
                </a:cubicBezTo>
                <a:lnTo>
                  <a:pt x="299752" y="62008"/>
                </a:lnTo>
                <a:lnTo>
                  <a:pt x="344900" y="62008"/>
                </a:lnTo>
                <a:lnTo>
                  <a:pt x="344900" y="84582"/>
                </a:lnTo>
                <a:lnTo>
                  <a:pt x="300037" y="84582"/>
                </a:lnTo>
                <a:lnTo>
                  <a:pt x="300037" y="221742"/>
                </a:lnTo>
                <a:lnTo>
                  <a:pt x="263176" y="221742"/>
                </a:lnTo>
                <a:lnTo>
                  <a:pt x="262890" y="84582"/>
                </a:lnTo>
                <a:lnTo>
                  <a:pt x="243078" y="84582"/>
                </a:lnTo>
                <a:lnTo>
                  <a:pt x="243078" y="62008"/>
                </a:lnTo>
                <a:lnTo>
                  <a:pt x="262890" y="62008"/>
                </a:lnTo>
                <a:lnTo>
                  <a:pt x="262890" y="58865"/>
                </a:lnTo>
                <a:cubicBezTo>
                  <a:pt x="262890" y="36862"/>
                  <a:pt x="269462" y="0"/>
                  <a:pt x="313563" y="0"/>
                </a:cubicBezTo>
                <a:close/>
              </a:path>
            </a:pathLst>
          </a:custGeom>
          <a:solidFill>
            <a:schemeClr val="bg1"/>
          </a:solidFill>
          <a:ln w="9525" cap="flat">
            <a:noFill/>
            <a:prstDash val="solid"/>
            <a:miter/>
          </a:ln>
        </p:spPr>
        <p:txBody>
          <a:bodyPr rtlCol="0" anchor="ctr"/>
          <a:lstStyle/>
          <a:p>
            <a:endParaRPr lang="en-US"/>
          </a:p>
        </p:txBody>
      </p:sp>
      <p:sp>
        <p:nvSpPr>
          <p:cNvPr id="3" name="Text Placeholder 8">
            <a:extLst>
              <a:ext uri="{FF2B5EF4-FFF2-40B4-BE49-F238E27FC236}">
                <a16:creationId xmlns:a16="http://schemas.microsoft.com/office/drawing/2014/main" id="{B0557BC5-FA76-A836-F74A-EBD534387016}"/>
              </a:ext>
            </a:extLst>
          </p:cNvPr>
          <p:cNvSpPr>
            <a:spLocks noGrp="1"/>
          </p:cNvSpPr>
          <p:nvPr>
            <p:ph type="body" sz="quarter" idx="16"/>
          </p:nvPr>
        </p:nvSpPr>
        <p:spPr>
          <a:xfrm>
            <a:off x="490493" y="1603723"/>
            <a:ext cx="585879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3176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Image — Right — Black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dirty="0"/>
              <a:t>ADD TITLE OF SLIDE HERE</a:t>
            </a:r>
          </a:p>
        </p:txBody>
      </p:sp>
      <p:sp>
        <p:nvSpPr>
          <p:cNvPr id="23" name="Picture Placeholder 22">
            <a:extLst>
              <a:ext uri="{FF2B5EF4-FFF2-40B4-BE49-F238E27FC236}">
                <a16:creationId xmlns:a16="http://schemas.microsoft.com/office/drawing/2014/main" id="{10C479C0-95DB-EDAD-FD58-E649ADC49B2A}"/>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4" cstate="screen">
              <a:extLst>
                <a:ext uri="{28A0092B-C50C-407E-A947-70E740481C1C}">
                  <a14:useLocalDpi xmlns:a14="http://schemas.microsoft.com/office/drawing/2010/main"/>
                </a:ext>
              </a:extLst>
            </a:blip>
            <a:srcRect/>
            <a:tile tx="0" ty="-635000" sx="100000" sy="100000" flip="none" algn="ctr"/>
          </a:blipFill>
        </p:spPr>
        <p:txBody>
          <a:bodyPr wrap="square">
            <a:noAutofit/>
          </a:bodyPr>
          <a:lstStyle/>
          <a:p>
            <a:endParaRPr lang="en-US"/>
          </a:p>
        </p:txBody>
      </p:sp>
      <p:sp>
        <p:nvSpPr>
          <p:cNvPr id="2" name="Text Placeholder 8">
            <a:extLst>
              <a:ext uri="{FF2B5EF4-FFF2-40B4-BE49-F238E27FC236}">
                <a16:creationId xmlns:a16="http://schemas.microsoft.com/office/drawing/2014/main" id="{92A1E066-EE6E-28CA-36D2-6C36E08C5AAF}"/>
              </a:ext>
            </a:extLst>
          </p:cNvPr>
          <p:cNvSpPr>
            <a:spLocks noGrp="1"/>
          </p:cNvSpPr>
          <p:nvPr>
            <p:ph type="body" sz="quarter" idx="16"/>
          </p:nvPr>
        </p:nvSpPr>
        <p:spPr>
          <a:xfrm>
            <a:off x="490493" y="1603723"/>
            <a:ext cx="5858791" cy="3650552"/>
          </a:xfrm>
          <a:prstGeom prst="rect">
            <a:avLst/>
          </a:prstGeom>
        </p:spPr>
        <p:txBody>
          <a:bodyPr/>
          <a:lstStyle>
            <a:lvl1pPr marL="0" indent="0">
              <a:buClr>
                <a:schemeClr val="accent1"/>
              </a:buClr>
              <a:buNone/>
              <a:defRPr sz="18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144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iangle Imag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C5B4310-1FC8-18EE-9384-C8BCE85925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2248" y="0"/>
            <a:ext cx="8359752" cy="6858000"/>
          </a:xfrm>
          <a:prstGeom prst="rect">
            <a:avLst/>
          </a:prstGeom>
        </p:spPr>
      </p:pic>
      <p:sp>
        <p:nvSpPr>
          <p:cNvPr id="39" name="Picture Placeholder 38">
            <a:extLst>
              <a:ext uri="{FF2B5EF4-FFF2-40B4-BE49-F238E27FC236}">
                <a16:creationId xmlns:a16="http://schemas.microsoft.com/office/drawing/2014/main" id="{3E45568B-97C1-68A6-1B8D-06A6878E66B5}"/>
              </a:ext>
            </a:extLst>
          </p:cNvPr>
          <p:cNvSpPr>
            <a:spLocks noGrp="1"/>
          </p:cNvSpPr>
          <p:nvPr>
            <p:ph type="pic" sz="quarter" idx="13"/>
          </p:nvPr>
        </p:nvSpPr>
        <p:spPr>
          <a:xfrm>
            <a:off x="4180114" y="1368032"/>
            <a:ext cx="8020595" cy="5489968"/>
          </a:xfrm>
          <a:custGeom>
            <a:avLst/>
            <a:gdLst>
              <a:gd name="connsiteX0" fmla="*/ 5485194 w 7998685"/>
              <a:gd name="connsiteY0" fmla="*/ 0 h 5489969"/>
              <a:gd name="connsiteX1" fmla="*/ 7998685 w 7998685"/>
              <a:gd name="connsiteY1" fmla="*/ 2515506 h 5489969"/>
              <a:gd name="connsiteX2" fmla="*/ 7998685 w 7998685"/>
              <a:gd name="connsiteY2" fmla="*/ 5489969 h 5489969"/>
              <a:gd name="connsiteX3" fmla="*/ 0 w 7998685"/>
              <a:gd name="connsiteY3" fmla="*/ 5489969 h 5489969"/>
            </a:gdLst>
            <a:ahLst/>
            <a:cxnLst>
              <a:cxn ang="0">
                <a:pos x="connsiteX0" y="connsiteY0"/>
              </a:cxn>
              <a:cxn ang="0">
                <a:pos x="connsiteX1" y="connsiteY1"/>
              </a:cxn>
              <a:cxn ang="0">
                <a:pos x="connsiteX2" y="connsiteY2"/>
              </a:cxn>
              <a:cxn ang="0">
                <a:pos x="connsiteX3" y="connsiteY3"/>
              </a:cxn>
            </a:cxnLst>
            <a:rect l="l" t="t" r="r" b="b"/>
            <a:pathLst>
              <a:path w="7998685" h="5489969">
                <a:moveTo>
                  <a:pt x="5485194" y="0"/>
                </a:moveTo>
                <a:lnTo>
                  <a:pt x="7998685" y="2515506"/>
                </a:lnTo>
                <a:lnTo>
                  <a:pt x="7998685" y="5489969"/>
                </a:lnTo>
                <a:lnTo>
                  <a:pt x="0" y="5489969"/>
                </a:lnTo>
                <a:close/>
              </a:path>
            </a:pathLst>
          </a:custGeom>
          <a:blipFill>
            <a:blip r:embed="rId4" cstate="screen">
              <a:extLst>
                <a:ext uri="{28A0092B-C50C-407E-A947-70E740481C1C}">
                  <a14:useLocalDpi xmlns:a14="http://schemas.microsoft.com/office/drawing/2010/main"/>
                </a:ext>
              </a:extLst>
            </a:blip>
            <a:stretch>
              <a:fillRect/>
            </a:stretch>
          </a:blipFill>
        </p:spPr>
        <p:txBody>
          <a:bodyPr wrap="square">
            <a:noAutofit/>
          </a:bodyPr>
          <a:lstStyle>
            <a:lvl1pPr algn="r">
              <a:defRPr/>
            </a:lvl1pPr>
          </a:lstStyle>
          <a:p>
            <a:endParaRPr lang="en-US"/>
          </a:p>
        </p:txBody>
      </p:sp>
      <p:pic>
        <p:nvPicPr>
          <p:cNvPr id="21" name="Picture 20" descr="Informa Engage Logo Left Aligned&#10;">
            <a:extLst>
              <a:ext uri="{FF2B5EF4-FFF2-40B4-BE49-F238E27FC236}">
                <a16:creationId xmlns:a16="http://schemas.microsoft.com/office/drawing/2014/main" id="{122875AA-5103-440F-ACA5-6263975E5B7D}"/>
              </a:ext>
            </a:extLst>
          </p:cNvPr>
          <p:cNvPicPr>
            <a:picLocks noChangeAspect="1"/>
          </p:cNvPicPr>
          <p:nvPr userDrawn="1"/>
        </p:nvPicPr>
        <p:blipFill>
          <a:blip r:embed="rId5"/>
          <a:stretch>
            <a:fillRect/>
          </a:stretch>
        </p:blipFill>
        <p:spPr>
          <a:xfrm>
            <a:off x="793946" y="2289836"/>
            <a:ext cx="2576945" cy="655156"/>
          </a:xfrm>
          <a:prstGeom prst="rect">
            <a:avLst/>
          </a:prstGeom>
        </p:spPr>
      </p:pic>
      <p:sp>
        <p:nvSpPr>
          <p:cNvPr id="11" name="Text Placeholder 15">
            <a:extLst>
              <a:ext uri="{FF2B5EF4-FFF2-40B4-BE49-F238E27FC236}">
                <a16:creationId xmlns:a16="http://schemas.microsoft.com/office/drawing/2014/main" id="{7F697CF8-12C6-EC74-E208-C67AF36F319A}"/>
              </a:ext>
            </a:extLst>
          </p:cNvPr>
          <p:cNvSpPr>
            <a:spLocks noGrp="1"/>
          </p:cNvSpPr>
          <p:nvPr>
            <p:ph type="body" sz="quarter" idx="11" hasCustomPrompt="1"/>
          </p:nvPr>
        </p:nvSpPr>
        <p:spPr>
          <a:xfrm>
            <a:off x="700920" y="4120843"/>
            <a:ext cx="4533690" cy="534783"/>
          </a:xfrm>
          <a:prstGeom prst="rect">
            <a:avLst/>
          </a:prstGeom>
        </p:spPr>
        <p:txBody>
          <a:bodyPr/>
          <a:lstStyle/>
          <a:p>
            <a:r>
              <a:rPr lang="en-US" dirty="0"/>
              <a:t>CLICK TO ADD SUBTITLE</a:t>
            </a:r>
          </a:p>
        </p:txBody>
      </p:sp>
      <p:sp>
        <p:nvSpPr>
          <p:cNvPr id="12" name="Text Placeholder 17">
            <a:extLst>
              <a:ext uri="{FF2B5EF4-FFF2-40B4-BE49-F238E27FC236}">
                <a16:creationId xmlns:a16="http://schemas.microsoft.com/office/drawing/2014/main" id="{992A096A-43A9-107D-D754-C14F1CD7DE16}"/>
              </a:ext>
            </a:extLst>
          </p:cNvPr>
          <p:cNvSpPr>
            <a:spLocks noGrp="1"/>
          </p:cNvSpPr>
          <p:nvPr>
            <p:ph type="body" sz="quarter" idx="12" hasCustomPrompt="1"/>
          </p:nvPr>
        </p:nvSpPr>
        <p:spPr>
          <a:xfrm>
            <a:off x="700919" y="314209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Tree>
    <p:extLst>
      <p:ext uri="{BB962C8B-B14F-4D97-AF65-F5344CB8AC3E}">
        <p14:creationId xmlns:p14="http://schemas.microsoft.com/office/powerpoint/2010/main" val="4165925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Picture — White Logo">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5FB34D-B027-D8B7-E41B-096FADCBB04F}"/>
              </a:ext>
            </a:extLst>
          </p:cNvPr>
          <p:cNvSpPr/>
          <p:nvPr userDrawn="1"/>
        </p:nvSpPr>
        <p:spPr>
          <a:xfrm>
            <a:off x="10174310" y="6091706"/>
            <a:ext cx="2017690" cy="689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662125E-2271-6EDD-0475-E3B9CDCCE050}"/>
              </a:ext>
            </a:extLst>
          </p:cNvPr>
          <p:cNvSpPr>
            <a:spLocks noGrp="1"/>
          </p:cNvSpPr>
          <p:nvPr>
            <p:ph type="pic" sz="quarter" idx="10"/>
          </p:nvPr>
        </p:nvSpPr>
        <p:spPr>
          <a:xfrm>
            <a:off x="0" y="0"/>
            <a:ext cx="12192000" cy="6858000"/>
          </a:xfrm>
          <a:custGeom>
            <a:avLst/>
            <a:gdLst>
              <a:gd name="connsiteX0" fmla="*/ 11206649 w 12192000"/>
              <a:gd name="connsiteY0" fmla="*/ 6679585 h 6858000"/>
              <a:gd name="connsiteX1" fmla="*/ 11206649 w 12192000"/>
              <a:gd name="connsiteY1" fmla="*/ 6695995 h 6858000"/>
              <a:gd name="connsiteX2" fmla="*/ 11184078 w 12192000"/>
              <a:gd name="connsiteY2" fmla="*/ 6718682 h 6858000"/>
              <a:gd name="connsiteX3" fmla="*/ 11167725 w 12192000"/>
              <a:gd name="connsiteY3" fmla="*/ 6701408 h 6858000"/>
              <a:gd name="connsiteX4" fmla="*/ 11204634 w 12192000"/>
              <a:gd name="connsiteY4" fmla="*/ 6679700 h 6858000"/>
              <a:gd name="connsiteX5" fmla="*/ 11778884 w 12192000"/>
              <a:gd name="connsiteY5" fmla="*/ 6659546 h 6858000"/>
              <a:gd name="connsiteX6" fmla="*/ 11792992 w 12192000"/>
              <a:gd name="connsiteY6" fmla="*/ 6665477 h 6858000"/>
              <a:gd name="connsiteX7" fmla="*/ 11798750 w 12192000"/>
              <a:gd name="connsiteY7" fmla="*/ 6679815 h 6858000"/>
              <a:gd name="connsiteX8" fmla="*/ 11792992 w 12192000"/>
              <a:gd name="connsiteY8" fmla="*/ 6694152 h 6858000"/>
              <a:gd name="connsiteX9" fmla="*/ 11778884 w 12192000"/>
              <a:gd name="connsiteY9" fmla="*/ 6700083 h 6858000"/>
              <a:gd name="connsiteX10" fmla="*/ 11764719 w 12192000"/>
              <a:gd name="connsiteY10" fmla="*/ 6694152 h 6858000"/>
              <a:gd name="connsiteX11" fmla="*/ 11758904 w 12192000"/>
              <a:gd name="connsiteY11" fmla="*/ 6679815 h 6858000"/>
              <a:gd name="connsiteX12" fmla="*/ 11764719 w 12192000"/>
              <a:gd name="connsiteY12" fmla="*/ 6665477 h 6858000"/>
              <a:gd name="connsiteX13" fmla="*/ 11778884 w 12192000"/>
              <a:gd name="connsiteY13" fmla="*/ 6659546 h 6858000"/>
              <a:gd name="connsiteX14" fmla="*/ 11543034 w 12192000"/>
              <a:gd name="connsiteY14" fmla="*/ 6659546 h 6858000"/>
              <a:gd name="connsiteX15" fmla="*/ 11557142 w 12192000"/>
              <a:gd name="connsiteY15" fmla="*/ 6665477 h 6858000"/>
              <a:gd name="connsiteX16" fmla="*/ 11562900 w 12192000"/>
              <a:gd name="connsiteY16" fmla="*/ 6679815 h 6858000"/>
              <a:gd name="connsiteX17" fmla="*/ 11557142 w 12192000"/>
              <a:gd name="connsiteY17" fmla="*/ 6694152 h 6858000"/>
              <a:gd name="connsiteX18" fmla="*/ 11543034 w 12192000"/>
              <a:gd name="connsiteY18" fmla="*/ 6700083 h 6858000"/>
              <a:gd name="connsiteX19" fmla="*/ 11528870 w 12192000"/>
              <a:gd name="connsiteY19" fmla="*/ 6694152 h 6858000"/>
              <a:gd name="connsiteX20" fmla="*/ 11523054 w 12192000"/>
              <a:gd name="connsiteY20" fmla="*/ 6679815 h 6858000"/>
              <a:gd name="connsiteX21" fmla="*/ 11528870 w 12192000"/>
              <a:gd name="connsiteY21" fmla="*/ 6665477 h 6858000"/>
              <a:gd name="connsiteX22" fmla="*/ 11543034 w 12192000"/>
              <a:gd name="connsiteY22" fmla="*/ 6659546 h 6858000"/>
              <a:gd name="connsiteX23" fmla="*/ 11660902 w 12192000"/>
              <a:gd name="connsiteY23" fmla="*/ 6659489 h 6858000"/>
              <a:gd name="connsiteX24" fmla="*/ 11675010 w 12192000"/>
              <a:gd name="connsiteY24" fmla="*/ 6665419 h 6858000"/>
              <a:gd name="connsiteX25" fmla="*/ 11680825 w 12192000"/>
              <a:gd name="connsiteY25" fmla="*/ 6679757 h 6858000"/>
              <a:gd name="connsiteX26" fmla="*/ 11675010 w 12192000"/>
              <a:gd name="connsiteY26" fmla="*/ 6694094 h 6858000"/>
              <a:gd name="connsiteX27" fmla="*/ 11660902 w 12192000"/>
              <a:gd name="connsiteY27" fmla="*/ 6700025 h 6858000"/>
              <a:gd name="connsiteX28" fmla="*/ 11646795 w 12192000"/>
              <a:gd name="connsiteY28" fmla="*/ 6694094 h 6858000"/>
              <a:gd name="connsiteX29" fmla="*/ 11640979 w 12192000"/>
              <a:gd name="connsiteY29" fmla="*/ 6679757 h 6858000"/>
              <a:gd name="connsiteX30" fmla="*/ 11646795 w 12192000"/>
              <a:gd name="connsiteY30" fmla="*/ 6665419 h 6858000"/>
              <a:gd name="connsiteX31" fmla="*/ 11660902 w 12192000"/>
              <a:gd name="connsiteY31" fmla="*/ 6659489 h 6858000"/>
              <a:gd name="connsiteX32" fmla="*/ 11429486 w 12192000"/>
              <a:gd name="connsiteY32" fmla="*/ 6657588 h 6858000"/>
              <a:gd name="connsiteX33" fmla="*/ 11429543 w 12192000"/>
              <a:gd name="connsiteY33" fmla="*/ 6657588 h 6858000"/>
              <a:gd name="connsiteX34" fmla="*/ 11429514 w 12192000"/>
              <a:gd name="connsiteY34" fmla="*/ 6657599 h 6858000"/>
              <a:gd name="connsiteX35" fmla="*/ 11894333 w 12192000"/>
              <a:gd name="connsiteY35" fmla="*/ 6654076 h 6858000"/>
              <a:gd name="connsiteX36" fmla="*/ 11904870 w 12192000"/>
              <a:gd name="connsiteY36" fmla="*/ 6657704 h 6858000"/>
              <a:gd name="connsiteX37" fmla="*/ 11910398 w 12192000"/>
              <a:gd name="connsiteY37" fmla="*/ 6667032 h 6858000"/>
              <a:gd name="connsiteX38" fmla="*/ 11877692 w 12192000"/>
              <a:gd name="connsiteY38" fmla="*/ 6667032 h 6858000"/>
              <a:gd name="connsiteX39" fmla="*/ 11883738 w 12192000"/>
              <a:gd name="connsiteY39" fmla="*/ 6657704 h 6858000"/>
              <a:gd name="connsiteX40" fmla="*/ 11894333 w 12192000"/>
              <a:gd name="connsiteY40" fmla="*/ 6654076 h 6858000"/>
              <a:gd name="connsiteX41" fmla="*/ 11319852 w 12192000"/>
              <a:gd name="connsiteY41" fmla="*/ 6654076 h 6858000"/>
              <a:gd name="connsiteX42" fmla="*/ 11330389 w 12192000"/>
              <a:gd name="connsiteY42" fmla="*/ 6657704 h 6858000"/>
              <a:gd name="connsiteX43" fmla="*/ 11335917 w 12192000"/>
              <a:gd name="connsiteY43" fmla="*/ 6667032 h 6858000"/>
              <a:gd name="connsiteX44" fmla="*/ 11303211 w 12192000"/>
              <a:gd name="connsiteY44" fmla="*/ 6667032 h 6858000"/>
              <a:gd name="connsiteX45" fmla="*/ 11309257 w 12192000"/>
              <a:gd name="connsiteY45" fmla="*/ 6657704 h 6858000"/>
              <a:gd name="connsiteX46" fmla="*/ 11319852 w 12192000"/>
              <a:gd name="connsiteY46" fmla="*/ 6654076 h 6858000"/>
              <a:gd name="connsiteX47" fmla="*/ 10847059 w 12192000"/>
              <a:gd name="connsiteY47" fmla="*/ 6643367 h 6858000"/>
              <a:gd name="connsiteX48" fmla="*/ 10874352 w 12192000"/>
              <a:gd name="connsiteY48" fmla="*/ 6680046 h 6858000"/>
              <a:gd name="connsiteX49" fmla="*/ 10847059 w 12192000"/>
              <a:gd name="connsiteY49" fmla="*/ 6718682 h 6858000"/>
              <a:gd name="connsiteX50" fmla="*/ 10819996 w 12192000"/>
              <a:gd name="connsiteY50" fmla="*/ 6680046 h 6858000"/>
              <a:gd name="connsiteX51" fmla="*/ 10847059 w 12192000"/>
              <a:gd name="connsiteY51" fmla="*/ 6643367 h 6858000"/>
              <a:gd name="connsiteX52" fmla="*/ 10912701 w 12192000"/>
              <a:gd name="connsiteY52" fmla="*/ 6632426 h 6858000"/>
              <a:gd name="connsiteX53" fmla="*/ 10912701 w 12192000"/>
              <a:gd name="connsiteY53" fmla="*/ 6728989 h 6858000"/>
              <a:gd name="connsiteX54" fmla="*/ 10912701 w 12192000"/>
              <a:gd name="connsiteY54" fmla="*/ 6729046 h 6858000"/>
              <a:gd name="connsiteX55" fmla="*/ 10934812 w 12192000"/>
              <a:gd name="connsiteY55" fmla="*/ 6729046 h 6858000"/>
              <a:gd name="connsiteX56" fmla="*/ 10934812 w 12192000"/>
              <a:gd name="connsiteY56" fmla="*/ 6656610 h 6858000"/>
              <a:gd name="connsiteX57" fmla="*/ 10935791 w 12192000"/>
              <a:gd name="connsiteY57" fmla="*/ 6656034 h 6858000"/>
              <a:gd name="connsiteX58" fmla="*/ 10958996 w 12192000"/>
              <a:gd name="connsiteY58" fmla="*/ 6646994 h 6858000"/>
              <a:gd name="connsiteX59" fmla="*/ 10962681 w 12192000"/>
              <a:gd name="connsiteY59" fmla="*/ 6646821 h 6858000"/>
              <a:gd name="connsiteX60" fmla="*/ 10969130 w 12192000"/>
              <a:gd name="connsiteY60" fmla="*/ 6647167 h 6858000"/>
              <a:gd name="connsiteX61" fmla="*/ 10969130 w 12192000"/>
              <a:gd name="connsiteY61" fmla="*/ 6632484 h 6858000"/>
              <a:gd name="connsiteX62" fmla="*/ 10937864 w 12192000"/>
              <a:gd name="connsiteY62" fmla="*/ 6644000 h 6858000"/>
              <a:gd name="connsiteX63" fmla="*/ 10934812 w 12192000"/>
              <a:gd name="connsiteY63" fmla="*/ 6646245 h 6858000"/>
              <a:gd name="connsiteX64" fmla="*/ 10934812 w 12192000"/>
              <a:gd name="connsiteY64" fmla="*/ 6632426 h 6858000"/>
              <a:gd name="connsiteX65" fmla="*/ 10583168 w 12192000"/>
              <a:gd name="connsiteY65" fmla="*/ 6632426 h 6858000"/>
              <a:gd name="connsiteX66" fmla="*/ 10583168 w 12192000"/>
              <a:gd name="connsiteY66" fmla="*/ 6728989 h 6858000"/>
              <a:gd name="connsiteX67" fmla="*/ 10605221 w 12192000"/>
              <a:gd name="connsiteY67" fmla="*/ 6728989 h 6858000"/>
              <a:gd name="connsiteX68" fmla="*/ 10605221 w 12192000"/>
              <a:gd name="connsiteY68" fmla="*/ 6632426 h 6858000"/>
              <a:gd name="connsiteX69" fmla="*/ 11041566 w 12192000"/>
              <a:gd name="connsiteY69" fmla="*/ 6629259 h 6858000"/>
              <a:gd name="connsiteX70" fmla="*/ 11010760 w 12192000"/>
              <a:gd name="connsiteY70" fmla="*/ 6641984 h 6858000"/>
              <a:gd name="connsiteX71" fmla="*/ 11007651 w 12192000"/>
              <a:gd name="connsiteY71" fmla="*/ 6644518 h 6858000"/>
              <a:gd name="connsiteX72" fmla="*/ 11007651 w 12192000"/>
              <a:gd name="connsiteY72" fmla="*/ 6632426 h 6858000"/>
              <a:gd name="connsiteX73" fmla="*/ 10985540 w 12192000"/>
              <a:gd name="connsiteY73" fmla="*/ 6632426 h 6858000"/>
              <a:gd name="connsiteX74" fmla="*/ 10985540 w 12192000"/>
              <a:gd name="connsiteY74" fmla="*/ 6728931 h 6858000"/>
              <a:gd name="connsiteX75" fmla="*/ 11007651 w 12192000"/>
              <a:gd name="connsiteY75" fmla="*/ 6728931 h 6858000"/>
              <a:gd name="connsiteX76" fmla="*/ 11007651 w 12192000"/>
              <a:gd name="connsiteY76" fmla="*/ 6653385 h 6858000"/>
              <a:gd name="connsiteX77" fmla="*/ 11008457 w 12192000"/>
              <a:gd name="connsiteY77" fmla="*/ 6652809 h 6858000"/>
              <a:gd name="connsiteX78" fmla="*/ 11029819 w 12192000"/>
              <a:gd name="connsiteY78" fmla="*/ 6645497 h 6858000"/>
              <a:gd name="connsiteX79" fmla="*/ 11046575 w 12192000"/>
              <a:gd name="connsiteY79" fmla="*/ 6670199 h 6858000"/>
              <a:gd name="connsiteX80" fmla="*/ 11046575 w 12192000"/>
              <a:gd name="connsiteY80" fmla="*/ 6728989 h 6858000"/>
              <a:gd name="connsiteX81" fmla="*/ 11068686 w 12192000"/>
              <a:gd name="connsiteY81" fmla="*/ 6728989 h 6858000"/>
              <a:gd name="connsiteX82" fmla="*/ 11068686 w 12192000"/>
              <a:gd name="connsiteY82" fmla="*/ 6662656 h 6858000"/>
              <a:gd name="connsiteX83" fmla="*/ 11067938 w 12192000"/>
              <a:gd name="connsiteY83" fmla="*/ 6654882 h 6858000"/>
              <a:gd name="connsiteX84" fmla="*/ 11067650 w 12192000"/>
              <a:gd name="connsiteY84" fmla="*/ 6653558 h 6858000"/>
              <a:gd name="connsiteX85" fmla="*/ 11068801 w 12192000"/>
              <a:gd name="connsiteY85" fmla="*/ 6652809 h 6858000"/>
              <a:gd name="connsiteX86" fmla="*/ 11090106 w 12192000"/>
              <a:gd name="connsiteY86" fmla="*/ 6645497 h 6858000"/>
              <a:gd name="connsiteX87" fmla="*/ 11107611 w 12192000"/>
              <a:gd name="connsiteY87" fmla="*/ 6670199 h 6858000"/>
              <a:gd name="connsiteX88" fmla="*/ 11107611 w 12192000"/>
              <a:gd name="connsiteY88" fmla="*/ 6728989 h 6858000"/>
              <a:gd name="connsiteX89" fmla="*/ 11107668 w 12192000"/>
              <a:gd name="connsiteY89" fmla="*/ 6728989 h 6858000"/>
              <a:gd name="connsiteX90" fmla="*/ 11129779 w 12192000"/>
              <a:gd name="connsiteY90" fmla="*/ 6728989 h 6858000"/>
              <a:gd name="connsiteX91" fmla="*/ 11129779 w 12192000"/>
              <a:gd name="connsiteY91" fmla="*/ 6662656 h 6858000"/>
              <a:gd name="connsiteX92" fmla="*/ 11101680 w 12192000"/>
              <a:gd name="connsiteY92" fmla="*/ 6629259 h 6858000"/>
              <a:gd name="connsiteX93" fmla="*/ 11067650 w 12192000"/>
              <a:gd name="connsiteY93" fmla="*/ 6643884 h 6858000"/>
              <a:gd name="connsiteX94" fmla="*/ 11065807 w 12192000"/>
              <a:gd name="connsiteY94" fmla="*/ 6645151 h 6858000"/>
              <a:gd name="connsiteX95" fmla="*/ 11064828 w 12192000"/>
              <a:gd name="connsiteY95" fmla="*/ 6643136 h 6858000"/>
              <a:gd name="connsiteX96" fmla="*/ 11041566 w 12192000"/>
              <a:gd name="connsiteY96" fmla="*/ 6629259 h 6858000"/>
              <a:gd name="connsiteX97" fmla="*/ 10685373 w 12192000"/>
              <a:gd name="connsiteY97" fmla="*/ 6629259 h 6858000"/>
              <a:gd name="connsiteX98" fmla="*/ 10652207 w 12192000"/>
              <a:gd name="connsiteY98" fmla="*/ 6642042 h 6858000"/>
              <a:gd name="connsiteX99" fmla="*/ 10649155 w 12192000"/>
              <a:gd name="connsiteY99" fmla="*/ 6644288 h 6858000"/>
              <a:gd name="connsiteX100" fmla="*/ 10649155 w 12192000"/>
              <a:gd name="connsiteY100" fmla="*/ 6632426 h 6858000"/>
              <a:gd name="connsiteX101" fmla="*/ 10627044 w 12192000"/>
              <a:gd name="connsiteY101" fmla="*/ 6632426 h 6858000"/>
              <a:gd name="connsiteX102" fmla="*/ 10627044 w 12192000"/>
              <a:gd name="connsiteY102" fmla="*/ 6728989 h 6858000"/>
              <a:gd name="connsiteX103" fmla="*/ 10649155 w 12192000"/>
              <a:gd name="connsiteY103" fmla="*/ 6728989 h 6858000"/>
              <a:gd name="connsiteX104" fmla="*/ 10649155 w 12192000"/>
              <a:gd name="connsiteY104" fmla="*/ 6653328 h 6858000"/>
              <a:gd name="connsiteX105" fmla="*/ 10650134 w 12192000"/>
              <a:gd name="connsiteY105" fmla="*/ 6652752 h 6858000"/>
              <a:gd name="connsiteX106" fmla="*/ 10674893 w 12192000"/>
              <a:gd name="connsiteY106" fmla="*/ 6645497 h 6858000"/>
              <a:gd name="connsiteX107" fmla="*/ 10691419 w 12192000"/>
              <a:gd name="connsiteY107" fmla="*/ 6670199 h 6858000"/>
              <a:gd name="connsiteX108" fmla="*/ 10691419 w 12192000"/>
              <a:gd name="connsiteY108" fmla="*/ 6728989 h 6858000"/>
              <a:gd name="connsiteX109" fmla="*/ 10713472 w 12192000"/>
              <a:gd name="connsiteY109" fmla="*/ 6728989 h 6858000"/>
              <a:gd name="connsiteX110" fmla="*/ 10713472 w 12192000"/>
              <a:gd name="connsiteY110" fmla="*/ 6662656 h 6858000"/>
              <a:gd name="connsiteX111" fmla="*/ 10685373 w 12192000"/>
              <a:gd name="connsiteY111" fmla="*/ 6629259 h 6858000"/>
              <a:gd name="connsiteX112" fmla="*/ 10847059 w 12192000"/>
              <a:gd name="connsiteY112" fmla="*/ 6629202 h 6858000"/>
              <a:gd name="connsiteX113" fmla="*/ 10798058 w 12192000"/>
              <a:gd name="connsiteY113" fmla="*/ 6679585 h 6858000"/>
              <a:gd name="connsiteX114" fmla="*/ 10847059 w 12192000"/>
              <a:gd name="connsiteY114" fmla="*/ 6731580 h 6858000"/>
              <a:gd name="connsiteX115" fmla="*/ 10896060 w 12192000"/>
              <a:gd name="connsiteY115" fmla="*/ 6679585 h 6858000"/>
              <a:gd name="connsiteX116" fmla="*/ 10847059 w 12192000"/>
              <a:gd name="connsiteY116" fmla="*/ 6629202 h 6858000"/>
              <a:gd name="connsiteX117" fmla="*/ 11190354 w 12192000"/>
              <a:gd name="connsiteY117" fmla="*/ 6629144 h 6858000"/>
              <a:gd name="connsiteX118" fmla="*/ 11157360 w 12192000"/>
              <a:gd name="connsiteY118" fmla="*/ 6638875 h 6858000"/>
              <a:gd name="connsiteX119" fmla="*/ 11157360 w 12192000"/>
              <a:gd name="connsiteY119" fmla="*/ 6646361 h 6858000"/>
              <a:gd name="connsiteX120" fmla="*/ 11185114 w 12192000"/>
              <a:gd name="connsiteY120" fmla="*/ 6642503 h 6858000"/>
              <a:gd name="connsiteX121" fmla="*/ 11206707 w 12192000"/>
              <a:gd name="connsiteY121" fmla="*/ 6661619 h 6858000"/>
              <a:gd name="connsiteX122" fmla="*/ 11206707 w 12192000"/>
              <a:gd name="connsiteY122" fmla="*/ 6669508 h 6858000"/>
              <a:gd name="connsiteX123" fmla="*/ 11204864 w 12192000"/>
              <a:gd name="connsiteY123" fmla="*/ 6669508 h 6858000"/>
              <a:gd name="connsiteX124" fmla="*/ 11146420 w 12192000"/>
              <a:gd name="connsiteY124" fmla="*/ 6705150 h 6858000"/>
              <a:gd name="connsiteX125" fmla="*/ 11174519 w 12192000"/>
              <a:gd name="connsiteY125" fmla="*/ 6731580 h 6858000"/>
              <a:gd name="connsiteX126" fmla="*/ 11174519 w 12192000"/>
              <a:gd name="connsiteY126" fmla="*/ 6731465 h 6858000"/>
              <a:gd name="connsiteX127" fmla="*/ 11204922 w 12192000"/>
              <a:gd name="connsiteY127" fmla="*/ 6714882 h 6858000"/>
              <a:gd name="connsiteX128" fmla="*/ 11208434 w 12192000"/>
              <a:gd name="connsiteY128" fmla="*/ 6710045 h 6858000"/>
              <a:gd name="connsiteX129" fmla="*/ 11208434 w 12192000"/>
              <a:gd name="connsiteY129" fmla="*/ 6728874 h 6858000"/>
              <a:gd name="connsiteX130" fmla="*/ 11228012 w 12192000"/>
              <a:gd name="connsiteY130" fmla="*/ 6728874 h 6858000"/>
              <a:gd name="connsiteX131" fmla="*/ 11228012 w 12192000"/>
              <a:gd name="connsiteY131" fmla="*/ 6658740 h 6858000"/>
              <a:gd name="connsiteX132" fmla="*/ 11190354 w 12192000"/>
              <a:gd name="connsiteY132" fmla="*/ 6629144 h 6858000"/>
              <a:gd name="connsiteX133" fmla="*/ 11893815 w 12192000"/>
              <a:gd name="connsiteY133" fmla="*/ 6627704 h 6858000"/>
              <a:gd name="connsiteX134" fmla="*/ 11856560 w 12192000"/>
              <a:gd name="connsiteY134" fmla="*/ 6642445 h 6858000"/>
              <a:gd name="connsiteX135" fmla="*/ 11842338 w 12192000"/>
              <a:gd name="connsiteY135" fmla="*/ 6680333 h 6858000"/>
              <a:gd name="connsiteX136" fmla="*/ 11857482 w 12192000"/>
              <a:gd name="connsiteY136" fmla="*/ 6717299 h 6858000"/>
              <a:gd name="connsiteX137" fmla="*/ 11896233 w 12192000"/>
              <a:gd name="connsiteY137" fmla="*/ 6731983 h 6858000"/>
              <a:gd name="connsiteX138" fmla="*/ 11921972 w 12192000"/>
              <a:gd name="connsiteY138" fmla="*/ 6726800 h 6858000"/>
              <a:gd name="connsiteX139" fmla="*/ 11939649 w 12192000"/>
              <a:gd name="connsiteY139" fmla="*/ 6712981 h 6858000"/>
              <a:gd name="connsiteX140" fmla="*/ 11939591 w 12192000"/>
              <a:gd name="connsiteY140" fmla="*/ 6712923 h 6858000"/>
              <a:gd name="connsiteX141" fmla="*/ 11940570 w 12192000"/>
              <a:gd name="connsiteY141" fmla="*/ 6709411 h 6858000"/>
              <a:gd name="connsiteX142" fmla="*/ 11938555 w 12192000"/>
              <a:gd name="connsiteY142" fmla="*/ 6706474 h 6858000"/>
              <a:gd name="connsiteX143" fmla="*/ 11921914 w 12192000"/>
              <a:gd name="connsiteY143" fmla="*/ 6695534 h 6858000"/>
              <a:gd name="connsiteX144" fmla="*/ 11917999 w 12192000"/>
              <a:gd name="connsiteY144" fmla="*/ 6694440 h 6858000"/>
              <a:gd name="connsiteX145" fmla="*/ 11914314 w 12192000"/>
              <a:gd name="connsiteY145" fmla="*/ 6696398 h 6858000"/>
              <a:gd name="connsiteX146" fmla="*/ 11906022 w 12192000"/>
              <a:gd name="connsiteY146" fmla="*/ 6702213 h 6858000"/>
              <a:gd name="connsiteX147" fmla="*/ 11896636 w 12192000"/>
              <a:gd name="connsiteY147" fmla="*/ 6704056 h 6858000"/>
              <a:gd name="connsiteX148" fmla="*/ 11883681 w 12192000"/>
              <a:gd name="connsiteY148" fmla="*/ 6700083 h 6858000"/>
              <a:gd name="connsiteX149" fmla="*/ 11876944 w 12192000"/>
              <a:gd name="connsiteY149" fmla="*/ 6689258 h 6858000"/>
              <a:gd name="connsiteX150" fmla="*/ 11938440 w 12192000"/>
              <a:gd name="connsiteY150" fmla="*/ 6689258 h 6858000"/>
              <a:gd name="connsiteX151" fmla="*/ 11942413 w 12192000"/>
              <a:gd name="connsiteY151" fmla="*/ 6687300 h 6858000"/>
              <a:gd name="connsiteX152" fmla="*/ 11943795 w 12192000"/>
              <a:gd name="connsiteY152" fmla="*/ 6682118 h 6858000"/>
              <a:gd name="connsiteX153" fmla="*/ 11943795 w 12192000"/>
              <a:gd name="connsiteY153" fmla="*/ 6676475 h 6858000"/>
              <a:gd name="connsiteX154" fmla="*/ 11929918 w 12192000"/>
              <a:gd name="connsiteY154" fmla="*/ 6641811 h 6858000"/>
              <a:gd name="connsiteX155" fmla="*/ 11893815 w 12192000"/>
              <a:gd name="connsiteY155" fmla="*/ 6627704 h 6858000"/>
              <a:gd name="connsiteX156" fmla="*/ 11656238 w 12192000"/>
              <a:gd name="connsiteY156" fmla="*/ 6627704 h 6858000"/>
              <a:gd name="connsiteX157" fmla="*/ 11620711 w 12192000"/>
              <a:gd name="connsiteY157" fmla="*/ 6642790 h 6858000"/>
              <a:gd name="connsiteX158" fmla="*/ 11606316 w 12192000"/>
              <a:gd name="connsiteY158" fmla="*/ 6679814 h 6858000"/>
              <a:gd name="connsiteX159" fmla="*/ 11620711 w 12192000"/>
              <a:gd name="connsiteY159" fmla="*/ 6716839 h 6858000"/>
              <a:gd name="connsiteX160" fmla="*/ 11656238 w 12192000"/>
              <a:gd name="connsiteY160" fmla="*/ 6731925 h 6858000"/>
              <a:gd name="connsiteX161" fmla="*/ 11669424 w 12192000"/>
              <a:gd name="connsiteY161" fmla="*/ 6729622 h 6858000"/>
              <a:gd name="connsiteX162" fmla="*/ 11680307 w 12192000"/>
              <a:gd name="connsiteY162" fmla="*/ 6722654 h 6858000"/>
              <a:gd name="connsiteX163" fmla="*/ 11680307 w 12192000"/>
              <a:gd name="connsiteY163" fmla="*/ 6724324 h 6858000"/>
              <a:gd name="connsiteX164" fmla="*/ 11681746 w 12192000"/>
              <a:gd name="connsiteY164" fmla="*/ 6727664 h 6858000"/>
              <a:gd name="connsiteX165" fmla="*/ 11685144 w 12192000"/>
              <a:gd name="connsiteY165" fmla="*/ 6729046 h 6858000"/>
              <a:gd name="connsiteX166" fmla="*/ 11710249 w 12192000"/>
              <a:gd name="connsiteY166" fmla="*/ 6729046 h 6858000"/>
              <a:gd name="connsiteX167" fmla="*/ 11713473 w 12192000"/>
              <a:gd name="connsiteY167" fmla="*/ 6727664 h 6858000"/>
              <a:gd name="connsiteX168" fmla="*/ 11714798 w 12192000"/>
              <a:gd name="connsiteY168" fmla="*/ 6724324 h 6858000"/>
              <a:gd name="connsiteX169" fmla="*/ 11714798 w 12192000"/>
              <a:gd name="connsiteY169" fmla="*/ 6635074 h 6858000"/>
              <a:gd name="connsiteX170" fmla="*/ 11713473 w 12192000"/>
              <a:gd name="connsiteY170" fmla="*/ 6631735 h 6858000"/>
              <a:gd name="connsiteX171" fmla="*/ 11710134 w 12192000"/>
              <a:gd name="connsiteY171" fmla="*/ 6630410 h 6858000"/>
              <a:gd name="connsiteX172" fmla="*/ 11684971 w 12192000"/>
              <a:gd name="connsiteY172" fmla="*/ 6630410 h 6858000"/>
              <a:gd name="connsiteX173" fmla="*/ 11681631 w 12192000"/>
              <a:gd name="connsiteY173" fmla="*/ 6631735 h 6858000"/>
              <a:gd name="connsiteX174" fmla="*/ 11680307 w 12192000"/>
              <a:gd name="connsiteY174" fmla="*/ 6635074 h 6858000"/>
              <a:gd name="connsiteX175" fmla="*/ 11680307 w 12192000"/>
              <a:gd name="connsiteY175" fmla="*/ 6636859 h 6858000"/>
              <a:gd name="connsiteX176" fmla="*/ 11669424 w 12192000"/>
              <a:gd name="connsiteY176" fmla="*/ 6630007 h 6858000"/>
              <a:gd name="connsiteX177" fmla="*/ 11656238 w 12192000"/>
              <a:gd name="connsiteY177" fmla="*/ 6627704 h 6858000"/>
              <a:gd name="connsiteX178" fmla="*/ 11442096 w 12192000"/>
              <a:gd name="connsiteY178" fmla="*/ 6627704 h 6858000"/>
              <a:gd name="connsiteX179" fmla="*/ 11425398 w 12192000"/>
              <a:gd name="connsiteY179" fmla="*/ 6631389 h 6858000"/>
              <a:gd name="connsiteX180" fmla="*/ 11413421 w 12192000"/>
              <a:gd name="connsiteY180" fmla="*/ 6642214 h 6858000"/>
              <a:gd name="connsiteX181" fmla="*/ 11413421 w 12192000"/>
              <a:gd name="connsiteY181" fmla="*/ 6635074 h 6858000"/>
              <a:gd name="connsiteX182" fmla="*/ 11412096 w 12192000"/>
              <a:gd name="connsiteY182" fmla="*/ 6631735 h 6858000"/>
              <a:gd name="connsiteX183" fmla="*/ 11408757 w 12192000"/>
              <a:gd name="connsiteY183" fmla="*/ 6630410 h 6858000"/>
              <a:gd name="connsiteX184" fmla="*/ 11383594 w 12192000"/>
              <a:gd name="connsiteY184" fmla="*/ 6630410 h 6858000"/>
              <a:gd name="connsiteX185" fmla="*/ 11380254 w 12192000"/>
              <a:gd name="connsiteY185" fmla="*/ 6631735 h 6858000"/>
              <a:gd name="connsiteX186" fmla="*/ 11378930 w 12192000"/>
              <a:gd name="connsiteY186" fmla="*/ 6635074 h 6858000"/>
              <a:gd name="connsiteX187" fmla="*/ 11378930 w 12192000"/>
              <a:gd name="connsiteY187" fmla="*/ 6724439 h 6858000"/>
              <a:gd name="connsiteX188" fmla="*/ 11380254 w 12192000"/>
              <a:gd name="connsiteY188" fmla="*/ 6727779 h 6858000"/>
              <a:gd name="connsiteX189" fmla="*/ 11383594 w 12192000"/>
              <a:gd name="connsiteY189" fmla="*/ 6729103 h 6858000"/>
              <a:gd name="connsiteX190" fmla="*/ 11408757 w 12192000"/>
              <a:gd name="connsiteY190" fmla="*/ 6729103 h 6858000"/>
              <a:gd name="connsiteX191" fmla="*/ 11412096 w 12192000"/>
              <a:gd name="connsiteY191" fmla="*/ 6727779 h 6858000"/>
              <a:gd name="connsiteX192" fmla="*/ 11413421 w 12192000"/>
              <a:gd name="connsiteY192" fmla="*/ 6724439 h 6858000"/>
              <a:gd name="connsiteX193" fmla="*/ 11413421 w 12192000"/>
              <a:gd name="connsiteY193" fmla="*/ 6673769 h 6858000"/>
              <a:gd name="connsiteX194" fmla="*/ 11417970 w 12192000"/>
              <a:gd name="connsiteY194" fmla="*/ 6661964 h 6858000"/>
              <a:gd name="connsiteX195" fmla="*/ 11429514 w 12192000"/>
              <a:gd name="connsiteY195" fmla="*/ 6657599 h 6858000"/>
              <a:gd name="connsiteX196" fmla="*/ 11440944 w 12192000"/>
              <a:gd name="connsiteY196" fmla="*/ 6661964 h 6858000"/>
              <a:gd name="connsiteX197" fmla="*/ 11445378 w 12192000"/>
              <a:gd name="connsiteY197" fmla="*/ 6673769 h 6858000"/>
              <a:gd name="connsiteX198" fmla="*/ 11445378 w 12192000"/>
              <a:gd name="connsiteY198" fmla="*/ 6724497 h 6858000"/>
              <a:gd name="connsiteX199" fmla="*/ 11446702 w 12192000"/>
              <a:gd name="connsiteY199" fmla="*/ 6727837 h 6858000"/>
              <a:gd name="connsiteX200" fmla="*/ 11450042 w 12192000"/>
              <a:gd name="connsiteY200" fmla="*/ 6729161 h 6858000"/>
              <a:gd name="connsiteX201" fmla="*/ 11475205 w 12192000"/>
              <a:gd name="connsiteY201" fmla="*/ 6729161 h 6858000"/>
              <a:gd name="connsiteX202" fmla="*/ 11478544 w 12192000"/>
              <a:gd name="connsiteY202" fmla="*/ 6727837 h 6858000"/>
              <a:gd name="connsiteX203" fmla="*/ 11479869 w 12192000"/>
              <a:gd name="connsiteY203" fmla="*/ 6724497 h 6858000"/>
              <a:gd name="connsiteX204" fmla="*/ 11479869 w 12192000"/>
              <a:gd name="connsiteY204" fmla="*/ 6670947 h 6858000"/>
              <a:gd name="connsiteX205" fmla="*/ 11470310 w 12192000"/>
              <a:gd name="connsiteY205" fmla="*/ 6638759 h 6858000"/>
              <a:gd name="connsiteX206" fmla="*/ 11442096 w 12192000"/>
              <a:gd name="connsiteY206" fmla="*/ 6627704 h 6858000"/>
              <a:gd name="connsiteX207" fmla="*/ 11319334 w 12192000"/>
              <a:gd name="connsiteY207" fmla="*/ 6627704 h 6858000"/>
              <a:gd name="connsiteX208" fmla="*/ 11282079 w 12192000"/>
              <a:gd name="connsiteY208" fmla="*/ 6642445 h 6858000"/>
              <a:gd name="connsiteX209" fmla="*/ 11267857 w 12192000"/>
              <a:gd name="connsiteY209" fmla="*/ 6680333 h 6858000"/>
              <a:gd name="connsiteX210" fmla="*/ 11283001 w 12192000"/>
              <a:gd name="connsiteY210" fmla="*/ 6717299 h 6858000"/>
              <a:gd name="connsiteX211" fmla="*/ 11321752 w 12192000"/>
              <a:gd name="connsiteY211" fmla="*/ 6731983 h 6858000"/>
              <a:gd name="connsiteX212" fmla="*/ 11347491 w 12192000"/>
              <a:gd name="connsiteY212" fmla="*/ 6726800 h 6858000"/>
              <a:gd name="connsiteX213" fmla="*/ 11365168 w 12192000"/>
              <a:gd name="connsiteY213" fmla="*/ 6712981 h 6858000"/>
              <a:gd name="connsiteX214" fmla="*/ 11365110 w 12192000"/>
              <a:gd name="connsiteY214" fmla="*/ 6712923 h 6858000"/>
              <a:gd name="connsiteX215" fmla="*/ 11366089 w 12192000"/>
              <a:gd name="connsiteY215" fmla="*/ 6709411 h 6858000"/>
              <a:gd name="connsiteX216" fmla="*/ 11364074 w 12192000"/>
              <a:gd name="connsiteY216" fmla="*/ 6706474 h 6858000"/>
              <a:gd name="connsiteX217" fmla="*/ 11347433 w 12192000"/>
              <a:gd name="connsiteY217" fmla="*/ 6695534 h 6858000"/>
              <a:gd name="connsiteX218" fmla="*/ 11343518 w 12192000"/>
              <a:gd name="connsiteY218" fmla="*/ 6694440 h 6858000"/>
              <a:gd name="connsiteX219" fmla="*/ 11339833 w 12192000"/>
              <a:gd name="connsiteY219" fmla="*/ 6696398 h 6858000"/>
              <a:gd name="connsiteX220" fmla="*/ 11331541 w 12192000"/>
              <a:gd name="connsiteY220" fmla="*/ 6702213 h 6858000"/>
              <a:gd name="connsiteX221" fmla="*/ 11322155 w 12192000"/>
              <a:gd name="connsiteY221" fmla="*/ 6704056 h 6858000"/>
              <a:gd name="connsiteX222" fmla="*/ 11309200 w 12192000"/>
              <a:gd name="connsiteY222" fmla="*/ 6700083 h 6858000"/>
              <a:gd name="connsiteX223" fmla="*/ 11302463 w 12192000"/>
              <a:gd name="connsiteY223" fmla="*/ 6689258 h 6858000"/>
              <a:gd name="connsiteX224" fmla="*/ 11363959 w 12192000"/>
              <a:gd name="connsiteY224" fmla="*/ 6689258 h 6858000"/>
              <a:gd name="connsiteX225" fmla="*/ 11367932 w 12192000"/>
              <a:gd name="connsiteY225" fmla="*/ 6687300 h 6858000"/>
              <a:gd name="connsiteX226" fmla="*/ 11369314 w 12192000"/>
              <a:gd name="connsiteY226" fmla="*/ 6682118 h 6858000"/>
              <a:gd name="connsiteX227" fmla="*/ 11369314 w 12192000"/>
              <a:gd name="connsiteY227" fmla="*/ 6676475 h 6858000"/>
              <a:gd name="connsiteX228" fmla="*/ 11355437 w 12192000"/>
              <a:gd name="connsiteY228" fmla="*/ 6641811 h 6858000"/>
              <a:gd name="connsiteX229" fmla="*/ 11319334 w 12192000"/>
              <a:gd name="connsiteY229" fmla="*/ 6627704 h 6858000"/>
              <a:gd name="connsiteX230" fmla="*/ 11772666 w 12192000"/>
              <a:gd name="connsiteY230" fmla="*/ 6627589 h 6858000"/>
              <a:gd name="connsiteX231" fmla="*/ 11738290 w 12192000"/>
              <a:gd name="connsiteY231" fmla="*/ 6642272 h 6858000"/>
              <a:gd name="connsiteX232" fmla="*/ 11724298 w 12192000"/>
              <a:gd name="connsiteY232" fmla="*/ 6679699 h 6858000"/>
              <a:gd name="connsiteX233" fmla="*/ 11738290 w 12192000"/>
              <a:gd name="connsiteY233" fmla="*/ 6717184 h 6858000"/>
              <a:gd name="connsiteX234" fmla="*/ 11772666 w 12192000"/>
              <a:gd name="connsiteY234" fmla="*/ 6731868 h 6858000"/>
              <a:gd name="connsiteX235" fmla="*/ 11787349 w 12192000"/>
              <a:gd name="connsiteY235" fmla="*/ 6729104 h 6858000"/>
              <a:gd name="connsiteX236" fmla="*/ 11798231 w 12192000"/>
              <a:gd name="connsiteY236" fmla="*/ 6721618 h 6858000"/>
              <a:gd name="connsiteX237" fmla="*/ 11798231 w 12192000"/>
              <a:gd name="connsiteY237" fmla="*/ 6725994 h 6858000"/>
              <a:gd name="connsiteX238" fmla="*/ 11792646 w 12192000"/>
              <a:gd name="connsiteY238" fmla="*/ 6741080 h 6858000"/>
              <a:gd name="connsiteX239" fmla="*/ 11776696 w 12192000"/>
              <a:gd name="connsiteY239" fmla="*/ 6746378 h 6858000"/>
              <a:gd name="connsiteX240" fmla="*/ 11765929 w 12192000"/>
              <a:gd name="connsiteY240" fmla="*/ 6744132 h 6858000"/>
              <a:gd name="connsiteX241" fmla="*/ 11755910 w 12192000"/>
              <a:gd name="connsiteY241" fmla="*/ 6737165 h 6858000"/>
              <a:gd name="connsiteX242" fmla="*/ 11752282 w 12192000"/>
              <a:gd name="connsiteY242" fmla="*/ 6735725 h 6858000"/>
              <a:gd name="connsiteX243" fmla="*/ 11748194 w 12192000"/>
              <a:gd name="connsiteY243" fmla="*/ 6737050 h 6858000"/>
              <a:gd name="connsiteX244" fmla="*/ 11730689 w 12192000"/>
              <a:gd name="connsiteY244" fmla="*/ 6748739 h 6858000"/>
              <a:gd name="connsiteX245" fmla="*/ 11727235 w 12192000"/>
              <a:gd name="connsiteY245" fmla="*/ 6753230 h 6858000"/>
              <a:gd name="connsiteX246" fmla="*/ 11728789 w 12192000"/>
              <a:gd name="connsiteY246" fmla="*/ 6758067 h 6858000"/>
              <a:gd name="connsiteX247" fmla="*/ 11748942 w 12192000"/>
              <a:gd name="connsiteY247" fmla="*/ 6771656 h 6858000"/>
              <a:gd name="connsiteX248" fmla="*/ 11776581 w 12192000"/>
              <a:gd name="connsiteY248" fmla="*/ 6776665 h 6858000"/>
              <a:gd name="connsiteX249" fmla="*/ 11817118 w 12192000"/>
              <a:gd name="connsiteY249" fmla="*/ 6763076 h 6858000"/>
              <a:gd name="connsiteX250" fmla="*/ 11832607 w 12192000"/>
              <a:gd name="connsiteY250" fmla="*/ 6726109 h 6858000"/>
              <a:gd name="connsiteX251" fmla="*/ 11832607 w 12192000"/>
              <a:gd name="connsiteY251" fmla="*/ 6634902 h 6858000"/>
              <a:gd name="connsiteX252" fmla="*/ 11831283 w 12192000"/>
              <a:gd name="connsiteY252" fmla="*/ 6631735 h 6858000"/>
              <a:gd name="connsiteX253" fmla="*/ 11828000 w 12192000"/>
              <a:gd name="connsiteY253" fmla="*/ 6630410 h 6858000"/>
              <a:gd name="connsiteX254" fmla="*/ 11803471 w 12192000"/>
              <a:gd name="connsiteY254" fmla="*/ 6630410 h 6858000"/>
              <a:gd name="connsiteX255" fmla="*/ 11800304 w 12192000"/>
              <a:gd name="connsiteY255" fmla="*/ 6631735 h 6858000"/>
              <a:gd name="connsiteX256" fmla="*/ 11798980 w 12192000"/>
              <a:gd name="connsiteY256" fmla="*/ 6634902 h 6858000"/>
              <a:gd name="connsiteX257" fmla="*/ 11798980 w 12192000"/>
              <a:gd name="connsiteY257" fmla="*/ 6637838 h 6858000"/>
              <a:gd name="connsiteX258" fmla="*/ 11788443 w 12192000"/>
              <a:gd name="connsiteY258" fmla="*/ 6630353 h 6858000"/>
              <a:gd name="connsiteX259" fmla="*/ 11772666 w 12192000"/>
              <a:gd name="connsiteY259" fmla="*/ 6627589 h 6858000"/>
              <a:gd name="connsiteX260" fmla="*/ 11536816 w 12192000"/>
              <a:gd name="connsiteY260" fmla="*/ 6627589 h 6858000"/>
              <a:gd name="connsiteX261" fmla="*/ 11502440 w 12192000"/>
              <a:gd name="connsiteY261" fmla="*/ 6642272 h 6858000"/>
              <a:gd name="connsiteX262" fmla="*/ 11488448 w 12192000"/>
              <a:gd name="connsiteY262" fmla="*/ 6679699 h 6858000"/>
              <a:gd name="connsiteX263" fmla="*/ 11502440 w 12192000"/>
              <a:gd name="connsiteY263" fmla="*/ 6717184 h 6858000"/>
              <a:gd name="connsiteX264" fmla="*/ 11536816 w 12192000"/>
              <a:gd name="connsiteY264" fmla="*/ 6731868 h 6858000"/>
              <a:gd name="connsiteX265" fmla="*/ 11551499 w 12192000"/>
              <a:gd name="connsiteY265" fmla="*/ 6729104 h 6858000"/>
              <a:gd name="connsiteX266" fmla="*/ 11562381 w 12192000"/>
              <a:gd name="connsiteY266" fmla="*/ 6721618 h 6858000"/>
              <a:gd name="connsiteX267" fmla="*/ 11562381 w 12192000"/>
              <a:gd name="connsiteY267" fmla="*/ 6725994 h 6858000"/>
              <a:gd name="connsiteX268" fmla="*/ 11556796 w 12192000"/>
              <a:gd name="connsiteY268" fmla="*/ 6741080 h 6858000"/>
              <a:gd name="connsiteX269" fmla="*/ 11540846 w 12192000"/>
              <a:gd name="connsiteY269" fmla="*/ 6746378 h 6858000"/>
              <a:gd name="connsiteX270" fmla="*/ 11530079 w 12192000"/>
              <a:gd name="connsiteY270" fmla="*/ 6744132 h 6858000"/>
              <a:gd name="connsiteX271" fmla="*/ 11520060 w 12192000"/>
              <a:gd name="connsiteY271" fmla="*/ 6737165 h 6858000"/>
              <a:gd name="connsiteX272" fmla="*/ 11516432 w 12192000"/>
              <a:gd name="connsiteY272" fmla="*/ 6735725 h 6858000"/>
              <a:gd name="connsiteX273" fmla="*/ 11512344 w 12192000"/>
              <a:gd name="connsiteY273" fmla="*/ 6737050 h 6858000"/>
              <a:gd name="connsiteX274" fmla="*/ 11494839 w 12192000"/>
              <a:gd name="connsiteY274" fmla="*/ 6748739 h 6858000"/>
              <a:gd name="connsiteX275" fmla="*/ 11491385 w 12192000"/>
              <a:gd name="connsiteY275" fmla="*/ 6753230 h 6858000"/>
              <a:gd name="connsiteX276" fmla="*/ 11492939 w 12192000"/>
              <a:gd name="connsiteY276" fmla="*/ 6758067 h 6858000"/>
              <a:gd name="connsiteX277" fmla="*/ 11513092 w 12192000"/>
              <a:gd name="connsiteY277" fmla="*/ 6771656 h 6858000"/>
              <a:gd name="connsiteX278" fmla="*/ 11540731 w 12192000"/>
              <a:gd name="connsiteY278" fmla="*/ 6776665 h 6858000"/>
              <a:gd name="connsiteX279" fmla="*/ 11581268 w 12192000"/>
              <a:gd name="connsiteY279" fmla="*/ 6763076 h 6858000"/>
              <a:gd name="connsiteX280" fmla="*/ 11596757 w 12192000"/>
              <a:gd name="connsiteY280" fmla="*/ 6726109 h 6858000"/>
              <a:gd name="connsiteX281" fmla="*/ 11596757 w 12192000"/>
              <a:gd name="connsiteY281" fmla="*/ 6634902 h 6858000"/>
              <a:gd name="connsiteX282" fmla="*/ 11595433 w 12192000"/>
              <a:gd name="connsiteY282" fmla="*/ 6631735 h 6858000"/>
              <a:gd name="connsiteX283" fmla="*/ 11592150 w 12192000"/>
              <a:gd name="connsiteY283" fmla="*/ 6630410 h 6858000"/>
              <a:gd name="connsiteX284" fmla="*/ 11567621 w 12192000"/>
              <a:gd name="connsiteY284" fmla="*/ 6630410 h 6858000"/>
              <a:gd name="connsiteX285" fmla="*/ 11564454 w 12192000"/>
              <a:gd name="connsiteY285" fmla="*/ 6631735 h 6858000"/>
              <a:gd name="connsiteX286" fmla="*/ 11563130 w 12192000"/>
              <a:gd name="connsiteY286" fmla="*/ 6634902 h 6858000"/>
              <a:gd name="connsiteX287" fmla="*/ 11563130 w 12192000"/>
              <a:gd name="connsiteY287" fmla="*/ 6637838 h 6858000"/>
              <a:gd name="connsiteX288" fmla="*/ 11552593 w 12192000"/>
              <a:gd name="connsiteY288" fmla="*/ 6630353 h 6858000"/>
              <a:gd name="connsiteX289" fmla="*/ 11536816 w 12192000"/>
              <a:gd name="connsiteY289" fmla="*/ 6627589 h 6858000"/>
              <a:gd name="connsiteX290" fmla="*/ 10594281 w 12192000"/>
              <a:gd name="connsiteY290" fmla="*/ 6595114 h 6858000"/>
              <a:gd name="connsiteX291" fmla="*/ 10582362 w 12192000"/>
              <a:gd name="connsiteY291" fmla="*/ 6607206 h 6858000"/>
              <a:gd name="connsiteX292" fmla="*/ 10594281 w 12192000"/>
              <a:gd name="connsiteY292" fmla="*/ 6619240 h 6858000"/>
              <a:gd name="connsiteX293" fmla="*/ 10594281 w 12192000"/>
              <a:gd name="connsiteY293" fmla="*/ 6619183 h 6858000"/>
              <a:gd name="connsiteX294" fmla="*/ 10606200 w 12192000"/>
              <a:gd name="connsiteY294" fmla="*/ 6607148 h 6858000"/>
              <a:gd name="connsiteX295" fmla="*/ 10594281 w 12192000"/>
              <a:gd name="connsiteY295" fmla="*/ 6595114 h 6858000"/>
              <a:gd name="connsiteX296" fmla="*/ 10771917 w 12192000"/>
              <a:gd name="connsiteY296" fmla="*/ 6594941 h 6858000"/>
              <a:gd name="connsiteX297" fmla="*/ 10741284 w 12192000"/>
              <a:gd name="connsiteY297" fmla="*/ 6630526 h 6858000"/>
              <a:gd name="connsiteX298" fmla="*/ 10741284 w 12192000"/>
              <a:gd name="connsiteY298" fmla="*/ 6632426 h 6858000"/>
              <a:gd name="connsiteX299" fmla="*/ 10729307 w 12192000"/>
              <a:gd name="connsiteY299" fmla="*/ 6632426 h 6858000"/>
              <a:gd name="connsiteX300" fmla="*/ 10729307 w 12192000"/>
              <a:gd name="connsiteY300" fmla="*/ 6646073 h 6858000"/>
              <a:gd name="connsiteX301" fmla="*/ 10741284 w 12192000"/>
              <a:gd name="connsiteY301" fmla="*/ 6646073 h 6858000"/>
              <a:gd name="connsiteX302" fmla="*/ 10741456 w 12192000"/>
              <a:gd name="connsiteY302" fmla="*/ 6728989 h 6858000"/>
              <a:gd name="connsiteX303" fmla="*/ 10763740 w 12192000"/>
              <a:gd name="connsiteY303" fmla="*/ 6728989 h 6858000"/>
              <a:gd name="connsiteX304" fmla="*/ 10763740 w 12192000"/>
              <a:gd name="connsiteY304" fmla="*/ 6646073 h 6858000"/>
              <a:gd name="connsiteX305" fmla="*/ 10790861 w 12192000"/>
              <a:gd name="connsiteY305" fmla="*/ 6646073 h 6858000"/>
              <a:gd name="connsiteX306" fmla="*/ 10790861 w 12192000"/>
              <a:gd name="connsiteY306" fmla="*/ 6632426 h 6858000"/>
              <a:gd name="connsiteX307" fmla="*/ 10763567 w 12192000"/>
              <a:gd name="connsiteY307" fmla="*/ 6632426 h 6858000"/>
              <a:gd name="connsiteX308" fmla="*/ 10763567 w 12192000"/>
              <a:gd name="connsiteY308" fmla="*/ 6630526 h 6858000"/>
              <a:gd name="connsiteX309" fmla="*/ 10782857 w 12192000"/>
              <a:gd name="connsiteY309" fmla="*/ 6607263 h 6858000"/>
              <a:gd name="connsiteX310" fmla="*/ 10790861 w 12192000"/>
              <a:gd name="connsiteY310" fmla="*/ 6607781 h 6858000"/>
              <a:gd name="connsiteX311" fmla="*/ 10790861 w 12192000"/>
              <a:gd name="connsiteY311" fmla="*/ 6599663 h 6858000"/>
              <a:gd name="connsiteX312" fmla="*/ 10771917 w 12192000"/>
              <a:gd name="connsiteY312" fmla="*/ 6594941 h 6858000"/>
              <a:gd name="connsiteX313" fmla="*/ 0 w 12192000"/>
              <a:gd name="connsiteY313" fmla="*/ 0 h 6858000"/>
              <a:gd name="connsiteX314" fmla="*/ 12192000 w 12192000"/>
              <a:gd name="connsiteY314" fmla="*/ 0 h 6858000"/>
              <a:gd name="connsiteX315" fmla="*/ 12192000 w 12192000"/>
              <a:gd name="connsiteY315" fmla="*/ 6858000 h 6858000"/>
              <a:gd name="connsiteX316" fmla="*/ 0 w 12192000"/>
              <a:gd name="connsiteY3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2192000" h="6858000">
                <a:moveTo>
                  <a:pt x="11206649" y="6679585"/>
                </a:moveTo>
                <a:lnTo>
                  <a:pt x="11206649" y="6695995"/>
                </a:lnTo>
                <a:cubicBezTo>
                  <a:pt x="11206649" y="6708317"/>
                  <a:pt x="11196342" y="6718682"/>
                  <a:pt x="11184078" y="6718682"/>
                </a:cubicBezTo>
                <a:cubicBezTo>
                  <a:pt x="11174462" y="6718682"/>
                  <a:pt x="11167725" y="6711599"/>
                  <a:pt x="11167725" y="6701408"/>
                </a:cubicBezTo>
                <a:cubicBezTo>
                  <a:pt x="11167725" y="6686840"/>
                  <a:pt x="11187590" y="6680621"/>
                  <a:pt x="11204634" y="6679700"/>
                </a:cubicBezTo>
                <a:close/>
                <a:moveTo>
                  <a:pt x="11778884" y="6659546"/>
                </a:moveTo>
                <a:cubicBezTo>
                  <a:pt x="11784412" y="6659546"/>
                  <a:pt x="11789134" y="6661504"/>
                  <a:pt x="11792992" y="6665477"/>
                </a:cubicBezTo>
                <a:cubicBezTo>
                  <a:pt x="11796792" y="6669393"/>
                  <a:pt x="11798750" y="6674172"/>
                  <a:pt x="11798750" y="6679815"/>
                </a:cubicBezTo>
                <a:cubicBezTo>
                  <a:pt x="11798750" y="6685400"/>
                  <a:pt x="11796849" y="6690179"/>
                  <a:pt x="11792992" y="6694152"/>
                </a:cubicBezTo>
                <a:cubicBezTo>
                  <a:pt x="11789134" y="6698125"/>
                  <a:pt x="11784412" y="6700083"/>
                  <a:pt x="11778884" y="6700083"/>
                </a:cubicBezTo>
                <a:cubicBezTo>
                  <a:pt x="11773357" y="6700083"/>
                  <a:pt x="11768635" y="6698125"/>
                  <a:pt x="11764719" y="6694152"/>
                </a:cubicBezTo>
                <a:cubicBezTo>
                  <a:pt x="11760862" y="6690237"/>
                  <a:pt x="11758904" y="6685400"/>
                  <a:pt x="11758904" y="6679815"/>
                </a:cubicBezTo>
                <a:cubicBezTo>
                  <a:pt x="11758904" y="6674229"/>
                  <a:pt x="11760804" y="6669450"/>
                  <a:pt x="11764719" y="6665477"/>
                </a:cubicBezTo>
                <a:cubicBezTo>
                  <a:pt x="11768577" y="6661504"/>
                  <a:pt x="11773357" y="6659546"/>
                  <a:pt x="11778884" y="6659546"/>
                </a:cubicBezTo>
                <a:close/>
                <a:moveTo>
                  <a:pt x="11543034" y="6659546"/>
                </a:moveTo>
                <a:cubicBezTo>
                  <a:pt x="11548562" y="6659546"/>
                  <a:pt x="11553284" y="6661504"/>
                  <a:pt x="11557142" y="6665477"/>
                </a:cubicBezTo>
                <a:cubicBezTo>
                  <a:pt x="11560942" y="6669393"/>
                  <a:pt x="11562900" y="6674172"/>
                  <a:pt x="11562900" y="6679815"/>
                </a:cubicBezTo>
                <a:cubicBezTo>
                  <a:pt x="11562900" y="6685400"/>
                  <a:pt x="11560999" y="6690179"/>
                  <a:pt x="11557142" y="6694152"/>
                </a:cubicBezTo>
                <a:cubicBezTo>
                  <a:pt x="11553284" y="6698125"/>
                  <a:pt x="11548562" y="6700083"/>
                  <a:pt x="11543034" y="6700083"/>
                </a:cubicBezTo>
                <a:cubicBezTo>
                  <a:pt x="11537507" y="6700083"/>
                  <a:pt x="11532785" y="6698125"/>
                  <a:pt x="11528870" y="6694152"/>
                </a:cubicBezTo>
                <a:cubicBezTo>
                  <a:pt x="11525012" y="6690237"/>
                  <a:pt x="11523054" y="6685400"/>
                  <a:pt x="11523054" y="6679815"/>
                </a:cubicBezTo>
                <a:cubicBezTo>
                  <a:pt x="11523054" y="6674229"/>
                  <a:pt x="11524954" y="6669450"/>
                  <a:pt x="11528870" y="6665477"/>
                </a:cubicBezTo>
                <a:cubicBezTo>
                  <a:pt x="11532727" y="6661504"/>
                  <a:pt x="11537507" y="6659546"/>
                  <a:pt x="11543034" y="6659546"/>
                </a:cubicBezTo>
                <a:close/>
                <a:moveTo>
                  <a:pt x="11660902" y="6659489"/>
                </a:moveTo>
                <a:cubicBezTo>
                  <a:pt x="11666430" y="6659489"/>
                  <a:pt x="11671152" y="6661446"/>
                  <a:pt x="11675010" y="6665419"/>
                </a:cubicBezTo>
                <a:cubicBezTo>
                  <a:pt x="11678867" y="6669335"/>
                  <a:pt x="11680825" y="6674172"/>
                  <a:pt x="11680825" y="6679757"/>
                </a:cubicBezTo>
                <a:cubicBezTo>
                  <a:pt x="11680825" y="6685342"/>
                  <a:pt x="11678867" y="6690121"/>
                  <a:pt x="11675010" y="6694094"/>
                </a:cubicBezTo>
                <a:cubicBezTo>
                  <a:pt x="11671152" y="6698068"/>
                  <a:pt x="11666430" y="6700025"/>
                  <a:pt x="11660902" y="6700025"/>
                </a:cubicBezTo>
                <a:cubicBezTo>
                  <a:pt x="11655375" y="6700025"/>
                  <a:pt x="11650653" y="6698068"/>
                  <a:pt x="11646795" y="6694094"/>
                </a:cubicBezTo>
                <a:cubicBezTo>
                  <a:pt x="11642937" y="6690179"/>
                  <a:pt x="11640979" y="6685400"/>
                  <a:pt x="11640979" y="6679757"/>
                </a:cubicBezTo>
                <a:cubicBezTo>
                  <a:pt x="11640979" y="6674172"/>
                  <a:pt x="11642937" y="6669392"/>
                  <a:pt x="11646795" y="6665419"/>
                </a:cubicBezTo>
                <a:cubicBezTo>
                  <a:pt x="11650653" y="6661446"/>
                  <a:pt x="11655375" y="6659489"/>
                  <a:pt x="11660902" y="6659489"/>
                </a:cubicBezTo>
                <a:close/>
                <a:moveTo>
                  <a:pt x="11429486" y="6657588"/>
                </a:moveTo>
                <a:lnTo>
                  <a:pt x="11429543" y="6657588"/>
                </a:lnTo>
                <a:lnTo>
                  <a:pt x="11429514" y="6657599"/>
                </a:lnTo>
                <a:close/>
                <a:moveTo>
                  <a:pt x="11894333" y="6654076"/>
                </a:moveTo>
                <a:cubicBezTo>
                  <a:pt x="11898364" y="6654076"/>
                  <a:pt x="11901876" y="6655285"/>
                  <a:pt x="11904870" y="6657704"/>
                </a:cubicBezTo>
                <a:cubicBezTo>
                  <a:pt x="11907865" y="6660064"/>
                  <a:pt x="11909707" y="6663231"/>
                  <a:pt x="11910398" y="6667032"/>
                </a:cubicBezTo>
                <a:lnTo>
                  <a:pt x="11877692" y="6667032"/>
                </a:lnTo>
                <a:cubicBezTo>
                  <a:pt x="11878614" y="6663231"/>
                  <a:pt x="11880629" y="6660122"/>
                  <a:pt x="11883738" y="6657704"/>
                </a:cubicBezTo>
                <a:cubicBezTo>
                  <a:pt x="11886848" y="6655285"/>
                  <a:pt x="11890302" y="6654076"/>
                  <a:pt x="11894333" y="6654076"/>
                </a:cubicBezTo>
                <a:close/>
                <a:moveTo>
                  <a:pt x="11319852" y="6654076"/>
                </a:moveTo>
                <a:cubicBezTo>
                  <a:pt x="11323883" y="6654076"/>
                  <a:pt x="11327395" y="6655343"/>
                  <a:pt x="11330389" y="6657704"/>
                </a:cubicBezTo>
                <a:cubicBezTo>
                  <a:pt x="11333384" y="6660064"/>
                  <a:pt x="11335226" y="6663231"/>
                  <a:pt x="11335917" y="6667032"/>
                </a:cubicBezTo>
                <a:lnTo>
                  <a:pt x="11303211" y="6667032"/>
                </a:lnTo>
                <a:cubicBezTo>
                  <a:pt x="11304133" y="6663231"/>
                  <a:pt x="11306148" y="6660122"/>
                  <a:pt x="11309257" y="6657704"/>
                </a:cubicBezTo>
                <a:cubicBezTo>
                  <a:pt x="11312367" y="6655285"/>
                  <a:pt x="11315822" y="6654076"/>
                  <a:pt x="11319852" y="6654076"/>
                </a:cubicBezTo>
                <a:close/>
                <a:moveTo>
                  <a:pt x="10847059" y="6643367"/>
                </a:moveTo>
                <a:cubicBezTo>
                  <a:pt x="10867212" y="6643367"/>
                  <a:pt x="10874352" y="6662311"/>
                  <a:pt x="10874352" y="6680046"/>
                </a:cubicBezTo>
                <a:cubicBezTo>
                  <a:pt x="10874352" y="6715918"/>
                  <a:pt x="10853450" y="6718682"/>
                  <a:pt x="10847059" y="6718682"/>
                </a:cubicBezTo>
                <a:cubicBezTo>
                  <a:pt x="10827136" y="6718682"/>
                  <a:pt x="10819996" y="6698759"/>
                  <a:pt x="10819996" y="6680046"/>
                </a:cubicBezTo>
                <a:cubicBezTo>
                  <a:pt x="10819996" y="6662311"/>
                  <a:pt x="10827079" y="6643367"/>
                  <a:pt x="10847059" y="6643367"/>
                </a:cubicBezTo>
                <a:close/>
                <a:moveTo>
                  <a:pt x="10912701" y="6632426"/>
                </a:moveTo>
                <a:lnTo>
                  <a:pt x="10912701" y="6728989"/>
                </a:lnTo>
                <a:lnTo>
                  <a:pt x="10912701" y="6729046"/>
                </a:lnTo>
                <a:lnTo>
                  <a:pt x="10934812" y="6729046"/>
                </a:lnTo>
                <a:lnTo>
                  <a:pt x="10934812" y="6656610"/>
                </a:lnTo>
                <a:lnTo>
                  <a:pt x="10935791" y="6656034"/>
                </a:lnTo>
                <a:cubicBezTo>
                  <a:pt x="10942816" y="6652003"/>
                  <a:pt x="10951050" y="6647800"/>
                  <a:pt x="10958996" y="6646994"/>
                </a:cubicBezTo>
                <a:cubicBezTo>
                  <a:pt x="10960090" y="6646821"/>
                  <a:pt x="10961357" y="6646821"/>
                  <a:pt x="10962681" y="6646821"/>
                </a:cubicBezTo>
                <a:cubicBezTo>
                  <a:pt x="10965157" y="6646821"/>
                  <a:pt x="10967518" y="6646994"/>
                  <a:pt x="10969130" y="6647167"/>
                </a:cubicBezTo>
                <a:lnTo>
                  <a:pt x="10969130" y="6632484"/>
                </a:lnTo>
                <a:cubicBezTo>
                  <a:pt x="10959226" y="6633002"/>
                  <a:pt x="10946443" y="6637723"/>
                  <a:pt x="10937864" y="6644000"/>
                </a:cubicBezTo>
                <a:lnTo>
                  <a:pt x="10934812" y="6646245"/>
                </a:lnTo>
                <a:lnTo>
                  <a:pt x="10934812" y="6632426"/>
                </a:lnTo>
                <a:close/>
                <a:moveTo>
                  <a:pt x="10583168" y="6632426"/>
                </a:moveTo>
                <a:lnTo>
                  <a:pt x="10583168" y="6728989"/>
                </a:lnTo>
                <a:lnTo>
                  <a:pt x="10605221" y="6728989"/>
                </a:lnTo>
                <a:lnTo>
                  <a:pt x="10605221" y="6632426"/>
                </a:lnTo>
                <a:close/>
                <a:moveTo>
                  <a:pt x="11041566" y="6629259"/>
                </a:moveTo>
                <a:cubicBezTo>
                  <a:pt x="11031720" y="6629259"/>
                  <a:pt x="11018649" y="6635650"/>
                  <a:pt x="11010760" y="6641984"/>
                </a:cubicBezTo>
                <a:lnTo>
                  <a:pt x="11007651" y="6644518"/>
                </a:lnTo>
                <a:lnTo>
                  <a:pt x="11007651" y="6632426"/>
                </a:lnTo>
                <a:lnTo>
                  <a:pt x="10985540" y="6632426"/>
                </a:lnTo>
                <a:lnTo>
                  <a:pt x="10985540" y="6728931"/>
                </a:lnTo>
                <a:lnTo>
                  <a:pt x="11007651" y="6728931"/>
                </a:lnTo>
                <a:lnTo>
                  <a:pt x="11007651" y="6653385"/>
                </a:lnTo>
                <a:lnTo>
                  <a:pt x="11008457" y="6652809"/>
                </a:lnTo>
                <a:cubicBezTo>
                  <a:pt x="11013697" y="6649182"/>
                  <a:pt x="11022334" y="6645497"/>
                  <a:pt x="11029819" y="6645497"/>
                </a:cubicBezTo>
                <a:cubicBezTo>
                  <a:pt x="11046575" y="6645497"/>
                  <a:pt x="11046575" y="6662195"/>
                  <a:pt x="11046575" y="6670199"/>
                </a:cubicBezTo>
                <a:lnTo>
                  <a:pt x="11046575" y="6728989"/>
                </a:lnTo>
                <a:lnTo>
                  <a:pt x="11068686" y="6728989"/>
                </a:lnTo>
                <a:lnTo>
                  <a:pt x="11068686" y="6662656"/>
                </a:lnTo>
                <a:cubicBezTo>
                  <a:pt x="11068686" y="6659604"/>
                  <a:pt x="11068456" y="6657070"/>
                  <a:pt x="11067938" y="6654882"/>
                </a:cubicBezTo>
                <a:lnTo>
                  <a:pt x="11067650" y="6653558"/>
                </a:lnTo>
                <a:lnTo>
                  <a:pt x="11068801" y="6652809"/>
                </a:lnTo>
                <a:cubicBezTo>
                  <a:pt x="11075941" y="6648145"/>
                  <a:pt x="11083715" y="6645497"/>
                  <a:pt x="11090106" y="6645497"/>
                </a:cubicBezTo>
                <a:cubicBezTo>
                  <a:pt x="11107611" y="6645497"/>
                  <a:pt x="11107611" y="6664095"/>
                  <a:pt x="11107611" y="6670199"/>
                </a:cubicBezTo>
                <a:lnTo>
                  <a:pt x="11107611" y="6728989"/>
                </a:lnTo>
                <a:lnTo>
                  <a:pt x="11107668" y="6728989"/>
                </a:lnTo>
                <a:lnTo>
                  <a:pt x="11129779" y="6728989"/>
                </a:lnTo>
                <a:lnTo>
                  <a:pt x="11129779" y="6662656"/>
                </a:lnTo>
                <a:cubicBezTo>
                  <a:pt x="11129779" y="6652637"/>
                  <a:pt x="11127073" y="6629259"/>
                  <a:pt x="11101680" y="6629259"/>
                </a:cubicBezTo>
                <a:cubicBezTo>
                  <a:pt x="11093446" y="6629259"/>
                  <a:pt x="11081699" y="6634326"/>
                  <a:pt x="11067650" y="6643884"/>
                </a:cubicBezTo>
                <a:lnTo>
                  <a:pt x="11065807" y="6645151"/>
                </a:lnTo>
                <a:lnTo>
                  <a:pt x="11064828" y="6643136"/>
                </a:lnTo>
                <a:cubicBezTo>
                  <a:pt x="11060280" y="6633923"/>
                  <a:pt x="11052506" y="6629259"/>
                  <a:pt x="11041566" y="6629259"/>
                </a:cubicBezTo>
                <a:close/>
                <a:moveTo>
                  <a:pt x="10685373" y="6629259"/>
                </a:moveTo>
                <a:cubicBezTo>
                  <a:pt x="10674606" y="6629259"/>
                  <a:pt x="10660613" y="6635881"/>
                  <a:pt x="10652207" y="6642042"/>
                </a:cubicBezTo>
                <a:lnTo>
                  <a:pt x="10649155" y="6644288"/>
                </a:lnTo>
                <a:lnTo>
                  <a:pt x="10649155" y="6632426"/>
                </a:lnTo>
                <a:lnTo>
                  <a:pt x="10627044" y="6632426"/>
                </a:lnTo>
                <a:lnTo>
                  <a:pt x="10627044" y="6728989"/>
                </a:lnTo>
                <a:lnTo>
                  <a:pt x="10649155" y="6728989"/>
                </a:lnTo>
                <a:lnTo>
                  <a:pt x="10649155" y="6653328"/>
                </a:lnTo>
                <a:lnTo>
                  <a:pt x="10650134" y="6652752"/>
                </a:lnTo>
                <a:cubicBezTo>
                  <a:pt x="10656410" y="6649124"/>
                  <a:pt x="10666544" y="6645497"/>
                  <a:pt x="10674893" y="6645497"/>
                </a:cubicBezTo>
                <a:cubicBezTo>
                  <a:pt x="10691419" y="6645497"/>
                  <a:pt x="10691419" y="6662195"/>
                  <a:pt x="10691419" y="6670199"/>
                </a:cubicBezTo>
                <a:lnTo>
                  <a:pt x="10691419" y="6728989"/>
                </a:lnTo>
                <a:lnTo>
                  <a:pt x="10713472" y="6728989"/>
                </a:lnTo>
                <a:lnTo>
                  <a:pt x="10713472" y="6662656"/>
                </a:lnTo>
                <a:cubicBezTo>
                  <a:pt x="10713472" y="6652637"/>
                  <a:pt x="10710766" y="6629259"/>
                  <a:pt x="10685373" y="6629259"/>
                </a:cubicBezTo>
                <a:close/>
                <a:moveTo>
                  <a:pt x="10847059" y="6629202"/>
                </a:moveTo>
                <a:cubicBezTo>
                  <a:pt x="10814987" y="6629202"/>
                  <a:pt x="10798058" y="6646534"/>
                  <a:pt x="10798058" y="6679585"/>
                </a:cubicBezTo>
                <a:cubicBezTo>
                  <a:pt x="10798058" y="6712636"/>
                  <a:pt x="10815908" y="6731580"/>
                  <a:pt x="10847059" y="6731580"/>
                </a:cubicBezTo>
                <a:cubicBezTo>
                  <a:pt x="10878671" y="6731580"/>
                  <a:pt x="10896060" y="6711600"/>
                  <a:pt x="10896060" y="6679585"/>
                </a:cubicBezTo>
                <a:cubicBezTo>
                  <a:pt x="10896060" y="6647570"/>
                  <a:pt x="10879131" y="6629202"/>
                  <a:pt x="10847059" y="6629202"/>
                </a:cubicBezTo>
                <a:close/>
                <a:moveTo>
                  <a:pt x="11190354" y="6629144"/>
                </a:moveTo>
                <a:cubicBezTo>
                  <a:pt x="11179241" y="6629144"/>
                  <a:pt x="11167840" y="6632484"/>
                  <a:pt x="11157360" y="6638875"/>
                </a:cubicBezTo>
                <a:lnTo>
                  <a:pt x="11157360" y="6646361"/>
                </a:lnTo>
                <a:cubicBezTo>
                  <a:pt x="11167898" y="6643194"/>
                  <a:pt x="11178147" y="6642503"/>
                  <a:pt x="11185114" y="6642503"/>
                </a:cubicBezTo>
                <a:cubicBezTo>
                  <a:pt x="11195824" y="6642503"/>
                  <a:pt x="11206707" y="6648434"/>
                  <a:pt x="11206707" y="6661619"/>
                </a:cubicBezTo>
                <a:lnTo>
                  <a:pt x="11206707" y="6669508"/>
                </a:lnTo>
                <a:lnTo>
                  <a:pt x="11204864" y="6669508"/>
                </a:lnTo>
                <a:cubicBezTo>
                  <a:pt x="11175959" y="6670717"/>
                  <a:pt x="11146420" y="6675842"/>
                  <a:pt x="11146420" y="6705150"/>
                </a:cubicBezTo>
                <a:cubicBezTo>
                  <a:pt x="11146420" y="6722482"/>
                  <a:pt x="11160527" y="6731580"/>
                  <a:pt x="11174519" y="6731580"/>
                </a:cubicBezTo>
                <a:lnTo>
                  <a:pt x="11174519" y="6731465"/>
                </a:lnTo>
                <a:cubicBezTo>
                  <a:pt x="11185402" y="6731465"/>
                  <a:pt x="11197897" y="6724613"/>
                  <a:pt x="11204922" y="6714882"/>
                </a:cubicBezTo>
                <a:lnTo>
                  <a:pt x="11208434" y="6710045"/>
                </a:lnTo>
                <a:lnTo>
                  <a:pt x="11208434" y="6728874"/>
                </a:lnTo>
                <a:lnTo>
                  <a:pt x="11228012" y="6728874"/>
                </a:lnTo>
                <a:lnTo>
                  <a:pt x="11228012" y="6658740"/>
                </a:lnTo>
                <a:cubicBezTo>
                  <a:pt x="11228012" y="6636917"/>
                  <a:pt x="11208549" y="6629144"/>
                  <a:pt x="11190354" y="6629144"/>
                </a:cubicBezTo>
                <a:close/>
                <a:moveTo>
                  <a:pt x="11893815" y="6627704"/>
                </a:moveTo>
                <a:cubicBezTo>
                  <a:pt x="11878441" y="6627704"/>
                  <a:pt x="11866061" y="6632656"/>
                  <a:pt x="11856560" y="6642445"/>
                </a:cubicBezTo>
                <a:cubicBezTo>
                  <a:pt x="11847060" y="6652291"/>
                  <a:pt x="11842338" y="6665477"/>
                  <a:pt x="11842338" y="6680333"/>
                </a:cubicBezTo>
                <a:cubicBezTo>
                  <a:pt x="11842338" y="6695188"/>
                  <a:pt x="11847405" y="6707511"/>
                  <a:pt x="11857482" y="6717299"/>
                </a:cubicBezTo>
                <a:cubicBezTo>
                  <a:pt x="11867558" y="6727088"/>
                  <a:pt x="11880514" y="6731983"/>
                  <a:pt x="11896233" y="6731983"/>
                </a:cubicBezTo>
                <a:cubicBezTo>
                  <a:pt x="11905561" y="6731983"/>
                  <a:pt x="11914141" y="6730255"/>
                  <a:pt x="11921972" y="6726800"/>
                </a:cubicBezTo>
                <a:cubicBezTo>
                  <a:pt x="11929803" y="6723345"/>
                  <a:pt x="11935676" y="6718739"/>
                  <a:pt x="11939649" y="6712981"/>
                </a:cubicBezTo>
                <a:lnTo>
                  <a:pt x="11939591" y="6712923"/>
                </a:lnTo>
                <a:cubicBezTo>
                  <a:pt x="11940398" y="6711829"/>
                  <a:pt x="11940743" y="6710620"/>
                  <a:pt x="11940570" y="6709411"/>
                </a:cubicBezTo>
                <a:cubicBezTo>
                  <a:pt x="11940398" y="6708202"/>
                  <a:pt x="11939707" y="6707223"/>
                  <a:pt x="11938555" y="6706474"/>
                </a:cubicBezTo>
                <a:lnTo>
                  <a:pt x="11921914" y="6695534"/>
                </a:lnTo>
                <a:cubicBezTo>
                  <a:pt x="11920590" y="6694670"/>
                  <a:pt x="11919265" y="6694325"/>
                  <a:pt x="11917999" y="6694440"/>
                </a:cubicBezTo>
                <a:cubicBezTo>
                  <a:pt x="11916732" y="6694555"/>
                  <a:pt x="11915465" y="6695246"/>
                  <a:pt x="11914314" y="6696398"/>
                </a:cubicBezTo>
                <a:cubicBezTo>
                  <a:pt x="11911665" y="6699046"/>
                  <a:pt x="11908901" y="6701004"/>
                  <a:pt x="11906022" y="6702213"/>
                </a:cubicBezTo>
                <a:cubicBezTo>
                  <a:pt x="11903143" y="6703423"/>
                  <a:pt x="11900034" y="6704056"/>
                  <a:pt x="11896636" y="6704056"/>
                </a:cubicBezTo>
                <a:cubicBezTo>
                  <a:pt x="11891569" y="6704056"/>
                  <a:pt x="11887251" y="6702732"/>
                  <a:pt x="11883681" y="6700083"/>
                </a:cubicBezTo>
                <a:cubicBezTo>
                  <a:pt x="11880111" y="6697434"/>
                  <a:pt x="11877865" y="6693807"/>
                  <a:pt x="11876944" y="6689258"/>
                </a:cubicBezTo>
                <a:lnTo>
                  <a:pt x="11938440" y="6689258"/>
                </a:lnTo>
                <a:cubicBezTo>
                  <a:pt x="11940167" y="6689258"/>
                  <a:pt x="11941492" y="6688567"/>
                  <a:pt x="11942413" y="6687300"/>
                </a:cubicBezTo>
                <a:cubicBezTo>
                  <a:pt x="11943334" y="6686033"/>
                  <a:pt x="11943795" y="6684306"/>
                  <a:pt x="11943795" y="6682118"/>
                </a:cubicBezTo>
                <a:lnTo>
                  <a:pt x="11943795" y="6676475"/>
                </a:lnTo>
                <a:cubicBezTo>
                  <a:pt x="11943795" y="6662771"/>
                  <a:pt x="11939188" y="6651197"/>
                  <a:pt x="11929918" y="6641811"/>
                </a:cubicBezTo>
                <a:cubicBezTo>
                  <a:pt x="11920647" y="6632426"/>
                  <a:pt x="11909189" y="6627704"/>
                  <a:pt x="11893815" y="6627704"/>
                </a:cubicBezTo>
                <a:close/>
                <a:moveTo>
                  <a:pt x="11656238" y="6627704"/>
                </a:moveTo>
                <a:cubicBezTo>
                  <a:pt x="11642131" y="6627704"/>
                  <a:pt x="11630327" y="6632714"/>
                  <a:pt x="11620711" y="6642790"/>
                </a:cubicBezTo>
                <a:cubicBezTo>
                  <a:pt x="11611095" y="6652809"/>
                  <a:pt x="11606316" y="6665189"/>
                  <a:pt x="11606316" y="6679814"/>
                </a:cubicBezTo>
                <a:cubicBezTo>
                  <a:pt x="11606316" y="6694440"/>
                  <a:pt x="11611095" y="6706762"/>
                  <a:pt x="11620711" y="6716839"/>
                </a:cubicBezTo>
                <a:cubicBezTo>
                  <a:pt x="11630327" y="6726915"/>
                  <a:pt x="11642189" y="6731925"/>
                  <a:pt x="11656238" y="6731925"/>
                </a:cubicBezTo>
                <a:cubicBezTo>
                  <a:pt x="11660960" y="6731925"/>
                  <a:pt x="11665394" y="6731176"/>
                  <a:pt x="11669424" y="6729622"/>
                </a:cubicBezTo>
                <a:cubicBezTo>
                  <a:pt x="11673455" y="6728067"/>
                  <a:pt x="11677082" y="6725764"/>
                  <a:pt x="11680307" y="6722654"/>
                </a:cubicBezTo>
                <a:lnTo>
                  <a:pt x="11680307" y="6724324"/>
                </a:lnTo>
                <a:cubicBezTo>
                  <a:pt x="11680307" y="6725649"/>
                  <a:pt x="11680768" y="6726743"/>
                  <a:pt x="11681746" y="6727664"/>
                </a:cubicBezTo>
                <a:cubicBezTo>
                  <a:pt x="11682725" y="6728585"/>
                  <a:pt x="11683819" y="6729046"/>
                  <a:pt x="11685144" y="6729046"/>
                </a:cubicBezTo>
                <a:lnTo>
                  <a:pt x="11710249" y="6729046"/>
                </a:lnTo>
                <a:cubicBezTo>
                  <a:pt x="11711516" y="6729046"/>
                  <a:pt x="11712552" y="6728585"/>
                  <a:pt x="11713473" y="6727664"/>
                </a:cubicBezTo>
                <a:cubicBezTo>
                  <a:pt x="11714337" y="6726743"/>
                  <a:pt x="11714798" y="6725649"/>
                  <a:pt x="11714798" y="6724324"/>
                </a:cubicBezTo>
                <a:lnTo>
                  <a:pt x="11714798" y="6635074"/>
                </a:lnTo>
                <a:cubicBezTo>
                  <a:pt x="11714798" y="6633692"/>
                  <a:pt x="11714337" y="6632598"/>
                  <a:pt x="11713473" y="6631735"/>
                </a:cubicBezTo>
                <a:cubicBezTo>
                  <a:pt x="11712610" y="6630871"/>
                  <a:pt x="11711516" y="6630410"/>
                  <a:pt x="11710134" y="6630410"/>
                </a:cubicBezTo>
                <a:lnTo>
                  <a:pt x="11684971" y="6630410"/>
                </a:lnTo>
                <a:cubicBezTo>
                  <a:pt x="11683589" y="6630410"/>
                  <a:pt x="11682553" y="6630871"/>
                  <a:pt x="11681631" y="6631735"/>
                </a:cubicBezTo>
                <a:cubicBezTo>
                  <a:pt x="11680710" y="6632598"/>
                  <a:pt x="11680307" y="6633692"/>
                  <a:pt x="11680307" y="6635074"/>
                </a:cubicBezTo>
                <a:lnTo>
                  <a:pt x="11680307" y="6636859"/>
                </a:lnTo>
                <a:cubicBezTo>
                  <a:pt x="11677082" y="6633865"/>
                  <a:pt x="11673455" y="6631562"/>
                  <a:pt x="11669424" y="6630007"/>
                </a:cubicBezTo>
                <a:cubicBezTo>
                  <a:pt x="11665394" y="6628453"/>
                  <a:pt x="11661017" y="6627704"/>
                  <a:pt x="11656238" y="6627704"/>
                </a:cubicBezTo>
                <a:close/>
                <a:moveTo>
                  <a:pt x="11442096" y="6627704"/>
                </a:moveTo>
                <a:cubicBezTo>
                  <a:pt x="11435820" y="6627704"/>
                  <a:pt x="11430234" y="6628913"/>
                  <a:pt x="11425398" y="6631389"/>
                </a:cubicBezTo>
                <a:cubicBezTo>
                  <a:pt x="11420561" y="6633865"/>
                  <a:pt x="11416588" y="6637435"/>
                  <a:pt x="11413421" y="6642214"/>
                </a:cubicBezTo>
                <a:lnTo>
                  <a:pt x="11413421" y="6635074"/>
                </a:lnTo>
                <a:cubicBezTo>
                  <a:pt x="11413421" y="6633692"/>
                  <a:pt x="11412960" y="6632598"/>
                  <a:pt x="11412096" y="6631735"/>
                </a:cubicBezTo>
                <a:cubicBezTo>
                  <a:pt x="11411233" y="6630871"/>
                  <a:pt x="11410139" y="6630410"/>
                  <a:pt x="11408757" y="6630410"/>
                </a:cubicBezTo>
                <a:lnTo>
                  <a:pt x="11383594" y="6630410"/>
                </a:lnTo>
                <a:cubicBezTo>
                  <a:pt x="11382212" y="6630410"/>
                  <a:pt x="11381118" y="6630871"/>
                  <a:pt x="11380254" y="6631735"/>
                </a:cubicBezTo>
                <a:cubicBezTo>
                  <a:pt x="11379391" y="6632598"/>
                  <a:pt x="11378930" y="6633692"/>
                  <a:pt x="11378930" y="6635074"/>
                </a:cubicBezTo>
                <a:lnTo>
                  <a:pt x="11378930" y="6724439"/>
                </a:lnTo>
                <a:cubicBezTo>
                  <a:pt x="11378930" y="6725821"/>
                  <a:pt x="11379391" y="6726915"/>
                  <a:pt x="11380254" y="6727779"/>
                </a:cubicBezTo>
                <a:cubicBezTo>
                  <a:pt x="11381118" y="6728700"/>
                  <a:pt x="11382212" y="6729103"/>
                  <a:pt x="11383594" y="6729103"/>
                </a:cubicBezTo>
                <a:lnTo>
                  <a:pt x="11408757" y="6729103"/>
                </a:lnTo>
                <a:cubicBezTo>
                  <a:pt x="11410139" y="6729103"/>
                  <a:pt x="11411233" y="6728643"/>
                  <a:pt x="11412096" y="6727779"/>
                </a:cubicBezTo>
                <a:cubicBezTo>
                  <a:pt x="11412960" y="6726915"/>
                  <a:pt x="11413421" y="6725821"/>
                  <a:pt x="11413421" y="6724439"/>
                </a:cubicBezTo>
                <a:lnTo>
                  <a:pt x="11413421" y="6673769"/>
                </a:lnTo>
                <a:cubicBezTo>
                  <a:pt x="11413421" y="6668817"/>
                  <a:pt x="11414918" y="6664901"/>
                  <a:pt x="11417970" y="6661964"/>
                </a:cubicBezTo>
                <a:lnTo>
                  <a:pt x="11429514" y="6657599"/>
                </a:lnTo>
                <a:lnTo>
                  <a:pt x="11440944" y="6661964"/>
                </a:lnTo>
                <a:cubicBezTo>
                  <a:pt x="11443881" y="6664901"/>
                  <a:pt x="11445378" y="6668817"/>
                  <a:pt x="11445378" y="6673769"/>
                </a:cubicBezTo>
                <a:lnTo>
                  <a:pt x="11445378" y="6724497"/>
                </a:lnTo>
                <a:cubicBezTo>
                  <a:pt x="11445378" y="6725879"/>
                  <a:pt x="11445839" y="6726973"/>
                  <a:pt x="11446702" y="6727837"/>
                </a:cubicBezTo>
                <a:cubicBezTo>
                  <a:pt x="11447566" y="6728758"/>
                  <a:pt x="11448660" y="6729161"/>
                  <a:pt x="11450042" y="6729161"/>
                </a:cubicBezTo>
                <a:lnTo>
                  <a:pt x="11475205" y="6729161"/>
                </a:lnTo>
                <a:cubicBezTo>
                  <a:pt x="11476587" y="6729161"/>
                  <a:pt x="11477681" y="6728700"/>
                  <a:pt x="11478544" y="6727837"/>
                </a:cubicBezTo>
                <a:cubicBezTo>
                  <a:pt x="11479408" y="6726973"/>
                  <a:pt x="11479869" y="6725879"/>
                  <a:pt x="11479869" y="6724497"/>
                </a:cubicBezTo>
                <a:lnTo>
                  <a:pt x="11479869" y="6670947"/>
                </a:lnTo>
                <a:cubicBezTo>
                  <a:pt x="11479869" y="6656840"/>
                  <a:pt x="11476702" y="6646130"/>
                  <a:pt x="11470310" y="6638759"/>
                </a:cubicBezTo>
                <a:cubicBezTo>
                  <a:pt x="11463919" y="6631389"/>
                  <a:pt x="11454476" y="6627704"/>
                  <a:pt x="11442096" y="6627704"/>
                </a:cubicBezTo>
                <a:close/>
                <a:moveTo>
                  <a:pt x="11319334" y="6627704"/>
                </a:moveTo>
                <a:cubicBezTo>
                  <a:pt x="11303960" y="6627704"/>
                  <a:pt x="11291580" y="6632598"/>
                  <a:pt x="11282079" y="6642445"/>
                </a:cubicBezTo>
                <a:cubicBezTo>
                  <a:pt x="11272579" y="6652291"/>
                  <a:pt x="11267857" y="6665477"/>
                  <a:pt x="11267857" y="6680333"/>
                </a:cubicBezTo>
                <a:cubicBezTo>
                  <a:pt x="11267857" y="6695188"/>
                  <a:pt x="11272924" y="6707511"/>
                  <a:pt x="11283001" y="6717299"/>
                </a:cubicBezTo>
                <a:cubicBezTo>
                  <a:pt x="11293077" y="6727088"/>
                  <a:pt x="11306033" y="6731983"/>
                  <a:pt x="11321752" y="6731983"/>
                </a:cubicBezTo>
                <a:cubicBezTo>
                  <a:pt x="11331080" y="6731983"/>
                  <a:pt x="11339660" y="6730255"/>
                  <a:pt x="11347491" y="6726800"/>
                </a:cubicBezTo>
                <a:cubicBezTo>
                  <a:pt x="11355322" y="6723345"/>
                  <a:pt x="11361195" y="6718739"/>
                  <a:pt x="11365168" y="6712981"/>
                </a:cubicBezTo>
                <a:lnTo>
                  <a:pt x="11365110" y="6712923"/>
                </a:lnTo>
                <a:cubicBezTo>
                  <a:pt x="11365917" y="6711829"/>
                  <a:pt x="11366262" y="6710620"/>
                  <a:pt x="11366089" y="6709411"/>
                </a:cubicBezTo>
                <a:cubicBezTo>
                  <a:pt x="11365917" y="6708202"/>
                  <a:pt x="11365226" y="6707223"/>
                  <a:pt x="11364074" y="6706474"/>
                </a:cubicBezTo>
                <a:lnTo>
                  <a:pt x="11347433" y="6695534"/>
                </a:lnTo>
                <a:cubicBezTo>
                  <a:pt x="11346109" y="6694670"/>
                  <a:pt x="11344785" y="6694325"/>
                  <a:pt x="11343518" y="6694440"/>
                </a:cubicBezTo>
                <a:cubicBezTo>
                  <a:pt x="11342251" y="6694555"/>
                  <a:pt x="11340984" y="6695246"/>
                  <a:pt x="11339833" y="6696398"/>
                </a:cubicBezTo>
                <a:cubicBezTo>
                  <a:pt x="11337184" y="6699046"/>
                  <a:pt x="11334420" y="6701004"/>
                  <a:pt x="11331541" y="6702213"/>
                </a:cubicBezTo>
                <a:cubicBezTo>
                  <a:pt x="11328662" y="6703423"/>
                  <a:pt x="11325553" y="6704056"/>
                  <a:pt x="11322155" y="6704056"/>
                </a:cubicBezTo>
                <a:cubicBezTo>
                  <a:pt x="11317088" y="6704056"/>
                  <a:pt x="11312770" y="6702732"/>
                  <a:pt x="11309200" y="6700083"/>
                </a:cubicBezTo>
                <a:cubicBezTo>
                  <a:pt x="11305630" y="6697434"/>
                  <a:pt x="11303384" y="6693807"/>
                  <a:pt x="11302463" y="6689258"/>
                </a:cubicBezTo>
                <a:lnTo>
                  <a:pt x="11363959" y="6689258"/>
                </a:lnTo>
                <a:cubicBezTo>
                  <a:pt x="11365686" y="6689258"/>
                  <a:pt x="11367011" y="6688567"/>
                  <a:pt x="11367932" y="6687300"/>
                </a:cubicBezTo>
                <a:cubicBezTo>
                  <a:pt x="11368853" y="6686033"/>
                  <a:pt x="11369314" y="6684306"/>
                  <a:pt x="11369314" y="6682118"/>
                </a:cubicBezTo>
                <a:lnTo>
                  <a:pt x="11369314" y="6676475"/>
                </a:lnTo>
                <a:cubicBezTo>
                  <a:pt x="11369314" y="6662771"/>
                  <a:pt x="11364707" y="6651197"/>
                  <a:pt x="11355437" y="6641811"/>
                </a:cubicBezTo>
                <a:cubicBezTo>
                  <a:pt x="11346166" y="6632426"/>
                  <a:pt x="11334708" y="6627704"/>
                  <a:pt x="11319334" y="6627704"/>
                </a:cubicBezTo>
                <a:close/>
                <a:moveTo>
                  <a:pt x="11772666" y="6627589"/>
                </a:moveTo>
                <a:cubicBezTo>
                  <a:pt x="11759077" y="6627589"/>
                  <a:pt x="11747618" y="6632483"/>
                  <a:pt x="11738290" y="6642272"/>
                </a:cubicBezTo>
                <a:cubicBezTo>
                  <a:pt x="11728962" y="6652003"/>
                  <a:pt x="11724298" y="6664498"/>
                  <a:pt x="11724298" y="6679699"/>
                </a:cubicBezTo>
                <a:cubicBezTo>
                  <a:pt x="11724298" y="6694901"/>
                  <a:pt x="11728962" y="6707396"/>
                  <a:pt x="11738290" y="6717184"/>
                </a:cubicBezTo>
                <a:cubicBezTo>
                  <a:pt x="11747618" y="6726973"/>
                  <a:pt x="11759077" y="6731868"/>
                  <a:pt x="11772666" y="6731868"/>
                </a:cubicBezTo>
                <a:cubicBezTo>
                  <a:pt x="11777905" y="6731868"/>
                  <a:pt x="11782800" y="6730946"/>
                  <a:pt x="11787349" y="6729104"/>
                </a:cubicBezTo>
                <a:cubicBezTo>
                  <a:pt x="11791897" y="6727261"/>
                  <a:pt x="11795525" y="6724785"/>
                  <a:pt x="11798231" y="6721618"/>
                </a:cubicBezTo>
                <a:lnTo>
                  <a:pt x="11798231" y="6725994"/>
                </a:lnTo>
                <a:cubicBezTo>
                  <a:pt x="11798231" y="6732558"/>
                  <a:pt x="11796389" y="6737568"/>
                  <a:pt x="11792646" y="6741080"/>
                </a:cubicBezTo>
                <a:cubicBezTo>
                  <a:pt x="11788961" y="6744593"/>
                  <a:pt x="11783606" y="6746378"/>
                  <a:pt x="11776696" y="6746378"/>
                </a:cubicBezTo>
                <a:cubicBezTo>
                  <a:pt x="11772896" y="6746378"/>
                  <a:pt x="11769326" y="6745629"/>
                  <a:pt x="11765929" y="6744132"/>
                </a:cubicBezTo>
                <a:cubicBezTo>
                  <a:pt x="11762531" y="6742635"/>
                  <a:pt x="11759192" y="6740332"/>
                  <a:pt x="11755910" y="6737165"/>
                </a:cubicBezTo>
                <a:cubicBezTo>
                  <a:pt x="11754816" y="6736244"/>
                  <a:pt x="11753664" y="6735725"/>
                  <a:pt x="11752282" y="6735725"/>
                </a:cubicBezTo>
                <a:cubicBezTo>
                  <a:pt x="11750900" y="6735668"/>
                  <a:pt x="11749576" y="6736128"/>
                  <a:pt x="11748194" y="6737050"/>
                </a:cubicBezTo>
                <a:lnTo>
                  <a:pt x="11730689" y="6748739"/>
                </a:lnTo>
                <a:cubicBezTo>
                  <a:pt x="11728674" y="6750005"/>
                  <a:pt x="11727522" y="6751503"/>
                  <a:pt x="11727235" y="6753230"/>
                </a:cubicBezTo>
                <a:cubicBezTo>
                  <a:pt x="11726889" y="6754900"/>
                  <a:pt x="11727407" y="6756512"/>
                  <a:pt x="11728789" y="6758067"/>
                </a:cubicBezTo>
                <a:cubicBezTo>
                  <a:pt x="11733684" y="6763767"/>
                  <a:pt x="11740363" y="6768316"/>
                  <a:pt x="11748942" y="6771656"/>
                </a:cubicBezTo>
                <a:cubicBezTo>
                  <a:pt x="11757464" y="6774995"/>
                  <a:pt x="11766677" y="6776665"/>
                  <a:pt x="11776581" y="6776665"/>
                </a:cubicBezTo>
                <a:cubicBezTo>
                  <a:pt x="11793279" y="6776665"/>
                  <a:pt x="11806811" y="6772174"/>
                  <a:pt x="11817118" y="6763076"/>
                </a:cubicBezTo>
                <a:cubicBezTo>
                  <a:pt x="11827425" y="6753978"/>
                  <a:pt x="11832607" y="6741656"/>
                  <a:pt x="11832607" y="6726109"/>
                </a:cubicBezTo>
                <a:lnTo>
                  <a:pt x="11832607" y="6634902"/>
                </a:lnTo>
                <a:cubicBezTo>
                  <a:pt x="11832607" y="6633693"/>
                  <a:pt x="11832204" y="6632656"/>
                  <a:pt x="11831283" y="6631735"/>
                </a:cubicBezTo>
                <a:cubicBezTo>
                  <a:pt x="11830419" y="6630871"/>
                  <a:pt x="11829325" y="6630410"/>
                  <a:pt x="11828000" y="6630410"/>
                </a:cubicBezTo>
                <a:lnTo>
                  <a:pt x="11803471" y="6630410"/>
                </a:lnTo>
                <a:cubicBezTo>
                  <a:pt x="11802262" y="6630410"/>
                  <a:pt x="11801225" y="6630814"/>
                  <a:pt x="11800304" y="6631735"/>
                </a:cubicBezTo>
                <a:cubicBezTo>
                  <a:pt x="11799440" y="6632599"/>
                  <a:pt x="11798980" y="6633693"/>
                  <a:pt x="11798980" y="6634902"/>
                </a:cubicBezTo>
                <a:lnTo>
                  <a:pt x="11798980" y="6637838"/>
                </a:lnTo>
                <a:cubicBezTo>
                  <a:pt x="11796619" y="6634729"/>
                  <a:pt x="11793107" y="6632195"/>
                  <a:pt x="11788443" y="6630353"/>
                </a:cubicBezTo>
                <a:cubicBezTo>
                  <a:pt x="11783779" y="6628510"/>
                  <a:pt x="11778539" y="6627589"/>
                  <a:pt x="11772666" y="6627589"/>
                </a:cubicBezTo>
                <a:close/>
                <a:moveTo>
                  <a:pt x="11536816" y="6627589"/>
                </a:moveTo>
                <a:cubicBezTo>
                  <a:pt x="11523227" y="6627589"/>
                  <a:pt x="11511768" y="6632483"/>
                  <a:pt x="11502440" y="6642272"/>
                </a:cubicBezTo>
                <a:cubicBezTo>
                  <a:pt x="11493112" y="6652003"/>
                  <a:pt x="11488448" y="6664498"/>
                  <a:pt x="11488448" y="6679699"/>
                </a:cubicBezTo>
                <a:cubicBezTo>
                  <a:pt x="11488448" y="6694901"/>
                  <a:pt x="11493112" y="6707396"/>
                  <a:pt x="11502440" y="6717184"/>
                </a:cubicBezTo>
                <a:cubicBezTo>
                  <a:pt x="11511768" y="6726973"/>
                  <a:pt x="11523227" y="6731868"/>
                  <a:pt x="11536816" y="6731868"/>
                </a:cubicBezTo>
                <a:cubicBezTo>
                  <a:pt x="11542055" y="6731868"/>
                  <a:pt x="11546950" y="6730946"/>
                  <a:pt x="11551499" y="6729104"/>
                </a:cubicBezTo>
                <a:cubicBezTo>
                  <a:pt x="11556048" y="6727261"/>
                  <a:pt x="11559675" y="6724785"/>
                  <a:pt x="11562381" y="6721618"/>
                </a:cubicBezTo>
                <a:lnTo>
                  <a:pt x="11562381" y="6725994"/>
                </a:lnTo>
                <a:cubicBezTo>
                  <a:pt x="11562381" y="6732558"/>
                  <a:pt x="11560539" y="6737568"/>
                  <a:pt x="11556796" y="6741080"/>
                </a:cubicBezTo>
                <a:cubicBezTo>
                  <a:pt x="11553111" y="6744593"/>
                  <a:pt x="11547756" y="6746378"/>
                  <a:pt x="11540846" y="6746378"/>
                </a:cubicBezTo>
                <a:cubicBezTo>
                  <a:pt x="11537046" y="6746378"/>
                  <a:pt x="11533476" y="6745629"/>
                  <a:pt x="11530079" y="6744132"/>
                </a:cubicBezTo>
                <a:cubicBezTo>
                  <a:pt x="11526681" y="6742635"/>
                  <a:pt x="11523342" y="6740332"/>
                  <a:pt x="11520060" y="6737165"/>
                </a:cubicBezTo>
                <a:cubicBezTo>
                  <a:pt x="11518966" y="6736244"/>
                  <a:pt x="11517814" y="6735725"/>
                  <a:pt x="11516432" y="6735725"/>
                </a:cubicBezTo>
                <a:cubicBezTo>
                  <a:pt x="11515050" y="6735668"/>
                  <a:pt x="11513726" y="6736128"/>
                  <a:pt x="11512344" y="6737050"/>
                </a:cubicBezTo>
                <a:lnTo>
                  <a:pt x="11494839" y="6748739"/>
                </a:lnTo>
                <a:cubicBezTo>
                  <a:pt x="11492824" y="6750005"/>
                  <a:pt x="11491672" y="6751503"/>
                  <a:pt x="11491385" y="6753230"/>
                </a:cubicBezTo>
                <a:cubicBezTo>
                  <a:pt x="11491039" y="6754900"/>
                  <a:pt x="11491557" y="6756512"/>
                  <a:pt x="11492939" y="6758067"/>
                </a:cubicBezTo>
                <a:cubicBezTo>
                  <a:pt x="11497834" y="6763767"/>
                  <a:pt x="11504513" y="6768316"/>
                  <a:pt x="11513092" y="6771656"/>
                </a:cubicBezTo>
                <a:cubicBezTo>
                  <a:pt x="11521614" y="6774995"/>
                  <a:pt x="11530827" y="6776665"/>
                  <a:pt x="11540731" y="6776665"/>
                </a:cubicBezTo>
                <a:cubicBezTo>
                  <a:pt x="11557429" y="6776665"/>
                  <a:pt x="11570961" y="6772174"/>
                  <a:pt x="11581268" y="6763076"/>
                </a:cubicBezTo>
                <a:cubicBezTo>
                  <a:pt x="11591575" y="6753978"/>
                  <a:pt x="11596757" y="6741656"/>
                  <a:pt x="11596757" y="6726109"/>
                </a:cubicBezTo>
                <a:lnTo>
                  <a:pt x="11596757" y="6634902"/>
                </a:lnTo>
                <a:cubicBezTo>
                  <a:pt x="11596757" y="6633693"/>
                  <a:pt x="11596354" y="6632656"/>
                  <a:pt x="11595433" y="6631735"/>
                </a:cubicBezTo>
                <a:cubicBezTo>
                  <a:pt x="11594569" y="6630871"/>
                  <a:pt x="11593475" y="6630410"/>
                  <a:pt x="11592150" y="6630410"/>
                </a:cubicBezTo>
                <a:lnTo>
                  <a:pt x="11567621" y="6630410"/>
                </a:lnTo>
                <a:cubicBezTo>
                  <a:pt x="11566412" y="6630410"/>
                  <a:pt x="11565376" y="6630814"/>
                  <a:pt x="11564454" y="6631735"/>
                </a:cubicBezTo>
                <a:cubicBezTo>
                  <a:pt x="11563591" y="6632599"/>
                  <a:pt x="11563130" y="6633693"/>
                  <a:pt x="11563130" y="6634902"/>
                </a:cubicBezTo>
                <a:lnTo>
                  <a:pt x="11563130" y="6637838"/>
                </a:lnTo>
                <a:cubicBezTo>
                  <a:pt x="11560769" y="6634729"/>
                  <a:pt x="11557257" y="6632195"/>
                  <a:pt x="11552593" y="6630353"/>
                </a:cubicBezTo>
                <a:cubicBezTo>
                  <a:pt x="11547929" y="6628510"/>
                  <a:pt x="11542689" y="6627589"/>
                  <a:pt x="11536816" y="6627589"/>
                </a:cubicBezTo>
                <a:close/>
                <a:moveTo>
                  <a:pt x="10594281" y="6595114"/>
                </a:moveTo>
                <a:cubicBezTo>
                  <a:pt x="10587717" y="6595114"/>
                  <a:pt x="10582362" y="6600584"/>
                  <a:pt x="10582362" y="6607206"/>
                </a:cubicBezTo>
                <a:cubicBezTo>
                  <a:pt x="10582362" y="6613828"/>
                  <a:pt x="10587717" y="6619240"/>
                  <a:pt x="10594281" y="6619240"/>
                </a:cubicBezTo>
                <a:lnTo>
                  <a:pt x="10594281" y="6619183"/>
                </a:lnTo>
                <a:cubicBezTo>
                  <a:pt x="10600845" y="6619183"/>
                  <a:pt x="10606200" y="6613770"/>
                  <a:pt x="10606200" y="6607148"/>
                </a:cubicBezTo>
                <a:cubicBezTo>
                  <a:pt x="10606200" y="6600527"/>
                  <a:pt x="10600845" y="6595114"/>
                  <a:pt x="10594281" y="6595114"/>
                </a:cubicBezTo>
                <a:close/>
                <a:moveTo>
                  <a:pt x="10771917" y="6594941"/>
                </a:moveTo>
                <a:cubicBezTo>
                  <a:pt x="10745257" y="6594941"/>
                  <a:pt x="10741284" y="6617225"/>
                  <a:pt x="10741284" y="6630526"/>
                </a:cubicBezTo>
                <a:lnTo>
                  <a:pt x="10741284" y="6632426"/>
                </a:lnTo>
                <a:lnTo>
                  <a:pt x="10729307" y="6632426"/>
                </a:lnTo>
                <a:lnTo>
                  <a:pt x="10729307" y="6646073"/>
                </a:lnTo>
                <a:lnTo>
                  <a:pt x="10741284" y="6646073"/>
                </a:lnTo>
                <a:lnTo>
                  <a:pt x="10741456" y="6728989"/>
                </a:lnTo>
                <a:lnTo>
                  <a:pt x="10763740" y="6728989"/>
                </a:lnTo>
                <a:lnTo>
                  <a:pt x="10763740" y="6646073"/>
                </a:lnTo>
                <a:lnTo>
                  <a:pt x="10790861" y="6646073"/>
                </a:lnTo>
                <a:lnTo>
                  <a:pt x="10790861" y="6632426"/>
                </a:lnTo>
                <a:lnTo>
                  <a:pt x="10763567" y="6632426"/>
                </a:lnTo>
                <a:lnTo>
                  <a:pt x="10763567" y="6630526"/>
                </a:lnTo>
                <a:cubicBezTo>
                  <a:pt x="10763567" y="6619010"/>
                  <a:pt x="10765871" y="6607263"/>
                  <a:pt x="10782857" y="6607263"/>
                </a:cubicBezTo>
                <a:cubicBezTo>
                  <a:pt x="10785333" y="6607263"/>
                  <a:pt x="10787982" y="6607436"/>
                  <a:pt x="10790861" y="6607781"/>
                </a:cubicBezTo>
                <a:lnTo>
                  <a:pt x="10790861" y="6599663"/>
                </a:lnTo>
                <a:cubicBezTo>
                  <a:pt x="10784527" y="6596553"/>
                  <a:pt x="10778135" y="6594941"/>
                  <a:pt x="10771917" y="6594941"/>
                </a:cubicBezTo>
                <a:close/>
                <a:moveTo>
                  <a:pt x="0" y="0"/>
                </a:moveTo>
                <a:lnTo>
                  <a:pt x="12192000" y="0"/>
                </a:lnTo>
                <a:lnTo>
                  <a:pt x="12192000"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13" r="13"/>
            </a:stretch>
          </a:blipFill>
        </p:spPr>
        <p:txBody>
          <a:bodyPr wrap="square">
            <a:noAutofit/>
          </a:bodyPr>
          <a:lstStyle/>
          <a:p>
            <a:endParaRPr lang="en-US"/>
          </a:p>
        </p:txBody>
      </p:sp>
    </p:spTree>
    <p:extLst>
      <p:ext uri="{BB962C8B-B14F-4D97-AF65-F5344CB8AC3E}">
        <p14:creationId xmlns:p14="http://schemas.microsoft.com/office/powerpoint/2010/main" val="357036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Picture — Black Logo">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5FB34D-B027-D8B7-E41B-096FADCBB04F}"/>
              </a:ext>
            </a:extLst>
          </p:cNvPr>
          <p:cNvSpPr/>
          <p:nvPr userDrawn="1"/>
        </p:nvSpPr>
        <p:spPr>
          <a:xfrm>
            <a:off x="10174310" y="6168980"/>
            <a:ext cx="2017690" cy="6890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902DEBC-AFA3-53D7-5F78-8E158650ECD3}"/>
              </a:ext>
            </a:extLst>
          </p:cNvPr>
          <p:cNvSpPr>
            <a:spLocks noGrp="1"/>
          </p:cNvSpPr>
          <p:nvPr>
            <p:ph type="pic" sz="quarter" idx="10"/>
          </p:nvPr>
        </p:nvSpPr>
        <p:spPr>
          <a:xfrm>
            <a:off x="0" y="0"/>
            <a:ext cx="12192000" cy="6858000"/>
          </a:xfrm>
          <a:custGeom>
            <a:avLst/>
            <a:gdLst>
              <a:gd name="connsiteX0" fmla="*/ 11206649 w 12192000"/>
              <a:gd name="connsiteY0" fmla="*/ 6679585 h 6858000"/>
              <a:gd name="connsiteX1" fmla="*/ 11206649 w 12192000"/>
              <a:gd name="connsiteY1" fmla="*/ 6695995 h 6858000"/>
              <a:gd name="connsiteX2" fmla="*/ 11184078 w 12192000"/>
              <a:gd name="connsiteY2" fmla="*/ 6718682 h 6858000"/>
              <a:gd name="connsiteX3" fmla="*/ 11167725 w 12192000"/>
              <a:gd name="connsiteY3" fmla="*/ 6701408 h 6858000"/>
              <a:gd name="connsiteX4" fmla="*/ 11204634 w 12192000"/>
              <a:gd name="connsiteY4" fmla="*/ 6679700 h 6858000"/>
              <a:gd name="connsiteX5" fmla="*/ 11778884 w 12192000"/>
              <a:gd name="connsiteY5" fmla="*/ 6659546 h 6858000"/>
              <a:gd name="connsiteX6" fmla="*/ 11792992 w 12192000"/>
              <a:gd name="connsiteY6" fmla="*/ 6665477 h 6858000"/>
              <a:gd name="connsiteX7" fmla="*/ 11798750 w 12192000"/>
              <a:gd name="connsiteY7" fmla="*/ 6679815 h 6858000"/>
              <a:gd name="connsiteX8" fmla="*/ 11792992 w 12192000"/>
              <a:gd name="connsiteY8" fmla="*/ 6694152 h 6858000"/>
              <a:gd name="connsiteX9" fmla="*/ 11778884 w 12192000"/>
              <a:gd name="connsiteY9" fmla="*/ 6700083 h 6858000"/>
              <a:gd name="connsiteX10" fmla="*/ 11764719 w 12192000"/>
              <a:gd name="connsiteY10" fmla="*/ 6694152 h 6858000"/>
              <a:gd name="connsiteX11" fmla="*/ 11758904 w 12192000"/>
              <a:gd name="connsiteY11" fmla="*/ 6679815 h 6858000"/>
              <a:gd name="connsiteX12" fmla="*/ 11764719 w 12192000"/>
              <a:gd name="connsiteY12" fmla="*/ 6665477 h 6858000"/>
              <a:gd name="connsiteX13" fmla="*/ 11778884 w 12192000"/>
              <a:gd name="connsiteY13" fmla="*/ 6659546 h 6858000"/>
              <a:gd name="connsiteX14" fmla="*/ 11543034 w 12192000"/>
              <a:gd name="connsiteY14" fmla="*/ 6659546 h 6858000"/>
              <a:gd name="connsiteX15" fmla="*/ 11557142 w 12192000"/>
              <a:gd name="connsiteY15" fmla="*/ 6665477 h 6858000"/>
              <a:gd name="connsiteX16" fmla="*/ 11562900 w 12192000"/>
              <a:gd name="connsiteY16" fmla="*/ 6679815 h 6858000"/>
              <a:gd name="connsiteX17" fmla="*/ 11557142 w 12192000"/>
              <a:gd name="connsiteY17" fmla="*/ 6694152 h 6858000"/>
              <a:gd name="connsiteX18" fmla="*/ 11543034 w 12192000"/>
              <a:gd name="connsiteY18" fmla="*/ 6700083 h 6858000"/>
              <a:gd name="connsiteX19" fmla="*/ 11528870 w 12192000"/>
              <a:gd name="connsiteY19" fmla="*/ 6694152 h 6858000"/>
              <a:gd name="connsiteX20" fmla="*/ 11523054 w 12192000"/>
              <a:gd name="connsiteY20" fmla="*/ 6679815 h 6858000"/>
              <a:gd name="connsiteX21" fmla="*/ 11528870 w 12192000"/>
              <a:gd name="connsiteY21" fmla="*/ 6665477 h 6858000"/>
              <a:gd name="connsiteX22" fmla="*/ 11543034 w 12192000"/>
              <a:gd name="connsiteY22" fmla="*/ 6659546 h 6858000"/>
              <a:gd name="connsiteX23" fmla="*/ 11660902 w 12192000"/>
              <a:gd name="connsiteY23" fmla="*/ 6659489 h 6858000"/>
              <a:gd name="connsiteX24" fmla="*/ 11675010 w 12192000"/>
              <a:gd name="connsiteY24" fmla="*/ 6665419 h 6858000"/>
              <a:gd name="connsiteX25" fmla="*/ 11680825 w 12192000"/>
              <a:gd name="connsiteY25" fmla="*/ 6679757 h 6858000"/>
              <a:gd name="connsiteX26" fmla="*/ 11675010 w 12192000"/>
              <a:gd name="connsiteY26" fmla="*/ 6694094 h 6858000"/>
              <a:gd name="connsiteX27" fmla="*/ 11660902 w 12192000"/>
              <a:gd name="connsiteY27" fmla="*/ 6700025 h 6858000"/>
              <a:gd name="connsiteX28" fmla="*/ 11646795 w 12192000"/>
              <a:gd name="connsiteY28" fmla="*/ 6694094 h 6858000"/>
              <a:gd name="connsiteX29" fmla="*/ 11640979 w 12192000"/>
              <a:gd name="connsiteY29" fmla="*/ 6679757 h 6858000"/>
              <a:gd name="connsiteX30" fmla="*/ 11646795 w 12192000"/>
              <a:gd name="connsiteY30" fmla="*/ 6665419 h 6858000"/>
              <a:gd name="connsiteX31" fmla="*/ 11660902 w 12192000"/>
              <a:gd name="connsiteY31" fmla="*/ 6659489 h 6858000"/>
              <a:gd name="connsiteX32" fmla="*/ 11429486 w 12192000"/>
              <a:gd name="connsiteY32" fmla="*/ 6657588 h 6858000"/>
              <a:gd name="connsiteX33" fmla="*/ 11429543 w 12192000"/>
              <a:gd name="connsiteY33" fmla="*/ 6657588 h 6858000"/>
              <a:gd name="connsiteX34" fmla="*/ 11429514 w 12192000"/>
              <a:gd name="connsiteY34" fmla="*/ 6657599 h 6858000"/>
              <a:gd name="connsiteX35" fmla="*/ 11894333 w 12192000"/>
              <a:gd name="connsiteY35" fmla="*/ 6654076 h 6858000"/>
              <a:gd name="connsiteX36" fmla="*/ 11904870 w 12192000"/>
              <a:gd name="connsiteY36" fmla="*/ 6657704 h 6858000"/>
              <a:gd name="connsiteX37" fmla="*/ 11910398 w 12192000"/>
              <a:gd name="connsiteY37" fmla="*/ 6667032 h 6858000"/>
              <a:gd name="connsiteX38" fmla="*/ 11877692 w 12192000"/>
              <a:gd name="connsiteY38" fmla="*/ 6667032 h 6858000"/>
              <a:gd name="connsiteX39" fmla="*/ 11883738 w 12192000"/>
              <a:gd name="connsiteY39" fmla="*/ 6657704 h 6858000"/>
              <a:gd name="connsiteX40" fmla="*/ 11894333 w 12192000"/>
              <a:gd name="connsiteY40" fmla="*/ 6654076 h 6858000"/>
              <a:gd name="connsiteX41" fmla="*/ 11319852 w 12192000"/>
              <a:gd name="connsiteY41" fmla="*/ 6654076 h 6858000"/>
              <a:gd name="connsiteX42" fmla="*/ 11330389 w 12192000"/>
              <a:gd name="connsiteY42" fmla="*/ 6657704 h 6858000"/>
              <a:gd name="connsiteX43" fmla="*/ 11335917 w 12192000"/>
              <a:gd name="connsiteY43" fmla="*/ 6667032 h 6858000"/>
              <a:gd name="connsiteX44" fmla="*/ 11303211 w 12192000"/>
              <a:gd name="connsiteY44" fmla="*/ 6667032 h 6858000"/>
              <a:gd name="connsiteX45" fmla="*/ 11309257 w 12192000"/>
              <a:gd name="connsiteY45" fmla="*/ 6657704 h 6858000"/>
              <a:gd name="connsiteX46" fmla="*/ 11319852 w 12192000"/>
              <a:gd name="connsiteY46" fmla="*/ 6654076 h 6858000"/>
              <a:gd name="connsiteX47" fmla="*/ 10847059 w 12192000"/>
              <a:gd name="connsiteY47" fmla="*/ 6643367 h 6858000"/>
              <a:gd name="connsiteX48" fmla="*/ 10874352 w 12192000"/>
              <a:gd name="connsiteY48" fmla="*/ 6680046 h 6858000"/>
              <a:gd name="connsiteX49" fmla="*/ 10847059 w 12192000"/>
              <a:gd name="connsiteY49" fmla="*/ 6718682 h 6858000"/>
              <a:gd name="connsiteX50" fmla="*/ 10819996 w 12192000"/>
              <a:gd name="connsiteY50" fmla="*/ 6680046 h 6858000"/>
              <a:gd name="connsiteX51" fmla="*/ 10847059 w 12192000"/>
              <a:gd name="connsiteY51" fmla="*/ 6643367 h 6858000"/>
              <a:gd name="connsiteX52" fmla="*/ 10912701 w 12192000"/>
              <a:gd name="connsiteY52" fmla="*/ 6632426 h 6858000"/>
              <a:gd name="connsiteX53" fmla="*/ 10912701 w 12192000"/>
              <a:gd name="connsiteY53" fmla="*/ 6728989 h 6858000"/>
              <a:gd name="connsiteX54" fmla="*/ 10912701 w 12192000"/>
              <a:gd name="connsiteY54" fmla="*/ 6729046 h 6858000"/>
              <a:gd name="connsiteX55" fmla="*/ 10934812 w 12192000"/>
              <a:gd name="connsiteY55" fmla="*/ 6729046 h 6858000"/>
              <a:gd name="connsiteX56" fmla="*/ 10934812 w 12192000"/>
              <a:gd name="connsiteY56" fmla="*/ 6656610 h 6858000"/>
              <a:gd name="connsiteX57" fmla="*/ 10935791 w 12192000"/>
              <a:gd name="connsiteY57" fmla="*/ 6656034 h 6858000"/>
              <a:gd name="connsiteX58" fmla="*/ 10958996 w 12192000"/>
              <a:gd name="connsiteY58" fmla="*/ 6646994 h 6858000"/>
              <a:gd name="connsiteX59" fmla="*/ 10962681 w 12192000"/>
              <a:gd name="connsiteY59" fmla="*/ 6646821 h 6858000"/>
              <a:gd name="connsiteX60" fmla="*/ 10969130 w 12192000"/>
              <a:gd name="connsiteY60" fmla="*/ 6647167 h 6858000"/>
              <a:gd name="connsiteX61" fmla="*/ 10969130 w 12192000"/>
              <a:gd name="connsiteY61" fmla="*/ 6632484 h 6858000"/>
              <a:gd name="connsiteX62" fmla="*/ 10937864 w 12192000"/>
              <a:gd name="connsiteY62" fmla="*/ 6644000 h 6858000"/>
              <a:gd name="connsiteX63" fmla="*/ 10934812 w 12192000"/>
              <a:gd name="connsiteY63" fmla="*/ 6646245 h 6858000"/>
              <a:gd name="connsiteX64" fmla="*/ 10934812 w 12192000"/>
              <a:gd name="connsiteY64" fmla="*/ 6632426 h 6858000"/>
              <a:gd name="connsiteX65" fmla="*/ 10583168 w 12192000"/>
              <a:gd name="connsiteY65" fmla="*/ 6632426 h 6858000"/>
              <a:gd name="connsiteX66" fmla="*/ 10583168 w 12192000"/>
              <a:gd name="connsiteY66" fmla="*/ 6728989 h 6858000"/>
              <a:gd name="connsiteX67" fmla="*/ 10605221 w 12192000"/>
              <a:gd name="connsiteY67" fmla="*/ 6728989 h 6858000"/>
              <a:gd name="connsiteX68" fmla="*/ 10605221 w 12192000"/>
              <a:gd name="connsiteY68" fmla="*/ 6632426 h 6858000"/>
              <a:gd name="connsiteX69" fmla="*/ 11041566 w 12192000"/>
              <a:gd name="connsiteY69" fmla="*/ 6629259 h 6858000"/>
              <a:gd name="connsiteX70" fmla="*/ 11010760 w 12192000"/>
              <a:gd name="connsiteY70" fmla="*/ 6641984 h 6858000"/>
              <a:gd name="connsiteX71" fmla="*/ 11007651 w 12192000"/>
              <a:gd name="connsiteY71" fmla="*/ 6644518 h 6858000"/>
              <a:gd name="connsiteX72" fmla="*/ 11007651 w 12192000"/>
              <a:gd name="connsiteY72" fmla="*/ 6632426 h 6858000"/>
              <a:gd name="connsiteX73" fmla="*/ 10985540 w 12192000"/>
              <a:gd name="connsiteY73" fmla="*/ 6632426 h 6858000"/>
              <a:gd name="connsiteX74" fmla="*/ 10985540 w 12192000"/>
              <a:gd name="connsiteY74" fmla="*/ 6728931 h 6858000"/>
              <a:gd name="connsiteX75" fmla="*/ 11007651 w 12192000"/>
              <a:gd name="connsiteY75" fmla="*/ 6728931 h 6858000"/>
              <a:gd name="connsiteX76" fmla="*/ 11007651 w 12192000"/>
              <a:gd name="connsiteY76" fmla="*/ 6653385 h 6858000"/>
              <a:gd name="connsiteX77" fmla="*/ 11008457 w 12192000"/>
              <a:gd name="connsiteY77" fmla="*/ 6652809 h 6858000"/>
              <a:gd name="connsiteX78" fmla="*/ 11029819 w 12192000"/>
              <a:gd name="connsiteY78" fmla="*/ 6645497 h 6858000"/>
              <a:gd name="connsiteX79" fmla="*/ 11046575 w 12192000"/>
              <a:gd name="connsiteY79" fmla="*/ 6670199 h 6858000"/>
              <a:gd name="connsiteX80" fmla="*/ 11046575 w 12192000"/>
              <a:gd name="connsiteY80" fmla="*/ 6728989 h 6858000"/>
              <a:gd name="connsiteX81" fmla="*/ 11068686 w 12192000"/>
              <a:gd name="connsiteY81" fmla="*/ 6728989 h 6858000"/>
              <a:gd name="connsiteX82" fmla="*/ 11068686 w 12192000"/>
              <a:gd name="connsiteY82" fmla="*/ 6662656 h 6858000"/>
              <a:gd name="connsiteX83" fmla="*/ 11067938 w 12192000"/>
              <a:gd name="connsiteY83" fmla="*/ 6654882 h 6858000"/>
              <a:gd name="connsiteX84" fmla="*/ 11067650 w 12192000"/>
              <a:gd name="connsiteY84" fmla="*/ 6653558 h 6858000"/>
              <a:gd name="connsiteX85" fmla="*/ 11068801 w 12192000"/>
              <a:gd name="connsiteY85" fmla="*/ 6652809 h 6858000"/>
              <a:gd name="connsiteX86" fmla="*/ 11090106 w 12192000"/>
              <a:gd name="connsiteY86" fmla="*/ 6645497 h 6858000"/>
              <a:gd name="connsiteX87" fmla="*/ 11107611 w 12192000"/>
              <a:gd name="connsiteY87" fmla="*/ 6670199 h 6858000"/>
              <a:gd name="connsiteX88" fmla="*/ 11107611 w 12192000"/>
              <a:gd name="connsiteY88" fmla="*/ 6728989 h 6858000"/>
              <a:gd name="connsiteX89" fmla="*/ 11107668 w 12192000"/>
              <a:gd name="connsiteY89" fmla="*/ 6728989 h 6858000"/>
              <a:gd name="connsiteX90" fmla="*/ 11129779 w 12192000"/>
              <a:gd name="connsiteY90" fmla="*/ 6728989 h 6858000"/>
              <a:gd name="connsiteX91" fmla="*/ 11129779 w 12192000"/>
              <a:gd name="connsiteY91" fmla="*/ 6662656 h 6858000"/>
              <a:gd name="connsiteX92" fmla="*/ 11101680 w 12192000"/>
              <a:gd name="connsiteY92" fmla="*/ 6629259 h 6858000"/>
              <a:gd name="connsiteX93" fmla="*/ 11067650 w 12192000"/>
              <a:gd name="connsiteY93" fmla="*/ 6643884 h 6858000"/>
              <a:gd name="connsiteX94" fmla="*/ 11065807 w 12192000"/>
              <a:gd name="connsiteY94" fmla="*/ 6645151 h 6858000"/>
              <a:gd name="connsiteX95" fmla="*/ 11064828 w 12192000"/>
              <a:gd name="connsiteY95" fmla="*/ 6643136 h 6858000"/>
              <a:gd name="connsiteX96" fmla="*/ 11041566 w 12192000"/>
              <a:gd name="connsiteY96" fmla="*/ 6629259 h 6858000"/>
              <a:gd name="connsiteX97" fmla="*/ 10685373 w 12192000"/>
              <a:gd name="connsiteY97" fmla="*/ 6629259 h 6858000"/>
              <a:gd name="connsiteX98" fmla="*/ 10652207 w 12192000"/>
              <a:gd name="connsiteY98" fmla="*/ 6642042 h 6858000"/>
              <a:gd name="connsiteX99" fmla="*/ 10649155 w 12192000"/>
              <a:gd name="connsiteY99" fmla="*/ 6644288 h 6858000"/>
              <a:gd name="connsiteX100" fmla="*/ 10649155 w 12192000"/>
              <a:gd name="connsiteY100" fmla="*/ 6632426 h 6858000"/>
              <a:gd name="connsiteX101" fmla="*/ 10627044 w 12192000"/>
              <a:gd name="connsiteY101" fmla="*/ 6632426 h 6858000"/>
              <a:gd name="connsiteX102" fmla="*/ 10627044 w 12192000"/>
              <a:gd name="connsiteY102" fmla="*/ 6728989 h 6858000"/>
              <a:gd name="connsiteX103" fmla="*/ 10649155 w 12192000"/>
              <a:gd name="connsiteY103" fmla="*/ 6728989 h 6858000"/>
              <a:gd name="connsiteX104" fmla="*/ 10649155 w 12192000"/>
              <a:gd name="connsiteY104" fmla="*/ 6653328 h 6858000"/>
              <a:gd name="connsiteX105" fmla="*/ 10650134 w 12192000"/>
              <a:gd name="connsiteY105" fmla="*/ 6652752 h 6858000"/>
              <a:gd name="connsiteX106" fmla="*/ 10674893 w 12192000"/>
              <a:gd name="connsiteY106" fmla="*/ 6645497 h 6858000"/>
              <a:gd name="connsiteX107" fmla="*/ 10691419 w 12192000"/>
              <a:gd name="connsiteY107" fmla="*/ 6670199 h 6858000"/>
              <a:gd name="connsiteX108" fmla="*/ 10691419 w 12192000"/>
              <a:gd name="connsiteY108" fmla="*/ 6728989 h 6858000"/>
              <a:gd name="connsiteX109" fmla="*/ 10713472 w 12192000"/>
              <a:gd name="connsiteY109" fmla="*/ 6728989 h 6858000"/>
              <a:gd name="connsiteX110" fmla="*/ 10713472 w 12192000"/>
              <a:gd name="connsiteY110" fmla="*/ 6662656 h 6858000"/>
              <a:gd name="connsiteX111" fmla="*/ 10685373 w 12192000"/>
              <a:gd name="connsiteY111" fmla="*/ 6629259 h 6858000"/>
              <a:gd name="connsiteX112" fmla="*/ 10847059 w 12192000"/>
              <a:gd name="connsiteY112" fmla="*/ 6629202 h 6858000"/>
              <a:gd name="connsiteX113" fmla="*/ 10798058 w 12192000"/>
              <a:gd name="connsiteY113" fmla="*/ 6679585 h 6858000"/>
              <a:gd name="connsiteX114" fmla="*/ 10847059 w 12192000"/>
              <a:gd name="connsiteY114" fmla="*/ 6731580 h 6858000"/>
              <a:gd name="connsiteX115" fmla="*/ 10896060 w 12192000"/>
              <a:gd name="connsiteY115" fmla="*/ 6679585 h 6858000"/>
              <a:gd name="connsiteX116" fmla="*/ 10847059 w 12192000"/>
              <a:gd name="connsiteY116" fmla="*/ 6629202 h 6858000"/>
              <a:gd name="connsiteX117" fmla="*/ 11190354 w 12192000"/>
              <a:gd name="connsiteY117" fmla="*/ 6629144 h 6858000"/>
              <a:gd name="connsiteX118" fmla="*/ 11157360 w 12192000"/>
              <a:gd name="connsiteY118" fmla="*/ 6638875 h 6858000"/>
              <a:gd name="connsiteX119" fmla="*/ 11157360 w 12192000"/>
              <a:gd name="connsiteY119" fmla="*/ 6646361 h 6858000"/>
              <a:gd name="connsiteX120" fmla="*/ 11185114 w 12192000"/>
              <a:gd name="connsiteY120" fmla="*/ 6642503 h 6858000"/>
              <a:gd name="connsiteX121" fmla="*/ 11206707 w 12192000"/>
              <a:gd name="connsiteY121" fmla="*/ 6661619 h 6858000"/>
              <a:gd name="connsiteX122" fmla="*/ 11206707 w 12192000"/>
              <a:gd name="connsiteY122" fmla="*/ 6669508 h 6858000"/>
              <a:gd name="connsiteX123" fmla="*/ 11204864 w 12192000"/>
              <a:gd name="connsiteY123" fmla="*/ 6669508 h 6858000"/>
              <a:gd name="connsiteX124" fmla="*/ 11146420 w 12192000"/>
              <a:gd name="connsiteY124" fmla="*/ 6705150 h 6858000"/>
              <a:gd name="connsiteX125" fmla="*/ 11174519 w 12192000"/>
              <a:gd name="connsiteY125" fmla="*/ 6731580 h 6858000"/>
              <a:gd name="connsiteX126" fmla="*/ 11174519 w 12192000"/>
              <a:gd name="connsiteY126" fmla="*/ 6731465 h 6858000"/>
              <a:gd name="connsiteX127" fmla="*/ 11204922 w 12192000"/>
              <a:gd name="connsiteY127" fmla="*/ 6714882 h 6858000"/>
              <a:gd name="connsiteX128" fmla="*/ 11208434 w 12192000"/>
              <a:gd name="connsiteY128" fmla="*/ 6710045 h 6858000"/>
              <a:gd name="connsiteX129" fmla="*/ 11208434 w 12192000"/>
              <a:gd name="connsiteY129" fmla="*/ 6728874 h 6858000"/>
              <a:gd name="connsiteX130" fmla="*/ 11228012 w 12192000"/>
              <a:gd name="connsiteY130" fmla="*/ 6728874 h 6858000"/>
              <a:gd name="connsiteX131" fmla="*/ 11228012 w 12192000"/>
              <a:gd name="connsiteY131" fmla="*/ 6658740 h 6858000"/>
              <a:gd name="connsiteX132" fmla="*/ 11190354 w 12192000"/>
              <a:gd name="connsiteY132" fmla="*/ 6629144 h 6858000"/>
              <a:gd name="connsiteX133" fmla="*/ 11893815 w 12192000"/>
              <a:gd name="connsiteY133" fmla="*/ 6627704 h 6858000"/>
              <a:gd name="connsiteX134" fmla="*/ 11856560 w 12192000"/>
              <a:gd name="connsiteY134" fmla="*/ 6642445 h 6858000"/>
              <a:gd name="connsiteX135" fmla="*/ 11842338 w 12192000"/>
              <a:gd name="connsiteY135" fmla="*/ 6680333 h 6858000"/>
              <a:gd name="connsiteX136" fmla="*/ 11857482 w 12192000"/>
              <a:gd name="connsiteY136" fmla="*/ 6717299 h 6858000"/>
              <a:gd name="connsiteX137" fmla="*/ 11896233 w 12192000"/>
              <a:gd name="connsiteY137" fmla="*/ 6731983 h 6858000"/>
              <a:gd name="connsiteX138" fmla="*/ 11921972 w 12192000"/>
              <a:gd name="connsiteY138" fmla="*/ 6726800 h 6858000"/>
              <a:gd name="connsiteX139" fmla="*/ 11939649 w 12192000"/>
              <a:gd name="connsiteY139" fmla="*/ 6712981 h 6858000"/>
              <a:gd name="connsiteX140" fmla="*/ 11939591 w 12192000"/>
              <a:gd name="connsiteY140" fmla="*/ 6712923 h 6858000"/>
              <a:gd name="connsiteX141" fmla="*/ 11940570 w 12192000"/>
              <a:gd name="connsiteY141" fmla="*/ 6709411 h 6858000"/>
              <a:gd name="connsiteX142" fmla="*/ 11938555 w 12192000"/>
              <a:gd name="connsiteY142" fmla="*/ 6706474 h 6858000"/>
              <a:gd name="connsiteX143" fmla="*/ 11921914 w 12192000"/>
              <a:gd name="connsiteY143" fmla="*/ 6695534 h 6858000"/>
              <a:gd name="connsiteX144" fmla="*/ 11917999 w 12192000"/>
              <a:gd name="connsiteY144" fmla="*/ 6694440 h 6858000"/>
              <a:gd name="connsiteX145" fmla="*/ 11914314 w 12192000"/>
              <a:gd name="connsiteY145" fmla="*/ 6696398 h 6858000"/>
              <a:gd name="connsiteX146" fmla="*/ 11906022 w 12192000"/>
              <a:gd name="connsiteY146" fmla="*/ 6702213 h 6858000"/>
              <a:gd name="connsiteX147" fmla="*/ 11896636 w 12192000"/>
              <a:gd name="connsiteY147" fmla="*/ 6704056 h 6858000"/>
              <a:gd name="connsiteX148" fmla="*/ 11883681 w 12192000"/>
              <a:gd name="connsiteY148" fmla="*/ 6700083 h 6858000"/>
              <a:gd name="connsiteX149" fmla="*/ 11876944 w 12192000"/>
              <a:gd name="connsiteY149" fmla="*/ 6689258 h 6858000"/>
              <a:gd name="connsiteX150" fmla="*/ 11938440 w 12192000"/>
              <a:gd name="connsiteY150" fmla="*/ 6689258 h 6858000"/>
              <a:gd name="connsiteX151" fmla="*/ 11942413 w 12192000"/>
              <a:gd name="connsiteY151" fmla="*/ 6687300 h 6858000"/>
              <a:gd name="connsiteX152" fmla="*/ 11943795 w 12192000"/>
              <a:gd name="connsiteY152" fmla="*/ 6682118 h 6858000"/>
              <a:gd name="connsiteX153" fmla="*/ 11943795 w 12192000"/>
              <a:gd name="connsiteY153" fmla="*/ 6676475 h 6858000"/>
              <a:gd name="connsiteX154" fmla="*/ 11929918 w 12192000"/>
              <a:gd name="connsiteY154" fmla="*/ 6641811 h 6858000"/>
              <a:gd name="connsiteX155" fmla="*/ 11893815 w 12192000"/>
              <a:gd name="connsiteY155" fmla="*/ 6627704 h 6858000"/>
              <a:gd name="connsiteX156" fmla="*/ 11656238 w 12192000"/>
              <a:gd name="connsiteY156" fmla="*/ 6627704 h 6858000"/>
              <a:gd name="connsiteX157" fmla="*/ 11620711 w 12192000"/>
              <a:gd name="connsiteY157" fmla="*/ 6642790 h 6858000"/>
              <a:gd name="connsiteX158" fmla="*/ 11606316 w 12192000"/>
              <a:gd name="connsiteY158" fmla="*/ 6679814 h 6858000"/>
              <a:gd name="connsiteX159" fmla="*/ 11620711 w 12192000"/>
              <a:gd name="connsiteY159" fmla="*/ 6716839 h 6858000"/>
              <a:gd name="connsiteX160" fmla="*/ 11656238 w 12192000"/>
              <a:gd name="connsiteY160" fmla="*/ 6731925 h 6858000"/>
              <a:gd name="connsiteX161" fmla="*/ 11669424 w 12192000"/>
              <a:gd name="connsiteY161" fmla="*/ 6729622 h 6858000"/>
              <a:gd name="connsiteX162" fmla="*/ 11680307 w 12192000"/>
              <a:gd name="connsiteY162" fmla="*/ 6722654 h 6858000"/>
              <a:gd name="connsiteX163" fmla="*/ 11680307 w 12192000"/>
              <a:gd name="connsiteY163" fmla="*/ 6724324 h 6858000"/>
              <a:gd name="connsiteX164" fmla="*/ 11681746 w 12192000"/>
              <a:gd name="connsiteY164" fmla="*/ 6727664 h 6858000"/>
              <a:gd name="connsiteX165" fmla="*/ 11685144 w 12192000"/>
              <a:gd name="connsiteY165" fmla="*/ 6729046 h 6858000"/>
              <a:gd name="connsiteX166" fmla="*/ 11710249 w 12192000"/>
              <a:gd name="connsiteY166" fmla="*/ 6729046 h 6858000"/>
              <a:gd name="connsiteX167" fmla="*/ 11713473 w 12192000"/>
              <a:gd name="connsiteY167" fmla="*/ 6727664 h 6858000"/>
              <a:gd name="connsiteX168" fmla="*/ 11714798 w 12192000"/>
              <a:gd name="connsiteY168" fmla="*/ 6724324 h 6858000"/>
              <a:gd name="connsiteX169" fmla="*/ 11714798 w 12192000"/>
              <a:gd name="connsiteY169" fmla="*/ 6635074 h 6858000"/>
              <a:gd name="connsiteX170" fmla="*/ 11713473 w 12192000"/>
              <a:gd name="connsiteY170" fmla="*/ 6631735 h 6858000"/>
              <a:gd name="connsiteX171" fmla="*/ 11710134 w 12192000"/>
              <a:gd name="connsiteY171" fmla="*/ 6630410 h 6858000"/>
              <a:gd name="connsiteX172" fmla="*/ 11684971 w 12192000"/>
              <a:gd name="connsiteY172" fmla="*/ 6630410 h 6858000"/>
              <a:gd name="connsiteX173" fmla="*/ 11681631 w 12192000"/>
              <a:gd name="connsiteY173" fmla="*/ 6631735 h 6858000"/>
              <a:gd name="connsiteX174" fmla="*/ 11680307 w 12192000"/>
              <a:gd name="connsiteY174" fmla="*/ 6635074 h 6858000"/>
              <a:gd name="connsiteX175" fmla="*/ 11680307 w 12192000"/>
              <a:gd name="connsiteY175" fmla="*/ 6636859 h 6858000"/>
              <a:gd name="connsiteX176" fmla="*/ 11669424 w 12192000"/>
              <a:gd name="connsiteY176" fmla="*/ 6630007 h 6858000"/>
              <a:gd name="connsiteX177" fmla="*/ 11656238 w 12192000"/>
              <a:gd name="connsiteY177" fmla="*/ 6627704 h 6858000"/>
              <a:gd name="connsiteX178" fmla="*/ 11442096 w 12192000"/>
              <a:gd name="connsiteY178" fmla="*/ 6627704 h 6858000"/>
              <a:gd name="connsiteX179" fmla="*/ 11425398 w 12192000"/>
              <a:gd name="connsiteY179" fmla="*/ 6631389 h 6858000"/>
              <a:gd name="connsiteX180" fmla="*/ 11413421 w 12192000"/>
              <a:gd name="connsiteY180" fmla="*/ 6642214 h 6858000"/>
              <a:gd name="connsiteX181" fmla="*/ 11413421 w 12192000"/>
              <a:gd name="connsiteY181" fmla="*/ 6635074 h 6858000"/>
              <a:gd name="connsiteX182" fmla="*/ 11412096 w 12192000"/>
              <a:gd name="connsiteY182" fmla="*/ 6631735 h 6858000"/>
              <a:gd name="connsiteX183" fmla="*/ 11408757 w 12192000"/>
              <a:gd name="connsiteY183" fmla="*/ 6630410 h 6858000"/>
              <a:gd name="connsiteX184" fmla="*/ 11383594 w 12192000"/>
              <a:gd name="connsiteY184" fmla="*/ 6630410 h 6858000"/>
              <a:gd name="connsiteX185" fmla="*/ 11380254 w 12192000"/>
              <a:gd name="connsiteY185" fmla="*/ 6631735 h 6858000"/>
              <a:gd name="connsiteX186" fmla="*/ 11378930 w 12192000"/>
              <a:gd name="connsiteY186" fmla="*/ 6635074 h 6858000"/>
              <a:gd name="connsiteX187" fmla="*/ 11378930 w 12192000"/>
              <a:gd name="connsiteY187" fmla="*/ 6724439 h 6858000"/>
              <a:gd name="connsiteX188" fmla="*/ 11380254 w 12192000"/>
              <a:gd name="connsiteY188" fmla="*/ 6727779 h 6858000"/>
              <a:gd name="connsiteX189" fmla="*/ 11383594 w 12192000"/>
              <a:gd name="connsiteY189" fmla="*/ 6729103 h 6858000"/>
              <a:gd name="connsiteX190" fmla="*/ 11408757 w 12192000"/>
              <a:gd name="connsiteY190" fmla="*/ 6729103 h 6858000"/>
              <a:gd name="connsiteX191" fmla="*/ 11412096 w 12192000"/>
              <a:gd name="connsiteY191" fmla="*/ 6727779 h 6858000"/>
              <a:gd name="connsiteX192" fmla="*/ 11413421 w 12192000"/>
              <a:gd name="connsiteY192" fmla="*/ 6724439 h 6858000"/>
              <a:gd name="connsiteX193" fmla="*/ 11413421 w 12192000"/>
              <a:gd name="connsiteY193" fmla="*/ 6673769 h 6858000"/>
              <a:gd name="connsiteX194" fmla="*/ 11417970 w 12192000"/>
              <a:gd name="connsiteY194" fmla="*/ 6661964 h 6858000"/>
              <a:gd name="connsiteX195" fmla="*/ 11429514 w 12192000"/>
              <a:gd name="connsiteY195" fmla="*/ 6657599 h 6858000"/>
              <a:gd name="connsiteX196" fmla="*/ 11440944 w 12192000"/>
              <a:gd name="connsiteY196" fmla="*/ 6661964 h 6858000"/>
              <a:gd name="connsiteX197" fmla="*/ 11445378 w 12192000"/>
              <a:gd name="connsiteY197" fmla="*/ 6673769 h 6858000"/>
              <a:gd name="connsiteX198" fmla="*/ 11445378 w 12192000"/>
              <a:gd name="connsiteY198" fmla="*/ 6724497 h 6858000"/>
              <a:gd name="connsiteX199" fmla="*/ 11446702 w 12192000"/>
              <a:gd name="connsiteY199" fmla="*/ 6727837 h 6858000"/>
              <a:gd name="connsiteX200" fmla="*/ 11450042 w 12192000"/>
              <a:gd name="connsiteY200" fmla="*/ 6729161 h 6858000"/>
              <a:gd name="connsiteX201" fmla="*/ 11475205 w 12192000"/>
              <a:gd name="connsiteY201" fmla="*/ 6729161 h 6858000"/>
              <a:gd name="connsiteX202" fmla="*/ 11478544 w 12192000"/>
              <a:gd name="connsiteY202" fmla="*/ 6727837 h 6858000"/>
              <a:gd name="connsiteX203" fmla="*/ 11479869 w 12192000"/>
              <a:gd name="connsiteY203" fmla="*/ 6724497 h 6858000"/>
              <a:gd name="connsiteX204" fmla="*/ 11479869 w 12192000"/>
              <a:gd name="connsiteY204" fmla="*/ 6670947 h 6858000"/>
              <a:gd name="connsiteX205" fmla="*/ 11470310 w 12192000"/>
              <a:gd name="connsiteY205" fmla="*/ 6638759 h 6858000"/>
              <a:gd name="connsiteX206" fmla="*/ 11442096 w 12192000"/>
              <a:gd name="connsiteY206" fmla="*/ 6627704 h 6858000"/>
              <a:gd name="connsiteX207" fmla="*/ 11319334 w 12192000"/>
              <a:gd name="connsiteY207" fmla="*/ 6627704 h 6858000"/>
              <a:gd name="connsiteX208" fmla="*/ 11282079 w 12192000"/>
              <a:gd name="connsiteY208" fmla="*/ 6642445 h 6858000"/>
              <a:gd name="connsiteX209" fmla="*/ 11267857 w 12192000"/>
              <a:gd name="connsiteY209" fmla="*/ 6680333 h 6858000"/>
              <a:gd name="connsiteX210" fmla="*/ 11283001 w 12192000"/>
              <a:gd name="connsiteY210" fmla="*/ 6717299 h 6858000"/>
              <a:gd name="connsiteX211" fmla="*/ 11321752 w 12192000"/>
              <a:gd name="connsiteY211" fmla="*/ 6731983 h 6858000"/>
              <a:gd name="connsiteX212" fmla="*/ 11347491 w 12192000"/>
              <a:gd name="connsiteY212" fmla="*/ 6726800 h 6858000"/>
              <a:gd name="connsiteX213" fmla="*/ 11365168 w 12192000"/>
              <a:gd name="connsiteY213" fmla="*/ 6712981 h 6858000"/>
              <a:gd name="connsiteX214" fmla="*/ 11365110 w 12192000"/>
              <a:gd name="connsiteY214" fmla="*/ 6712923 h 6858000"/>
              <a:gd name="connsiteX215" fmla="*/ 11366089 w 12192000"/>
              <a:gd name="connsiteY215" fmla="*/ 6709411 h 6858000"/>
              <a:gd name="connsiteX216" fmla="*/ 11364074 w 12192000"/>
              <a:gd name="connsiteY216" fmla="*/ 6706474 h 6858000"/>
              <a:gd name="connsiteX217" fmla="*/ 11347433 w 12192000"/>
              <a:gd name="connsiteY217" fmla="*/ 6695534 h 6858000"/>
              <a:gd name="connsiteX218" fmla="*/ 11343518 w 12192000"/>
              <a:gd name="connsiteY218" fmla="*/ 6694440 h 6858000"/>
              <a:gd name="connsiteX219" fmla="*/ 11339833 w 12192000"/>
              <a:gd name="connsiteY219" fmla="*/ 6696398 h 6858000"/>
              <a:gd name="connsiteX220" fmla="*/ 11331541 w 12192000"/>
              <a:gd name="connsiteY220" fmla="*/ 6702213 h 6858000"/>
              <a:gd name="connsiteX221" fmla="*/ 11322155 w 12192000"/>
              <a:gd name="connsiteY221" fmla="*/ 6704056 h 6858000"/>
              <a:gd name="connsiteX222" fmla="*/ 11309200 w 12192000"/>
              <a:gd name="connsiteY222" fmla="*/ 6700083 h 6858000"/>
              <a:gd name="connsiteX223" fmla="*/ 11302463 w 12192000"/>
              <a:gd name="connsiteY223" fmla="*/ 6689258 h 6858000"/>
              <a:gd name="connsiteX224" fmla="*/ 11363959 w 12192000"/>
              <a:gd name="connsiteY224" fmla="*/ 6689258 h 6858000"/>
              <a:gd name="connsiteX225" fmla="*/ 11367932 w 12192000"/>
              <a:gd name="connsiteY225" fmla="*/ 6687300 h 6858000"/>
              <a:gd name="connsiteX226" fmla="*/ 11369314 w 12192000"/>
              <a:gd name="connsiteY226" fmla="*/ 6682118 h 6858000"/>
              <a:gd name="connsiteX227" fmla="*/ 11369314 w 12192000"/>
              <a:gd name="connsiteY227" fmla="*/ 6676475 h 6858000"/>
              <a:gd name="connsiteX228" fmla="*/ 11355437 w 12192000"/>
              <a:gd name="connsiteY228" fmla="*/ 6641811 h 6858000"/>
              <a:gd name="connsiteX229" fmla="*/ 11319334 w 12192000"/>
              <a:gd name="connsiteY229" fmla="*/ 6627704 h 6858000"/>
              <a:gd name="connsiteX230" fmla="*/ 11772666 w 12192000"/>
              <a:gd name="connsiteY230" fmla="*/ 6627589 h 6858000"/>
              <a:gd name="connsiteX231" fmla="*/ 11738290 w 12192000"/>
              <a:gd name="connsiteY231" fmla="*/ 6642272 h 6858000"/>
              <a:gd name="connsiteX232" fmla="*/ 11724298 w 12192000"/>
              <a:gd name="connsiteY232" fmla="*/ 6679699 h 6858000"/>
              <a:gd name="connsiteX233" fmla="*/ 11738290 w 12192000"/>
              <a:gd name="connsiteY233" fmla="*/ 6717184 h 6858000"/>
              <a:gd name="connsiteX234" fmla="*/ 11772666 w 12192000"/>
              <a:gd name="connsiteY234" fmla="*/ 6731868 h 6858000"/>
              <a:gd name="connsiteX235" fmla="*/ 11787349 w 12192000"/>
              <a:gd name="connsiteY235" fmla="*/ 6729104 h 6858000"/>
              <a:gd name="connsiteX236" fmla="*/ 11798231 w 12192000"/>
              <a:gd name="connsiteY236" fmla="*/ 6721618 h 6858000"/>
              <a:gd name="connsiteX237" fmla="*/ 11798231 w 12192000"/>
              <a:gd name="connsiteY237" fmla="*/ 6725994 h 6858000"/>
              <a:gd name="connsiteX238" fmla="*/ 11792646 w 12192000"/>
              <a:gd name="connsiteY238" fmla="*/ 6741080 h 6858000"/>
              <a:gd name="connsiteX239" fmla="*/ 11776696 w 12192000"/>
              <a:gd name="connsiteY239" fmla="*/ 6746378 h 6858000"/>
              <a:gd name="connsiteX240" fmla="*/ 11765929 w 12192000"/>
              <a:gd name="connsiteY240" fmla="*/ 6744132 h 6858000"/>
              <a:gd name="connsiteX241" fmla="*/ 11755910 w 12192000"/>
              <a:gd name="connsiteY241" fmla="*/ 6737165 h 6858000"/>
              <a:gd name="connsiteX242" fmla="*/ 11752282 w 12192000"/>
              <a:gd name="connsiteY242" fmla="*/ 6735725 h 6858000"/>
              <a:gd name="connsiteX243" fmla="*/ 11748194 w 12192000"/>
              <a:gd name="connsiteY243" fmla="*/ 6737050 h 6858000"/>
              <a:gd name="connsiteX244" fmla="*/ 11730689 w 12192000"/>
              <a:gd name="connsiteY244" fmla="*/ 6748739 h 6858000"/>
              <a:gd name="connsiteX245" fmla="*/ 11727235 w 12192000"/>
              <a:gd name="connsiteY245" fmla="*/ 6753230 h 6858000"/>
              <a:gd name="connsiteX246" fmla="*/ 11728789 w 12192000"/>
              <a:gd name="connsiteY246" fmla="*/ 6758067 h 6858000"/>
              <a:gd name="connsiteX247" fmla="*/ 11748942 w 12192000"/>
              <a:gd name="connsiteY247" fmla="*/ 6771656 h 6858000"/>
              <a:gd name="connsiteX248" fmla="*/ 11776581 w 12192000"/>
              <a:gd name="connsiteY248" fmla="*/ 6776665 h 6858000"/>
              <a:gd name="connsiteX249" fmla="*/ 11817118 w 12192000"/>
              <a:gd name="connsiteY249" fmla="*/ 6763076 h 6858000"/>
              <a:gd name="connsiteX250" fmla="*/ 11832607 w 12192000"/>
              <a:gd name="connsiteY250" fmla="*/ 6726109 h 6858000"/>
              <a:gd name="connsiteX251" fmla="*/ 11832607 w 12192000"/>
              <a:gd name="connsiteY251" fmla="*/ 6634902 h 6858000"/>
              <a:gd name="connsiteX252" fmla="*/ 11831283 w 12192000"/>
              <a:gd name="connsiteY252" fmla="*/ 6631735 h 6858000"/>
              <a:gd name="connsiteX253" fmla="*/ 11828000 w 12192000"/>
              <a:gd name="connsiteY253" fmla="*/ 6630410 h 6858000"/>
              <a:gd name="connsiteX254" fmla="*/ 11803471 w 12192000"/>
              <a:gd name="connsiteY254" fmla="*/ 6630410 h 6858000"/>
              <a:gd name="connsiteX255" fmla="*/ 11800304 w 12192000"/>
              <a:gd name="connsiteY255" fmla="*/ 6631735 h 6858000"/>
              <a:gd name="connsiteX256" fmla="*/ 11798980 w 12192000"/>
              <a:gd name="connsiteY256" fmla="*/ 6634902 h 6858000"/>
              <a:gd name="connsiteX257" fmla="*/ 11798980 w 12192000"/>
              <a:gd name="connsiteY257" fmla="*/ 6637838 h 6858000"/>
              <a:gd name="connsiteX258" fmla="*/ 11788443 w 12192000"/>
              <a:gd name="connsiteY258" fmla="*/ 6630353 h 6858000"/>
              <a:gd name="connsiteX259" fmla="*/ 11772666 w 12192000"/>
              <a:gd name="connsiteY259" fmla="*/ 6627589 h 6858000"/>
              <a:gd name="connsiteX260" fmla="*/ 11536816 w 12192000"/>
              <a:gd name="connsiteY260" fmla="*/ 6627589 h 6858000"/>
              <a:gd name="connsiteX261" fmla="*/ 11502440 w 12192000"/>
              <a:gd name="connsiteY261" fmla="*/ 6642272 h 6858000"/>
              <a:gd name="connsiteX262" fmla="*/ 11488448 w 12192000"/>
              <a:gd name="connsiteY262" fmla="*/ 6679699 h 6858000"/>
              <a:gd name="connsiteX263" fmla="*/ 11502440 w 12192000"/>
              <a:gd name="connsiteY263" fmla="*/ 6717184 h 6858000"/>
              <a:gd name="connsiteX264" fmla="*/ 11536816 w 12192000"/>
              <a:gd name="connsiteY264" fmla="*/ 6731868 h 6858000"/>
              <a:gd name="connsiteX265" fmla="*/ 11551499 w 12192000"/>
              <a:gd name="connsiteY265" fmla="*/ 6729104 h 6858000"/>
              <a:gd name="connsiteX266" fmla="*/ 11562381 w 12192000"/>
              <a:gd name="connsiteY266" fmla="*/ 6721618 h 6858000"/>
              <a:gd name="connsiteX267" fmla="*/ 11562381 w 12192000"/>
              <a:gd name="connsiteY267" fmla="*/ 6725994 h 6858000"/>
              <a:gd name="connsiteX268" fmla="*/ 11556796 w 12192000"/>
              <a:gd name="connsiteY268" fmla="*/ 6741080 h 6858000"/>
              <a:gd name="connsiteX269" fmla="*/ 11540846 w 12192000"/>
              <a:gd name="connsiteY269" fmla="*/ 6746378 h 6858000"/>
              <a:gd name="connsiteX270" fmla="*/ 11530079 w 12192000"/>
              <a:gd name="connsiteY270" fmla="*/ 6744132 h 6858000"/>
              <a:gd name="connsiteX271" fmla="*/ 11520060 w 12192000"/>
              <a:gd name="connsiteY271" fmla="*/ 6737165 h 6858000"/>
              <a:gd name="connsiteX272" fmla="*/ 11516432 w 12192000"/>
              <a:gd name="connsiteY272" fmla="*/ 6735725 h 6858000"/>
              <a:gd name="connsiteX273" fmla="*/ 11512344 w 12192000"/>
              <a:gd name="connsiteY273" fmla="*/ 6737050 h 6858000"/>
              <a:gd name="connsiteX274" fmla="*/ 11494839 w 12192000"/>
              <a:gd name="connsiteY274" fmla="*/ 6748739 h 6858000"/>
              <a:gd name="connsiteX275" fmla="*/ 11491385 w 12192000"/>
              <a:gd name="connsiteY275" fmla="*/ 6753230 h 6858000"/>
              <a:gd name="connsiteX276" fmla="*/ 11492939 w 12192000"/>
              <a:gd name="connsiteY276" fmla="*/ 6758067 h 6858000"/>
              <a:gd name="connsiteX277" fmla="*/ 11513092 w 12192000"/>
              <a:gd name="connsiteY277" fmla="*/ 6771656 h 6858000"/>
              <a:gd name="connsiteX278" fmla="*/ 11540731 w 12192000"/>
              <a:gd name="connsiteY278" fmla="*/ 6776665 h 6858000"/>
              <a:gd name="connsiteX279" fmla="*/ 11581268 w 12192000"/>
              <a:gd name="connsiteY279" fmla="*/ 6763076 h 6858000"/>
              <a:gd name="connsiteX280" fmla="*/ 11596757 w 12192000"/>
              <a:gd name="connsiteY280" fmla="*/ 6726109 h 6858000"/>
              <a:gd name="connsiteX281" fmla="*/ 11596757 w 12192000"/>
              <a:gd name="connsiteY281" fmla="*/ 6634902 h 6858000"/>
              <a:gd name="connsiteX282" fmla="*/ 11595433 w 12192000"/>
              <a:gd name="connsiteY282" fmla="*/ 6631735 h 6858000"/>
              <a:gd name="connsiteX283" fmla="*/ 11592150 w 12192000"/>
              <a:gd name="connsiteY283" fmla="*/ 6630410 h 6858000"/>
              <a:gd name="connsiteX284" fmla="*/ 11567621 w 12192000"/>
              <a:gd name="connsiteY284" fmla="*/ 6630410 h 6858000"/>
              <a:gd name="connsiteX285" fmla="*/ 11564454 w 12192000"/>
              <a:gd name="connsiteY285" fmla="*/ 6631735 h 6858000"/>
              <a:gd name="connsiteX286" fmla="*/ 11563130 w 12192000"/>
              <a:gd name="connsiteY286" fmla="*/ 6634902 h 6858000"/>
              <a:gd name="connsiteX287" fmla="*/ 11563130 w 12192000"/>
              <a:gd name="connsiteY287" fmla="*/ 6637838 h 6858000"/>
              <a:gd name="connsiteX288" fmla="*/ 11552593 w 12192000"/>
              <a:gd name="connsiteY288" fmla="*/ 6630353 h 6858000"/>
              <a:gd name="connsiteX289" fmla="*/ 11536816 w 12192000"/>
              <a:gd name="connsiteY289" fmla="*/ 6627589 h 6858000"/>
              <a:gd name="connsiteX290" fmla="*/ 10594281 w 12192000"/>
              <a:gd name="connsiteY290" fmla="*/ 6595114 h 6858000"/>
              <a:gd name="connsiteX291" fmla="*/ 10582362 w 12192000"/>
              <a:gd name="connsiteY291" fmla="*/ 6607206 h 6858000"/>
              <a:gd name="connsiteX292" fmla="*/ 10594281 w 12192000"/>
              <a:gd name="connsiteY292" fmla="*/ 6619240 h 6858000"/>
              <a:gd name="connsiteX293" fmla="*/ 10594281 w 12192000"/>
              <a:gd name="connsiteY293" fmla="*/ 6619183 h 6858000"/>
              <a:gd name="connsiteX294" fmla="*/ 10606200 w 12192000"/>
              <a:gd name="connsiteY294" fmla="*/ 6607148 h 6858000"/>
              <a:gd name="connsiteX295" fmla="*/ 10594281 w 12192000"/>
              <a:gd name="connsiteY295" fmla="*/ 6595114 h 6858000"/>
              <a:gd name="connsiteX296" fmla="*/ 10771917 w 12192000"/>
              <a:gd name="connsiteY296" fmla="*/ 6594941 h 6858000"/>
              <a:gd name="connsiteX297" fmla="*/ 10741284 w 12192000"/>
              <a:gd name="connsiteY297" fmla="*/ 6630526 h 6858000"/>
              <a:gd name="connsiteX298" fmla="*/ 10741284 w 12192000"/>
              <a:gd name="connsiteY298" fmla="*/ 6632426 h 6858000"/>
              <a:gd name="connsiteX299" fmla="*/ 10729307 w 12192000"/>
              <a:gd name="connsiteY299" fmla="*/ 6632426 h 6858000"/>
              <a:gd name="connsiteX300" fmla="*/ 10729307 w 12192000"/>
              <a:gd name="connsiteY300" fmla="*/ 6646073 h 6858000"/>
              <a:gd name="connsiteX301" fmla="*/ 10741284 w 12192000"/>
              <a:gd name="connsiteY301" fmla="*/ 6646073 h 6858000"/>
              <a:gd name="connsiteX302" fmla="*/ 10741456 w 12192000"/>
              <a:gd name="connsiteY302" fmla="*/ 6728989 h 6858000"/>
              <a:gd name="connsiteX303" fmla="*/ 10763740 w 12192000"/>
              <a:gd name="connsiteY303" fmla="*/ 6728989 h 6858000"/>
              <a:gd name="connsiteX304" fmla="*/ 10763740 w 12192000"/>
              <a:gd name="connsiteY304" fmla="*/ 6646073 h 6858000"/>
              <a:gd name="connsiteX305" fmla="*/ 10790861 w 12192000"/>
              <a:gd name="connsiteY305" fmla="*/ 6646073 h 6858000"/>
              <a:gd name="connsiteX306" fmla="*/ 10790861 w 12192000"/>
              <a:gd name="connsiteY306" fmla="*/ 6632426 h 6858000"/>
              <a:gd name="connsiteX307" fmla="*/ 10763567 w 12192000"/>
              <a:gd name="connsiteY307" fmla="*/ 6632426 h 6858000"/>
              <a:gd name="connsiteX308" fmla="*/ 10763567 w 12192000"/>
              <a:gd name="connsiteY308" fmla="*/ 6630526 h 6858000"/>
              <a:gd name="connsiteX309" fmla="*/ 10782857 w 12192000"/>
              <a:gd name="connsiteY309" fmla="*/ 6607263 h 6858000"/>
              <a:gd name="connsiteX310" fmla="*/ 10790861 w 12192000"/>
              <a:gd name="connsiteY310" fmla="*/ 6607781 h 6858000"/>
              <a:gd name="connsiteX311" fmla="*/ 10790861 w 12192000"/>
              <a:gd name="connsiteY311" fmla="*/ 6599663 h 6858000"/>
              <a:gd name="connsiteX312" fmla="*/ 10771917 w 12192000"/>
              <a:gd name="connsiteY312" fmla="*/ 6594941 h 6858000"/>
              <a:gd name="connsiteX313" fmla="*/ 0 w 12192000"/>
              <a:gd name="connsiteY313" fmla="*/ 0 h 6858000"/>
              <a:gd name="connsiteX314" fmla="*/ 12192000 w 12192000"/>
              <a:gd name="connsiteY314" fmla="*/ 0 h 6858000"/>
              <a:gd name="connsiteX315" fmla="*/ 12192000 w 12192000"/>
              <a:gd name="connsiteY315" fmla="*/ 6858000 h 6858000"/>
              <a:gd name="connsiteX316" fmla="*/ 0 w 12192000"/>
              <a:gd name="connsiteY3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2192000" h="6858000">
                <a:moveTo>
                  <a:pt x="11206649" y="6679585"/>
                </a:moveTo>
                <a:lnTo>
                  <a:pt x="11206649" y="6695995"/>
                </a:lnTo>
                <a:cubicBezTo>
                  <a:pt x="11206649" y="6708317"/>
                  <a:pt x="11196342" y="6718682"/>
                  <a:pt x="11184078" y="6718682"/>
                </a:cubicBezTo>
                <a:cubicBezTo>
                  <a:pt x="11174462" y="6718682"/>
                  <a:pt x="11167725" y="6711599"/>
                  <a:pt x="11167725" y="6701408"/>
                </a:cubicBezTo>
                <a:cubicBezTo>
                  <a:pt x="11167725" y="6686840"/>
                  <a:pt x="11187590" y="6680621"/>
                  <a:pt x="11204634" y="6679700"/>
                </a:cubicBezTo>
                <a:close/>
                <a:moveTo>
                  <a:pt x="11778884" y="6659546"/>
                </a:moveTo>
                <a:cubicBezTo>
                  <a:pt x="11784412" y="6659546"/>
                  <a:pt x="11789134" y="6661504"/>
                  <a:pt x="11792992" y="6665477"/>
                </a:cubicBezTo>
                <a:cubicBezTo>
                  <a:pt x="11796792" y="6669393"/>
                  <a:pt x="11798750" y="6674172"/>
                  <a:pt x="11798750" y="6679815"/>
                </a:cubicBezTo>
                <a:cubicBezTo>
                  <a:pt x="11798750" y="6685400"/>
                  <a:pt x="11796849" y="6690179"/>
                  <a:pt x="11792992" y="6694152"/>
                </a:cubicBezTo>
                <a:cubicBezTo>
                  <a:pt x="11789134" y="6698125"/>
                  <a:pt x="11784412" y="6700083"/>
                  <a:pt x="11778884" y="6700083"/>
                </a:cubicBezTo>
                <a:cubicBezTo>
                  <a:pt x="11773357" y="6700083"/>
                  <a:pt x="11768635" y="6698125"/>
                  <a:pt x="11764719" y="6694152"/>
                </a:cubicBezTo>
                <a:cubicBezTo>
                  <a:pt x="11760862" y="6690237"/>
                  <a:pt x="11758904" y="6685400"/>
                  <a:pt x="11758904" y="6679815"/>
                </a:cubicBezTo>
                <a:cubicBezTo>
                  <a:pt x="11758904" y="6674229"/>
                  <a:pt x="11760804" y="6669450"/>
                  <a:pt x="11764719" y="6665477"/>
                </a:cubicBezTo>
                <a:cubicBezTo>
                  <a:pt x="11768577" y="6661504"/>
                  <a:pt x="11773357" y="6659546"/>
                  <a:pt x="11778884" y="6659546"/>
                </a:cubicBezTo>
                <a:close/>
                <a:moveTo>
                  <a:pt x="11543034" y="6659546"/>
                </a:moveTo>
                <a:cubicBezTo>
                  <a:pt x="11548562" y="6659546"/>
                  <a:pt x="11553284" y="6661504"/>
                  <a:pt x="11557142" y="6665477"/>
                </a:cubicBezTo>
                <a:cubicBezTo>
                  <a:pt x="11560942" y="6669393"/>
                  <a:pt x="11562900" y="6674172"/>
                  <a:pt x="11562900" y="6679815"/>
                </a:cubicBezTo>
                <a:cubicBezTo>
                  <a:pt x="11562900" y="6685400"/>
                  <a:pt x="11560999" y="6690179"/>
                  <a:pt x="11557142" y="6694152"/>
                </a:cubicBezTo>
                <a:cubicBezTo>
                  <a:pt x="11553284" y="6698125"/>
                  <a:pt x="11548562" y="6700083"/>
                  <a:pt x="11543034" y="6700083"/>
                </a:cubicBezTo>
                <a:cubicBezTo>
                  <a:pt x="11537507" y="6700083"/>
                  <a:pt x="11532785" y="6698125"/>
                  <a:pt x="11528870" y="6694152"/>
                </a:cubicBezTo>
                <a:cubicBezTo>
                  <a:pt x="11525012" y="6690237"/>
                  <a:pt x="11523054" y="6685400"/>
                  <a:pt x="11523054" y="6679815"/>
                </a:cubicBezTo>
                <a:cubicBezTo>
                  <a:pt x="11523054" y="6674229"/>
                  <a:pt x="11524954" y="6669450"/>
                  <a:pt x="11528870" y="6665477"/>
                </a:cubicBezTo>
                <a:cubicBezTo>
                  <a:pt x="11532727" y="6661504"/>
                  <a:pt x="11537507" y="6659546"/>
                  <a:pt x="11543034" y="6659546"/>
                </a:cubicBezTo>
                <a:close/>
                <a:moveTo>
                  <a:pt x="11660902" y="6659489"/>
                </a:moveTo>
                <a:cubicBezTo>
                  <a:pt x="11666430" y="6659489"/>
                  <a:pt x="11671152" y="6661446"/>
                  <a:pt x="11675010" y="6665419"/>
                </a:cubicBezTo>
                <a:cubicBezTo>
                  <a:pt x="11678867" y="6669335"/>
                  <a:pt x="11680825" y="6674172"/>
                  <a:pt x="11680825" y="6679757"/>
                </a:cubicBezTo>
                <a:cubicBezTo>
                  <a:pt x="11680825" y="6685342"/>
                  <a:pt x="11678867" y="6690121"/>
                  <a:pt x="11675010" y="6694094"/>
                </a:cubicBezTo>
                <a:cubicBezTo>
                  <a:pt x="11671152" y="6698068"/>
                  <a:pt x="11666430" y="6700025"/>
                  <a:pt x="11660902" y="6700025"/>
                </a:cubicBezTo>
                <a:cubicBezTo>
                  <a:pt x="11655375" y="6700025"/>
                  <a:pt x="11650653" y="6698068"/>
                  <a:pt x="11646795" y="6694094"/>
                </a:cubicBezTo>
                <a:cubicBezTo>
                  <a:pt x="11642937" y="6690179"/>
                  <a:pt x="11640979" y="6685400"/>
                  <a:pt x="11640979" y="6679757"/>
                </a:cubicBezTo>
                <a:cubicBezTo>
                  <a:pt x="11640979" y="6674172"/>
                  <a:pt x="11642937" y="6669392"/>
                  <a:pt x="11646795" y="6665419"/>
                </a:cubicBezTo>
                <a:cubicBezTo>
                  <a:pt x="11650653" y="6661446"/>
                  <a:pt x="11655375" y="6659489"/>
                  <a:pt x="11660902" y="6659489"/>
                </a:cubicBezTo>
                <a:close/>
                <a:moveTo>
                  <a:pt x="11429486" y="6657588"/>
                </a:moveTo>
                <a:lnTo>
                  <a:pt x="11429543" y="6657588"/>
                </a:lnTo>
                <a:lnTo>
                  <a:pt x="11429514" y="6657599"/>
                </a:lnTo>
                <a:close/>
                <a:moveTo>
                  <a:pt x="11894333" y="6654076"/>
                </a:moveTo>
                <a:cubicBezTo>
                  <a:pt x="11898364" y="6654076"/>
                  <a:pt x="11901876" y="6655285"/>
                  <a:pt x="11904870" y="6657704"/>
                </a:cubicBezTo>
                <a:cubicBezTo>
                  <a:pt x="11907865" y="6660064"/>
                  <a:pt x="11909707" y="6663231"/>
                  <a:pt x="11910398" y="6667032"/>
                </a:cubicBezTo>
                <a:lnTo>
                  <a:pt x="11877692" y="6667032"/>
                </a:lnTo>
                <a:cubicBezTo>
                  <a:pt x="11878614" y="6663231"/>
                  <a:pt x="11880629" y="6660122"/>
                  <a:pt x="11883738" y="6657704"/>
                </a:cubicBezTo>
                <a:cubicBezTo>
                  <a:pt x="11886848" y="6655285"/>
                  <a:pt x="11890302" y="6654076"/>
                  <a:pt x="11894333" y="6654076"/>
                </a:cubicBezTo>
                <a:close/>
                <a:moveTo>
                  <a:pt x="11319852" y="6654076"/>
                </a:moveTo>
                <a:cubicBezTo>
                  <a:pt x="11323883" y="6654076"/>
                  <a:pt x="11327395" y="6655343"/>
                  <a:pt x="11330389" y="6657704"/>
                </a:cubicBezTo>
                <a:cubicBezTo>
                  <a:pt x="11333384" y="6660064"/>
                  <a:pt x="11335226" y="6663231"/>
                  <a:pt x="11335917" y="6667032"/>
                </a:cubicBezTo>
                <a:lnTo>
                  <a:pt x="11303211" y="6667032"/>
                </a:lnTo>
                <a:cubicBezTo>
                  <a:pt x="11304133" y="6663231"/>
                  <a:pt x="11306148" y="6660122"/>
                  <a:pt x="11309257" y="6657704"/>
                </a:cubicBezTo>
                <a:cubicBezTo>
                  <a:pt x="11312367" y="6655285"/>
                  <a:pt x="11315822" y="6654076"/>
                  <a:pt x="11319852" y="6654076"/>
                </a:cubicBezTo>
                <a:close/>
                <a:moveTo>
                  <a:pt x="10847059" y="6643367"/>
                </a:moveTo>
                <a:cubicBezTo>
                  <a:pt x="10867212" y="6643367"/>
                  <a:pt x="10874352" y="6662311"/>
                  <a:pt x="10874352" y="6680046"/>
                </a:cubicBezTo>
                <a:cubicBezTo>
                  <a:pt x="10874352" y="6715918"/>
                  <a:pt x="10853450" y="6718682"/>
                  <a:pt x="10847059" y="6718682"/>
                </a:cubicBezTo>
                <a:cubicBezTo>
                  <a:pt x="10827136" y="6718682"/>
                  <a:pt x="10819996" y="6698759"/>
                  <a:pt x="10819996" y="6680046"/>
                </a:cubicBezTo>
                <a:cubicBezTo>
                  <a:pt x="10819996" y="6662311"/>
                  <a:pt x="10827079" y="6643367"/>
                  <a:pt x="10847059" y="6643367"/>
                </a:cubicBezTo>
                <a:close/>
                <a:moveTo>
                  <a:pt x="10912701" y="6632426"/>
                </a:moveTo>
                <a:lnTo>
                  <a:pt x="10912701" y="6728989"/>
                </a:lnTo>
                <a:lnTo>
                  <a:pt x="10912701" y="6729046"/>
                </a:lnTo>
                <a:lnTo>
                  <a:pt x="10934812" y="6729046"/>
                </a:lnTo>
                <a:lnTo>
                  <a:pt x="10934812" y="6656610"/>
                </a:lnTo>
                <a:lnTo>
                  <a:pt x="10935791" y="6656034"/>
                </a:lnTo>
                <a:cubicBezTo>
                  <a:pt x="10942816" y="6652003"/>
                  <a:pt x="10951050" y="6647800"/>
                  <a:pt x="10958996" y="6646994"/>
                </a:cubicBezTo>
                <a:cubicBezTo>
                  <a:pt x="10960090" y="6646821"/>
                  <a:pt x="10961357" y="6646821"/>
                  <a:pt x="10962681" y="6646821"/>
                </a:cubicBezTo>
                <a:cubicBezTo>
                  <a:pt x="10965157" y="6646821"/>
                  <a:pt x="10967518" y="6646994"/>
                  <a:pt x="10969130" y="6647167"/>
                </a:cubicBezTo>
                <a:lnTo>
                  <a:pt x="10969130" y="6632484"/>
                </a:lnTo>
                <a:cubicBezTo>
                  <a:pt x="10959226" y="6633002"/>
                  <a:pt x="10946443" y="6637723"/>
                  <a:pt x="10937864" y="6644000"/>
                </a:cubicBezTo>
                <a:lnTo>
                  <a:pt x="10934812" y="6646245"/>
                </a:lnTo>
                <a:lnTo>
                  <a:pt x="10934812" y="6632426"/>
                </a:lnTo>
                <a:close/>
                <a:moveTo>
                  <a:pt x="10583168" y="6632426"/>
                </a:moveTo>
                <a:lnTo>
                  <a:pt x="10583168" y="6728989"/>
                </a:lnTo>
                <a:lnTo>
                  <a:pt x="10605221" y="6728989"/>
                </a:lnTo>
                <a:lnTo>
                  <a:pt x="10605221" y="6632426"/>
                </a:lnTo>
                <a:close/>
                <a:moveTo>
                  <a:pt x="11041566" y="6629259"/>
                </a:moveTo>
                <a:cubicBezTo>
                  <a:pt x="11031720" y="6629259"/>
                  <a:pt x="11018649" y="6635650"/>
                  <a:pt x="11010760" y="6641984"/>
                </a:cubicBezTo>
                <a:lnTo>
                  <a:pt x="11007651" y="6644518"/>
                </a:lnTo>
                <a:lnTo>
                  <a:pt x="11007651" y="6632426"/>
                </a:lnTo>
                <a:lnTo>
                  <a:pt x="10985540" y="6632426"/>
                </a:lnTo>
                <a:lnTo>
                  <a:pt x="10985540" y="6728931"/>
                </a:lnTo>
                <a:lnTo>
                  <a:pt x="11007651" y="6728931"/>
                </a:lnTo>
                <a:lnTo>
                  <a:pt x="11007651" y="6653385"/>
                </a:lnTo>
                <a:lnTo>
                  <a:pt x="11008457" y="6652809"/>
                </a:lnTo>
                <a:cubicBezTo>
                  <a:pt x="11013697" y="6649182"/>
                  <a:pt x="11022334" y="6645497"/>
                  <a:pt x="11029819" y="6645497"/>
                </a:cubicBezTo>
                <a:cubicBezTo>
                  <a:pt x="11046575" y="6645497"/>
                  <a:pt x="11046575" y="6662195"/>
                  <a:pt x="11046575" y="6670199"/>
                </a:cubicBezTo>
                <a:lnTo>
                  <a:pt x="11046575" y="6728989"/>
                </a:lnTo>
                <a:lnTo>
                  <a:pt x="11068686" y="6728989"/>
                </a:lnTo>
                <a:lnTo>
                  <a:pt x="11068686" y="6662656"/>
                </a:lnTo>
                <a:cubicBezTo>
                  <a:pt x="11068686" y="6659604"/>
                  <a:pt x="11068456" y="6657070"/>
                  <a:pt x="11067938" y="6654882"/>
                </a:cubicBezTo>
                <a:lnTo>
                  <a:pt x="11067650" y="6653558"/>
                </a:lnTo>
                <a:lnTo>
                  <a:pt x="11068801" y="6652809"/>
                </a:lnTo>
                <a:cubicBezTo>
                  <a:pt x="11075941" y="6648145"/>
                  <a:pt x="11083715" y="6645497"/>
                  <a:pt x="11090106" y="6645497"/>
                </a:cubicBezTo>
                <a:cubicBezTo>
                  <a:pt x="11107611" y="6645497"/>
                  <a:pt x="11107611" y="6664095"/>
                  <a:pt x="11107611" y="6670199"/>
                </a:cubicBezTo>
                <a:lnTo>
                  <a:pt x="11107611" y="6728989"/>
                </a:lnTo>
                <a:lnTo>
                  <a:pt x="11107668" y="6728989"/>
                </a:lnTo>
                <a:lnTo>
                  <a:pt x="11129779" y="6728989"/>
                </a:lnTo>
                <a:lnTo>
                  <a:pt x="11129779" y="6662656"/>
                </a:lnTo>
                <a:cubicBezTo>
                  <a:pt x="11129779" y="6652637"/>
                  <a:pt x="11127073" y="6629259"/>
                  <a:pt x="11101680" y="6629259"/>
                </a:cubicBezTo>
                <a:cubicBezTo>
                  <a:pt x="11093446" y="6629259"/>
                  <a:pt x="11081699" y="6634326"/>
                  <a:pt x="11067650" y="6643884"/>
                </a:cubicBezTo>
                <a:lnTo>
                  <a:pt x="11065807" y="6645151"/>
                </a:lnTo>
                <a:lnTo>
                  <a:pt x="11064828" y="6643136"/>
                </a:lnTo>
                <a:cubicBezTo>
                  <a:pt x="11060280" y="6633923"/>
                  <a:pt x="11052506" y="6629259"/>
                  <a:pt x="11041566" y="6629259"/>
                </a:cubicBezTo>
                <a:close/>
                <a:moveTo>
                  <a:pt x="10685373" y="6629259"/>
                </a:moveTo>
                <a:cubicBezTo>
                  <a:pt x="10674606" y="6629259"/>
                  <a:pt x="10660613" y="6635881"/>
                  <a:pt x="10652207" y="6642042"/>
                </a:cubicBezTo>
                <a:lnTo>
                  <a:pt x="10649155" y="6644288"/>
                </a:lnTo>
                <a:lnTo>
                  <a:pt x="10649155" y="6632426"/>
                </a:lnTo>
                <a:lnTo>
                  <a:pt x="10627044" y="6632426"/>
                </a:lnTo>
                <a:lnTo>
                  <a:pt x="10627044" y="6728989"/>
                </a:lnTo>
                <a:lnTo>
                  <a:pt x="10649155" y="6728989"/>
                </a:lnTo>
                <a:lnTo>
                  <a:pt x="10649155" y="6653328"/>
                </a:lnTo>
                <a:lnTo>
                  <a:pt x="10650134" y="6652752"/>
                </a:lnTo>
                <a:cubicBezTo>
                  <a:pt x="10656410" y="6649124"/>
                  <a:pt x="10666544" y="6645497"/>
                  <a:pt x="10674893" y="6645497"/>
                </a:cubicBezTo>
                <a:cubicBezTo>
                  <a:pt x="10691419" y="6645497"/>
                  <a:pt x="10691419" y="6662195"/>
                  <a:pt x="10691419" y="6670199"/>
                </a:cubicBezTo>
                <a:lnTo>
                  <a:pt x="10691419" y="6728989"/>
                </a:lnTo>
                <a:lnTo>
                  <a:pt x="10713472" y="6728989"/>
                </a:lnTo>
                <a:lnTo>
                  <a:pt x="10713472" y="6662656"/>
                </a:lnTo>
                <a:cubicBezTo>
                  <a:pt x="10713472" y="6652637"/>
                  <a:pt x="10710766" y="6629259"/>
                  <a:pt x="10685373" y="6629259"/>
                </a:cubicBezTo>
                <a:close/>
                <a:moveTo>
                  <a:pt x="10847059" y="6629202"/>
                </a:moveTo>
                <a:cubicBezTo>
                  <a:pt x="10814987" y="6629202"/>
                  <a:pt x="10798058" y="6646534"/>
                  <a:pt x="10798058" y="6679585"/>
                </a:cubicBezTo>
                <a:cubicBezTo>
                  <a:pt x="10798058" y="6712636"/>
                  <a:pt x="10815908" y="6731580"/>
                  <a:pt x="10847059" y="6731580"/>
                </a:cubicBezTo>
                <a:cubicBezTo>
                  <a:pt x="10878671" y="6731580"/>
                  <a:pt x="10896060" y="6711600"/>
                  <a:pt x="10896060" y="6679585"/>
                </a:cubicBezTo>
                <a:cubicBezTo>
                  <a:pt x="10896060" y="6647570"/>
                  <a:pt x="10879131" y="6629202"/>
                  <a:pt x="10847059" y="6629202"/>
                </a:cubicBezTo>
                <a:close/>
                <a:moveTo>
                  <a:pt x="11190354" y="6629144"/>
                </a:moveTo>
                <a:cubicBezTo>
                  <a:pt x="11179241" y="6629144"/>
                  <a:pt x="11167840" y="6632484"/>
                  <a:pt x="11157360" y="6638875"/>
                </a:cubicBezTo>
                <a:lnTo>
                  <a:pt x="11157360" y="6646361"/>
                </a:lnTo>
                <a:cubicBezTo>
                  <a:pt x="11167898" y="6643194"/>
                  <a:pt x="11178147" y="6642503"/>
                  <a:pt x="11185114" y="6642503"/>
                </a:cubicBezTo>
                <a:cubicBezTo>
                  <a:pt x="11195824" y="6642503"/>
                  <a:pt x="11206707" y="6648434"/>
                  <a:pt x="11206707" y="6661619"/>
                </a:cubicBezTo>
                <a:lnTo>
                  <a:pt x="11206707" y="6669508"/>
                </a:lnTo>
                <a:lnTo>
                  <a:pt x="11204864" y="6669508"/>
                </a:lnTo>
                <a:cubicBezTo>
                  <a:pt x="11175959" y="6670717"/>
                  <a:pt x="11146420" y="6675842"/>
                  <a:pt x="11146420" y="6705150"/>
                </a:cubicBezTo>
                <a:cubicBezTo>
                  <a:pt x="11146420" y="6722482"/>
                  <a:pt x="11160527" y="6731580"/>
                  <a:pt x="11174519" y="6731580"/>
                </a:cubicBezTo>
                <a:lnTo>
                  <a:pt x="11174519" y="6731465"/>
                </a:lnTo>
                <a:cubicBezTo>
                  <a:pt x="11185402" y="6731465"/>
                  <a:pt x="11197897" y="6724613"/>
                  <a:pt x="11204922" y="6714882"/>
                </a:cubicBezTo>
                <a:lnTo>
                  <a:pt x="11208434" y="6710045"/>
                </a:lnTo>
                <a:lnTo>
                  <a:pt x="11208434" y="6728874"/>
                </a:lnTo>
                <a:lnTo>
                  <a:pt x="11228012" y="6728874"/>
                </a:lnTo>
                <a:lnTo>
                  <a:pt x="11228012" y="6658740"/>
                </a:lnTo>
                <a:cubicBezTo>
                  <a:pt x="11228012" y="6636917"/>
                  <a:pt x="11208549" y="6629144"/>
                  <a:pt x="11190354" y="6629144"/>
                </a:cubicBezTo>
                <a:close/>
                <a:moveTo>
                  <a:pt x="11893815" y="6627704"/>
                </a:moveTo>
                <a:cubicBezTo>
                  <a:pt x="11878441" y="6627704"/>
                  <a:pt x="11866061" y="6632656"/>
                  <a:pt x="11856560" y="6642445"/>
                </a:cubicBezTo>
                <a:cubicBezTo>
                  <a:pt x="11847060" y="6652291"/>
                  <a:pt x="11842338" y="6665477"/>
                  <a:pt x="11842338" y="6680333"/>
                </a:cubicBezTo>
                <a:cubicBezTo>
                  <a:pt x="11842338" y="6695188"/>
                  <a:pt x="11847405" y="6707511"/>
                  <a:pt x="11857482" y="6717299"/>
                </a:cubicBezTo>
                <a:cubicBezTo>
                  <a:pt x="11867558" y="6727088"/>
                  <a:pt x="11880514" y="6731983"/>
                  <a:pt x="11896233" y="6731983"/>
                </a:cubicBezTo>
                <a:cubicBezTo>
                  <a:pt x="11905561" y="6731983"/>
                  <a:pt x="11914141" y="6730255"/>
                  <a:pt x="11921972" y="6726800"/>
                </a:cubicBezTo>
                <a:cubicBezTo>
                  <a:pt x="11929803" y="6723345"/>
                  <a:pt x="11935676" y="6718739"/>
                  <a:pt x="11939649" y="6712981"/>
                </a:cubicBezTo>
                <a:lnTo>
                  <a:pt x="11939591" y="6712923"/>
                </a:lnTo>
                <a:cubicBezTo>
                  <a:pt x="11940398" y="6711829"/>
                  <a:pt x="11940743" y="6710620"/>
                  <a:pt x="11940570" y="6709411"/>
                </a:cubicBezTo>
                <a:cubicBezTo>
                  <a:pt x="11940398" y="6708202"/>
                  <a:pt x="11939707" y="6707223"/>
                  <a:pt x="11938555" y="6706474"/>
                </a:cubicBezTo>
                <a:lnTo>
                  <a:pt x="11921914" y="6695534"/>
                </a:lnTo>
                <a:cubicBezTo>
                  <a:pt x="11920590" y="6694670"/>
                  <a:pt x="11919265" y="6694325"/>
                  <a:pt x="11917999" y="6694440"/>
                </a:cubicBezTo>
                <a:cubicBezTo>
                  <a:pt x="11916732" y="6694555"/>
                  <a:pt x="11915465" y="6695246"/>
                  <a:pt x="11914314" y="6696398"/>
                </a:cubicBezTo>
                <a:cubicBezTo>
                  <a:pt x="11911665" y="6699046"/>
                  <a:pt x="11908901" y="6701004"/>
                  <a:pt x="11906022" y="6702213"/>
                </a:cubicBezTo>
                <a:cubicBezTo>
                  <a:pt x="11903143" y="6703423"/>
                  <a:pt x="11900034" y="6704056"/>
                  <a:pt x="11896636" y="6704056"/>
                </a:cubicBezTo>
                <a:cubicBezTo>
                  <a:pt x="11891569" y="6704056"/>
                  <a:pt x="11887251" y="6702732"/>
                  <a:pt x="11883681" y="6700083"/>
                </a:cubicBezTo>
                <a:cubicBezTo>
                  <a:pt x="11880111" y="6697434"/>
                  <a:pt x="11877865" y="6693807"/>
                  <a:pt x="11876944" y="6689258"/>
                </a:cubicBezTo>
                <a:lnTo>
                  <a:pt x="11938440" y="6689258"/>
                </a:lnTo>
                <a:cubicBezTo>
                  <a:pt x="11940167" y="6689258"/>
                  <a:pt x="11941492" y="6688567"/>
                  <a:pt x="11942413" y="6687300"/>
                </a:cubicBezTo>
                <a:cubicBezTo>
                  <a:pt x="11943334" y="6686033"/>
                  <a:pt x="11943795" y="6684306"/>
                  <a:pt x="11943795" y="6682118"/>
                </a:cubicBezTo>
                <a:lnTo>
                  <a:pt x="11943795" y="6676475"/>
                </a:lnTo>
                <a:cubicBezTo>
                  <a:pt x="11943795" y="6662771"/>
                  <a:pt x="11939188" y="6651197"/>
                  <a:pt x="11929918" y="6641811"/>
                </a:cubicBezTo>
                <a:cubicBezTo>
                  <a:pt x="11920647" y="6632426"/>
                  <a:pt x="11909189" y="6627704"/>
                  <a:pt x="11893815" y="6627704"/>
                </a:cubicBezTo>
                <a:close/>
                <a:moveTo>
                  <a:pt x="11656238" y="6627704"/>
                </a:moveTo>
                <a:cubicBezTo>
                  <a:pt x="11642131" y="6627704"/>
                  <a:pt x="11630327" y="6632714"/>
                  <a:pt x="11620711" y="6642790"/>
                </a:cubicBezTo>
                <a:cubicBezTo>
                  <a:pt x="11611095" y="6652809"/>
                  <a:pt x="11606316" y="6665189"/>
                  <a:pt x="11606316" y="6679814"/>
                </a:cubicBezTo>
                <a:cubicBezTo>
                  <a:pt x="11606316" y="6694440"/>
                  <a:pt x="11611095" y="6706762"/>
                  <a:pt x="11620711" y="6716839"/>
                </a:cubicBezTo>
                <a:cubicBezTo>
                  <a:pt x="11630327" y="6726915"/>
                  <a:pt x="11642189" y="6731925"/>
                  <a:pt x="11656238" y="6731925"/>
                </a:cubicBezTo>
                <a:cubicBezTo>
                  <a:pt x="11660960" y="6731925"/>
                  <a:pt x="11665394" y="6731176"/>
                  <a:pt x="11669424" y="6729622"/>
                </a:cubicBezTo>
                <a:cubicBezTo>
                  <a:pt x="11673455" y="6728067"/>
                  <a:pt x="11677082" y="6725764"/>
                  <a:pt x="11680307" y="6722654"/>
                </a:cubicBezTo>
                <a:lnTo>
                  <a:pt x="11680307" y="6724324"/>
                </a:lnTo>
                <a:cubicBezTo>
                  <a:pt x="11680307" y="6725649"/>
                  <a:pt x="11680768" y="6726743"/>
                  <a:pt x="11681746" y="6727664"/>
                </a:cubicBezTo>
                <a:cubicBezTo>
                  <a:pt x="11682725" y="6728585"/>
                  <a:pt x="11683819" y="6729046"/>
                  <a:pt x="11685144" y="6729046"/>
                </a:cubicBezTo>
                <a:lnTo>
                  <a:pt x="11710249" y="6729046"/>
                </a:lnTo>
                <a:cubicBezTo>
                  <a:pt x="11711516" y="6729046"/>
                  <a:pt x="11712552" y="6728585"/>
                  <a:pt x="11713473" y="6727664"/>
                </a:cubicBezTo>
                <a:cubicBezTo>
                  <a:pt x="11714337" y="6726743"/>
                  <a:pt x="11714798" y="6725649"/>
                  <a:pt x="11714798" y="6724324"/>
                </a:cubicBezTo>
                <a:lnTo>
                  <a:pt x="11714798" y="6635074"/>
                </a:lnTo>
                <a:cubicBezTo>
                  <a:pt x="11714798" y="6633692"/>
                  <a:pt x="11714337" y="6632598"/>
                  <a:pt x="11713473" y="6631735"/>
                </a:cubicBezTo>
                <a:cubicBezTo>
                  <a:pt x="11712610" y="6630871"/>
                  <a:pt x="11711516" y="6630410"/>
                  <a:pt x="11710134" y="6630410"/>
                </a:cubicBezTo>
                <a:lnTo>
                  <a:pt x="11684971" y="6630410"/>
                </a:lnTo>
                <a:cubicBezTo>
                  <a:pt x="11683589" y="6630410"/>
                  <a:pt x="11682553" y="6630871"/>
                  <a:pt x="11681631" y="6631735"/>
                </a:cubicBezTo>
                <a:cubicBezTo>
                  <a:pt x="11680710" y="6632598"/>
                  <a:pt x="11680307" y="6633692"/>
                  <a:pt x="11680307" y="6635074"/>
                </a:cubicBezTo>
                <a:lnTo>
                  <a:pt x="11680307" y="6636859"/>
                </a:lnTo>
                <a:cubicBezTo>
                  <a:pt x="11677082" y="6633865"/>
                  <a:pt x="11673455" y="6631562"/>
                  <a:pt x="11669424" y="6630007"/>
                </a:cubicBezTo>
                <a:cubicBezTo>
                  <a:pt x="11665394" y="6628453"/>
                  <a:pt x="11661017" y="6627704"/>
                  <a:pt x="11656238" y="6627704"/>
                </a:cubicBezTo>
                <a:close/>
                <a:moveTo>
                  <a:pt x="11442096" y="6627704"/>
                </a:moveTo>
                <a:cubicBezTo>
                  <a:pt x="11435820" y="6627704"/>
                  <a:pt x="11430234" y="6628913"/>
                  <a:pt x="11425398" y="6631389"/>
                </a:cubicBezTo>
                <a:cubicBezTo>
                  <a:pt x="11420561" y="6633865"/>
                  <a:pt x="11416588" y="6637435"/>
                  <a:pt x="11413421" y="6642214"/>
                </a:cubicBezTo>
                <a:lnTo>
                  <a:pt x="11413421" y="6635074"/>
                </a:lnTo>
                <a:cubicBezTo>
                  <a:pt x="11413421" y="6633692"/>
                  <a:pt x="11412960" y="6632598"/>
                  <a:pt x="11412096" y="6631735"/>
                </a:cubicBezTo>
                <a:cubicBezTo>
                  <a:pt x="11411233" y="6630871"/>
                  <a:pt x="11410139" y="6630410"/>
                  <a:pt x="11408757" y="6630410"/>
                </a:cubicBezTo>
                <a:lnTo>
                  <a:pt x="11383594" y="6630410"/>
                </a:lnTo>
                <a:cubicBezTo>
                  <a:pt x="11382212" y="6630410"/>
                  <a:pt x="11381118" y="6630871"/>
                  <a:pt x="11380254" y="6631735"/>
                </a:cubicBezTo>
                <a:cubicBezTo>
                  <a:pt x="11379391" y="6632598"/>
                  <a:pt x="11378930" y="6633692"/>
                  <a:pt x="11378930" y="6635074"/>
                </a:cubicBezTo>
                <a:lnTo>
                  <a:pt x="11378930" y="6724439"/>
                </a:lnTo>
                <a:cubicBezTo>
                  <a:pt x="11378930" y="6725821"/>
                  <a:pt x="11379391" y="6726915"/>
                  <a:pt x="11380254" y="6727779"/>
                </a:cubicBezTo>
                <a:cubicBezTo>
                  <a:pt x="11381118" y="6728700"/>
                  <a:pt x="11382212" y="6729103"/>
                  <a:pt x="11383594" y="6729103"/>
                </a:cubicBezTo>
                <a:lnTo>
                  <a:pt x="11408757" y="6729103"/>
                </a:lnTo>
                <a:cubicBezTo>
                  <a:pt x="11410139" y="6729103"/>
                  <a:pt x="11411233" y="6728643"/>
                  <a:pt x="11412096" y="6727779"/>
                </a:cubicBezTo>
                <a:cubicBezTo>
                  <a:pt x="11412960" y="6726915"/>
                  <a:pt x="11413421" y="6725821"/>
                  <a:pt x="11413421" y="6724439"/>
                </a:cubicBezTo>
                <a:lnTo>
                  <a:pt x="11413421" y="6673769"/>
                </a:lnTo>
                <a:cubicBezTo>
                  <a:pt x="11413421" y="6668817"/>
                  <a:pt x="11414918" y="6664901"/>
                  <a:pt x="11417970" y="6661964"/>
                </a:cubicBezTo>
                <a:lnTo>
                  <a:pt x="11429514" y="6657599"/>
                </a:lnTo>
                <a:lnTo>
                  <a:pt x="11440944" y="6661964"/>
                </a:lnTo>
                <a:cubicBezTo>
                  <a:pt x="11443881" y="6664901"/>
                  <a:pt x="11445378" y="6668817"/>
                  <a:pt x="11445378" y="6673769"/>
                </a:cubicBezTo>
                <a:lnTo>
                  <a:pt x="11445378" y="6724497"/>
                </a:lnTo>
                <a:cubicBezTo>
                  <a:pt x="11445378" y="6725879"/>
                  <a:pt x="11445839" y="6726973"/>
                  <a:pt x="11446702" y="6727837"/>
                </a:cubicBezTo>
                <a:cubicBezTo>
                  <a:pt x="11447566" y="6728758"/>
                  <a:pt x="11448660" y="6729161"/>
                  <a:pt x="11450042" y="6729161"/>
                </a:cubicBezTo>
                <a:lnTo>
                  <a:pt x="11475205" y="6729161"/>
                </a:lnTo>
                <a:cubicBezTo>
                  <a:pt x="11476587" y="6729161"/>
                  <a:pt x="11477681" y="6728700"/>
                  <a:pt x="11478544" y="6727837"/>
                </a:cubicBezTo>
                <a:cubicBezTo>
                  <a:pt x="11479408" y="6726973"/>
                  <a:pt x="11479869" y="6725879"/>
                  <a:pt x="11479869" y="6724497"/>
                </a:cubicBezTo>
                <a:lnTo>
                  <a:pt x="11479869" y="6670947"/>
                </a:lnTo>
                <a:cubicBezTo>
                  <a:pt x="11479869" y="6656840"/>
                  <a:pt x="11476702" y="6646130"/>
                  <a:pt x="11470310" y="6638759"/>
                </a:cubicBezTo>
                <a:cubicBezTo>
                  <a:pt x="11463919" y="6631389"/>
                  <a:pt x="11454476" y="6627704"/>
                  <a:pt x="11442096" y="6627704"/>
                </a:cubicBezTo>
                <a:close/>
                <a:moveTo>
                  <a:pt x="11319334" y="6627704"/>
                </a:moveTo>
                <a:cubicBezTo>
                  <a:pt x="11303960" y="6627704"/>
                  <a:pt x="11291580" y="6632598"/>
                  <a:pt x="11282079" y="6642445"/>
                </a:cubicBezTo>
                <a:cubicBezTo>
                  <a:pt x="11272579" y="6652291"/>
                  <a:pt x="11267857" y="6665477"/>
                  <a:pt x="11267857" y="6680333"/>
                </a:cubicBezTo>
                <a:cubicBezTo>
                  <a:pt x="11267857" y="6695188"/>
                  <a:pt x="11272924" y="6707511"/>
                  <a:pt x="11283001" y="6717299"/>
                </a:cubicBezTo>
                <a:cubicBezTo>
                  <a:pt x="11293077" y="6727088"/>
                  <a:pt x="11306033" y="6731983"/>
                  <a:pt x="11321752" y="6731983"/>
                </a:cubicBezTo>
                <a:cubicBezTo>
                  <a:pt x="11331080" y="6731983"/>
                  <a:pt x="11339660" y="6730255"/>
                  <a:pt x="11347491" y="6726800"/>
                </a:cubicBezTo>
                <a:cubicBezTo>
                  <a:pt x="11355322" y="6723345"/>
                  <a:pt x="11361195" y="6718739"/>
                  <a:pt x="11365168" y="6712981"/>
                </a:cubicBezTo>
                <a:lnTo>
                  <a:pt x="11365110" y="6712923"/>
                </a:lnTo>
                <a:cubicBezTo>
                  <a:pt x="11365917" y="6711829"/>
                  <a:pt x="11366262" y="6710620"/>
                  <a:pt x="11366089" y="6709411"/>
                </a:cubicBezTo>
                <a:cubicBezTo>
                  <a:pt x="11365917" y="6708202"/>
                  <a:pt x="11365226" y="6707223"/>
                  <a:pt x="11364074" y="6706474"/>
                </a:cubicBezTo>
                <a:lnTo>
                  <a:pt x="11347433" y="6695534"/>
                </a:lnTo>
                <a:cubicBezTo>
                  <a:pt x="11346109" y="6694670"/>
                  <a:pt x="11344785" y="6694325"/>
                  <a:pt x="11343518" y="6694440"/>
                </a:cubicBezTo>
                <a:cubicBezTo>
                  <a:pt x="11342251" y="6694555"/>
                  <a:pt x="11340984" y="6695246"/>
                  <a:pt x="11339833" y="6696398"/>
                </a:cubicBezTo>
                <a:cubicBezTo>
                  <a:pt x="11337184" y="6699046"/>
                  <a:pt x="11334420" y="6701004"/>
                  <a:pt x="11331541" y="6702213"/>
                </a:cubicBezTo>
                <a:cubicBezTo>
                  <a:pt x="11328662" y="6703423"/>
                  <a:pt x="11325553" y="6704056"/>
                  <a:pt x="11322155" y="6704056"/>
                </a:cubicBezTo>
                <a:cubicBezTo>
                  <a:pt x="11317088" y="6704056"/>
                  <a:pt x="11312770" y="6702732"/>
                  <a:pt x="11309200" y="6700083"/>
                </a:cubicBezTo>
                <a:cubicBezTo>
                  <a:pt x="11305630" y="6697434"/>
                  <a:pt x="11303384" y="6693807"/>
                  <a:pt x="11302463" y="6689258"/>
                </a:cubicBezTo>
                <a:lnTo>
                  <a:pt x="11363959" y="6689258"/>
                </a:lnTo>
                <a:cubicBezTo>
                  <a:pt x="11365686" y="6689258"/>
                  <a:pt x="11367011" y="6688567"/>
                  <a:pt x="11367932" y="6687300"/>
                </a:cubicBezTo>
                <a:cubicBezTo>
                  <a:pt x="11368853" y="6686033"/>
                  <a:pt x="11369314" y="6684306"/>
                  <a:pt x="11369314" y="6682118"/>
                </a:cubicBezTo>
                <a:lnTo>
                  <a:pt x="11369314" y="6676475"/>
                </a:lnTo>
                <a:cubicBezTo>
                  <a:pt x="11369314" y="6662771"/>
                  <a:pt x="11364707" y="6651197"/>
                  <a:pt x="11355437" y="6641811"/>
                </a:cubicBezTo>
                <a:cubicBezTo>
                  <a:pt x="11346166" y="6632426"/>
                  <a:pt x="11334708" y="6627704"/>
                  <a:pt x="11319334" y="6627704"/>
                </a:cubicBezTo>
                <a:close/>
                <a:moveTo>
                  <a:pt x="11772666" y="6627589"/>
                </a:moveTo>
                <a:cubicBezTo>
                  <a:pt x="11759077" y="6627589"/>
                  <a:pt x="11747618" y="6632483"/>
                  <a:pt x="11738290" y="6642272"/>
                </a:cubicBezTo>
                <a:cubicBezTo>
                  <a:pt x="11728962" y="6652003"/>
                  <a:pt x="11724298" y="6664498"/>
                  <a:pt x="11724298" y="6679699"/>
                </a:cubicBezTo>
                <a:cubicBezTo>
                  <a:pt x="11724298" y="6694901"/>
                  <a:pt x="11728962" y="6707396"/>
                  <a:pt x="11738290" y="6717184"/>
                </a:cubicBezTo>
                <a:cubicBezTo>
                  <a:pt x="11747618" y="6726973"/>
                  <a:pt x="11759077" y="6731868"/>
                  <a:pt x="11772666" y="6731868"/>
                </a:cubicBezTo>
                <a:cubicBezTo>
                  <a:pt x="11777905" y="6731868"/>
                  <a:pt x="11782800" y="6730946"/>
                  <a:pt x="11787349" y="6729104"/>
                </a:cubicBezTo>
                <a:cubicBezTo>
                  <a:pt x="11791897" y="6727261"/>
                  <a:pt x="11795525" y="6724785"/>
                  <a:pt x="11798231" y="6721618"/>
                </a:cubicBezTo>
                <a:lnTo>
                  <a:pt x="11798231" y="6725994"/>
                </a:lnTo>
                <a:cubicBezTo>
                  <a:pt x="11798231" y="6732558"/>
                  <a:pt x="11796389" y="6737568"/>
                  <a:pt x="11792646" y="6741080"/>
                </a:cubicBezTo>
                <a:cubicBezTo>
                  <a:pt x="11788961" y="6744593"/>
                  <a:pt x="11783606" y="6746378"/>
                  <a:pt x="11776696" y="6746378"/>
                </a:cubicBezTo>
                <a:cubicBezTo>
                  <a:pt x="11772896" y="6746378"/>
                  <a:pt x="11769326" y="6745629"/>
                  <a:pt x="11765929" y="6744132"/>
                </a:cubicBezTo>
                <a:cubicBezTo>
                  <a:pt x="11762531" y="6742635"/>
                  <a:pt x="11759192" y="6740332"/>
                  <a:pt x="11755910" y="6737165"/>
                </a:cubicBezTo>
                <a:cubicBezTo>
                  <a:pt x="11754816" y="6736244"/>
                  <a:pt x="11753664" y="6735725"/>
                  <a:pt x="11752282" y="6735725"/>
                </a:cubicBezTo>
                <a:cubicBezTo>
                  <a:pt x="11750900" y="6735668"/>
                  <a:pt x="11749576" y="6736128"/>
                  <a:pt x="11748194" y="6737050"/>
                </a:cubicBezTo>
                <a:lnTo>
                  <a:pt x="11730689" y="6748739"/>
                </a:lnTo>
                <a:cubicBezTo>
                  <a:pt x="11728674" y="6750005"/>
                  <a:pt x="11727522" y="6751503"/>
                  <a:pt x="11727235" y="6753230"/>
                </a:cubicBezTo>
                <a:cubicBezTo>
                  <a:pt x="11726889" y="6754900"/>
                  <a:pt x="11727407" y="6756512"/>
                  <a:pt x="11728789" y="6758067"/>
                </a:cubicBezTo>
                <a:cubicBezTo>
                  <a:pt x="11733684" y="6763767"/>
                  <a:pt x="11740363" y="6768316"/>
                  <a:pt x="11748942" y="6771656"/>
                </a:cubicBezTo>
                <a:cubicBezTo>
                  <a:pt x="11757464" y="6774995"/>
                  <a:pt x="11766677" y="6776665"/>
                  <a:pt x="11776581" y="6776665"/>
                </a:cubicBezTo>
                <a:cubicBezTo>
                  <a:pt x="11793279" y="6776665"/>
                  <a:pt x="11806811" y="6772174"/>
                  <a:pt x="11817118" y="6763076"/>
                </a:cubicBezTo>
                <a:cubicBezTo>
                  <a:pt x="11827425" y="6753978"/>
                  <a:pt x="11832607" y="6741656"/>
                  <a:pt x="11832607" y="6726109"/>
                </a:cubicBezTo>
                <a:lnTo>
                  <a:pt x="11832607" y="6634902"/>
                </a:lnTo>
                <a:cubicBezTo>
                  <a:pt x="11832607" y="6633693"/>
                  <a:pt x="11832204" y="6632656"/>
                  <a:pt x="11831283" y="6631735"/>
                </a:cubicBezTo>
                <a:cubicBezTo>
                  <a:pt x="11830419" y="6630871"/>
                  <a:pt x="11829325" y="6630410"/>
                  <a:pt x="11828000" y="6630410"/>
                </a:cubicBezTo>
                <a:lnTo>
                  <a:pt x="11803471" y="6630410"/>
                </a:lnTo>
                <a:cubicBezTo>
                  <a:pt x="11802262" y="6630410"/>
                  <a:pt x="11801225" y="6630814"/>
                  <a:pt x="11800304" y="6631735"/>
                </a:cubicBezTo>
                <a:cubicBezTo>
                  <a:pt x="11799440" y="6632599"/>
                  <a:pt x="11798980" y="6633693"/>
                  <a:pt x="11798980" y="6634902"/>
                </a:cubicBezTo>
                <a:lnTo>
                  <a:pt x="11798980" y="6637838"/>
                </a:lnTo>
                <a:cubicBezTo>
                  <a:pt x="11796619" y="6634729"/>
                  <a:pt x="11793107" y="6632195"/>
                  <a:pt x="11788443" y="6630353"/>
                </a:cubicBezTo>
                <a:cubicBezTo>
                  <a:pt x="11783779" y="6628510"/>
                  <a:pt x="11778539" y="6627589"/>
                  <a:pt x="11772666" y="6627589"/>
                </a:cubicBezTo>
                <a:close/>
                <a:moveTo>
                  <a:pt x="11536816" y="6627589"/>
                </a:moveTo>
                <a:cubicBezTo>
                  <a:pt x="11523227" y="6627589"/>
                  <a:pt x="11511768" y="6632483"/>
                  <a:pt x="11502440" y="6642272"/>
                </a:cubicBezTo>
                <a:cubicBezTo>
                  <a:pt x="11493112" y="6652003"/>
                  <a:pt x="11488448" y="6664498"/>
                  <a:pt x="11488448" y="6679699"/>
                </a:cubicBezTo>
                <a:cubicBezTo>
                  <a:pt x="11488448" y="6694901"/>
                  <a:pt x="11493112" y="6707396"/>
                  <a:pt x="11502440" y="6717184"/>
                </a:cubicBezTo>
                <a:cubicBezTo>
                  <a:pt x="11511768" y="6726973"/>
                  <a:pt x="11523227" y="6731868"/>
                  <a:pt x="11536816" y="6731868"/>
                </a:cubicBezTo>
                <a:cubicBezTo>
                  <a:pt x="11542055" y="6731868"/>
                  <a:pt x="11546950" y="6730946"/>
                  <a:pt x="11551499" y="6729104"/>
                </a:cubicBezTo>
                <a:cubicBezTo>
                  <a:pt x="11556048" y="6727261"/>
                  <a:pt x="11559675" y="6724785"/>
                  <a:pt x="11562381" y="6721618"/>
                </a:cubicBezTo>
                <a:lnTo>
                  <a:pt x="11562381" y="6725994"/>
                </a:lnTo>
                <a:cubicBezTo>
                  <a:pt x="11562381" y="6732558"/>
                  <a:pt x="11560539" y="6737568"/>
                  <a:pt x="11556796" y="6741080"/>
                </a:cubicBezTo>
                <a:cubicBezTo>
                  <a:pt x="11553111" y="6744593"/>
                  <a:pt x="11547756" y="6746378"/>
                  <a:pt x="11540846" y="6746378"/>
                </a:cubicBezTo>
                <a:cubicBezTo>
                  <a:pt x="11537046" y="6746378"/>
                  <a:pt x="11533476" y="6745629"/>
                  <a:pt x="11530079" y="6744132"/>
                </a:cubicBezTo>
                <a:cubicBezTo>
                  <a:pt x="11526681" y="6742635"/>
                  <a:pt x="11523342" y="6740332"/>
                  <a:pt x="11520060" y="6737165"/>
                </a:cubicBezTo>
                <a:cubicBezTo>
                  <a:pt x="11518966" y="6736244"/>
                  <a:pt x="11517814" y="6735725"/>
                  <a:pt x="11516432" y="6735725"/>
                </a:cubicBezTo>
                <a:cubicBezTo>
                  <a:pt x="11515050" y="6735668"/>
                  <a:pt x="11513726" y="6736128"/>
                  <a:pt x="11512344" y="6737050"/>
                </a:cubicBezTo>
                <a:lnTo>
                  <a:pt x="11494839" y="6748739"/>
                </a:lnTo>
                <a:cubicBezTo>
                  <a:pt x="11492824" y="6750005"/>
                  <a:pt x="11491672" y="6751503"/>
                  <a:pt x="11491385" y="6753230"/>
                </a:cubicBezTo>
                <a:cubicBezTo>
                  <a:pt x="11491039" y="6754900"/>
                  <a:pt x="11491557" y="6756512"/>
                  <a:pt x="11492939" y="6758067"/>
                </a:cubicBezTo>
                <a:cubicBezTo>
                  <a:pt x="11497834" y="6763767"/>
                  <a:pt x="11504513" y="6768316"/>
                  <a:pt x="11513092" y="6771656"/>
                </a:cubicBezTo>
                <a:cubicBezTo>
                  <a:pt x="11521614" y="6774995"/>
                  <a:pt x="11530827" y="6776665"/>
                  <a:pt x="11540731" y="6776665"/>
                </a:cubicBezTo>
                <a:cubicBezTo>
                  <a:pt x="11557429" y="6776665"/>
                  <a:pt x="11570961" y="6772174"/>
                  <a:pt x="11581268" y="6763076"/>
                </a:cubicBezTo>
                <a:cubicBezTo>
                  <a:pt x="11591575" y="6753978"/>
                  <a:pt x="11596757" y="6741656"/>
                  <a:pt x="11596757" y="6726109"/>
                </a:cubicBezTo>
                <a:lnTo>
                  <a:pt x="11596757" y="6634902"/>
                </a:lnTo>
                <a:cubicBezTo>
                  <a:pt x="11596757" y="6633693"/>
                  <a:pt x="11596354" y="6632656"/>
                  <a:pt x="11595433" y="6631735"/>
                </a:cubicBezTo>
                <a:cubicBezTo>
                  <a:pt x="11594569" y="6630871"/>
                  <a:pt x="11593475" y="6630410"/>
                  <a:pt x="11592150" y="6630410"/>
                </a:cubicBezTo>
                <a:lnTo>
                  <a:pt x="11567621" y="6630410"/>
                </a:lnTo>
                <a:cubicBezTo>
                  <a:pt x="11566412" y="6630410"/>
                  <a:pt x="11565376" y="6630814"/>
                  <a:pt x="11564454" y="6631735"/>
                </a:cubicBezTo>
                <a:cubicBezTo>
                  <a:pt x="11563591" y="6632599"/>
                  <a:pt x="11563130" y="6633693"/>
                  <a:pt x="11563130" y="6634902"/>
                </a:cubicBezTo>
                <a:lnTo>
                  <a:pt x="11563130" y="6637838"/>
                </a:lnTo>
                <a:cubicBezTo>
                  <a:pt x="11560769" y="6634729"/>
                  <a:pt x="11557257" y="6632195"/>
                  <a:pt x="11552593" y="6630353"/>
                </a:cubicBezTo>
                <a:cubicBezTo>
                  <a:pt x="11547929" y="6628510"/>
                  <a:pt x="11542689" y="6627589"/>
                  <a:pt x="11536816" y="6627589"/>
                </a:cubicBezTo>
                <a:close/>
                <a:moveTo>
                  <a:pt x="10594281" y="6595114"/>
                </a:moveTo>
                <a:cubicBezTo>
                  <a:pt x="10587717" y="6595114"/>
                  <a:pt x="10582362" y="6600584"/>
                  <a:pt x="10582362" y="6607206"/>
                </a:cubicBezTo>
                <a:cubicBezTo>
                  <a:pt x="10582362" y="6613828"/>
                  <a:pt x="10587717" y="6619240"/>
                  <a:pt x="10594281" y="6619240"/>
                </a:cubicBezTo>
                <a:lnTo>
                  <a:pt x="10594281" y="6619183"/>
                </a:lnTo>
                <a:cubicBezTo>
                  <a:pt x="10600845" y="6619183"/>
                  <a:pt x="10606200" y="6613770"/>
                  <a:pt x="10606200" y="6607148"/>
                </a:cubicBezTo>
                <a:cubicBezTo>
                  <a:pt x="10606200" y="6600527"/>
                  <a:pt x="10600845" y="6595114"/>
                  <a:pt x="10594281" y="6595114"/>
                </a:cubicBezTo>
                <a:close/>
                <a:moveTo>
                  <a:pt x="10771917" y="6594941"/>
                </a:moveTo>
                <a:cubicBezTo>
                  <a:pt x="10745257" y="6594941"/>
                  <a:pt x="10741284" y="6617225"/>
                  <a:pt x="10741284" y="6630526"/>
                </a:cubicBezTo>
                <a:lnTo>
                  <a:pt x="10741284" y="6632426"/>
                </a:lnTo>
                <a:lnTo>
                  <a:pt x="10729307" y="6632426"/>
                </a:lnTo>
                <a:lnTo>
                  <a:pt x="10729307" y="6646073"/>
                </a:lnTo>
                <a:lnTo>
                  <a:pt x="10741284" y="6646073"/>
                </a:lnTo>
                <a:lnTo>
                  <a:pt x="10741456" y="6728989"/>
                </a:lnTo>
                <a:lnTo>
                  <a:pt x="10763740" y="6728989"/>
                </a:lnTo>
                <a:lnTo>
                  <a:pt x="10763740" y="6646073"/>
                </a:lnTo>
                <a:lnTo>
                  <a:pt x="10790861" y="6646073"/>
                </a:lnTo>
                <a:lnTo>
                  <a:pt x="10790861" y="6632426"/>
                </a:lnTo>
                <a:lnTo>
                  <a:pt x="10763567" y="6632426"/>
                </a:lnTo>
                <a:lnTo>
                  <a:pt x="10763567" y="6630526"/>
                </a:lnTo>
                <a:cubicBezTo>
                  <a:pt x="10763567" y="6619010"/>
                  <a:pt x="10765871" y="6607263"/>
                  <a:pt x="10782857" y="6607263"/>
                </a:cubicBezTo>
                <a:cubicBezTo>
                  <a:pt x="10785333" y="6607263"/>
                  <a:pt x="10787982" y="6607436"/>
                  <a:pt x="10790861" y="6607781"/>
                </a:cubicBezTo>
                <a:lnTo>
                  <a:pt x="10790861" y="6599663"/>
                </a:lnTo>
                <a:cubicBezTo>
                  <a:pt x="10784527" y="6596553"/>
                  <a:pt x="10778135" y="6594941"/>
                  <a:pt x="10771917" y="6594941"/>
                </a:cubicBezTo>
                <a:close/>
                <a:moveTo>
                  <a:pt x="0" y="0"/>
                </a:moveTo>
                <a:lnTo>
                  <a:pt x="12192000" y="0"/>
                </a:lnTo>
                <a:lnTo>
                  <a:pt x="12192000" y="6858000"/>
                </a:ln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Tree>
    <p:extLst>
      <p:ext uri="{BB962C8B-B14F-4D97-AF65-F5344CB8AC3E}">
        <p14:creationId xmlns:p14="http://schemas.microsoft.com/office/powerpoint/2010/main" val="1340865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988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E5A8-B04C-B842-B4B1-9588CD568DDC}"/>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3" name="Picture 2">
            <a:extLst>
              <a:ext uri="{FF2B5EF4-FFF2-40B4-BE49-F238E27FC236}">
                <a16:creationId xmlns:a16="http://schemas.microsoft.com/office/drawing/2014/main" id="{077EA549-10FB-B8D1-FE45-148CE19C0772}"/>
              </a:ext>
            </a:extLst>
          </p:cNvPr>
          <p:cNvPicPr>
            <a:picLocks noChangeAspect="1"/>
          </p:cNvPicPr>
          <p:nvPr userDrawn="1"/>
        </p:nvPicPr>
        <p:blipFill>
          <a:blip r:embed="rId2"/>
          <a:stretch>
            <a:fillRect/>
          </a:stretch>
        </p:blipFill>
        <p:spPr>
          <a:xfrm>
            <a:off x="0" y="334439"/>
            <a:ext cx="347472" cy="1085929"/>
          </a:xfrm>
          <a:prstGeom prst="rect">
            <a:avLst/>
          </a:prstGeom>
        </p:spPr>
      </p:pic>
    </p:spTree>
    <p:extLst>
      <p:ext uri="{BB962C8B-B14F-4D97-AF65-F5344CB8AC3E}">
        <p14:creationId xmlns:p14="http://schemas.microsoft.com/office/powerpoint/2010/main" val="437452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6C7834-ACD7-F066-78D0-7F03C4C71F36}"/>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dirty="0"/>
              <a:t>ADD TITLE OF SLIDE HERE</a:t>
            </a:r>
          </a:p>
        </p:txBody>
      </p:sp>
      <p:pic>
        <p:nvPicPr>
          <p:cNvPr id="17" name="Graphic 16">
            <a:extLst>
              <a:ext uri="{FF2B5EF4-FFF2-40B4-BE49-F238E27FC236}">
                <a16:creationId xmlns:a16="http://schemas.microsoft.com/office/drawing/2014/main" id="{41E2BD1E-941D-CCF5-0DD9-28EFA84EB5C7}"/>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4966853" y="1995046"/>
            <a:ext cx="2229300" cy="2932550"/>
          </a:xfrm>
          <a:prstGeom prst="rect">
            <a:avLst/>
          </a:prstGeom>
          <a:effectLst>
            <a:outerShdw blurRad="119830" dir="1740000" algn="tr" rotWithShape="0">
              <a:prstClr val="black">
                <a:alpha val="20000"/>
              </a:prstClr>
            </a:outerShdw>
          </a:effectLst>
        </p:spPr>
      </p:pic>
      <p:sp>
        <p:nvSpPr>
          <p:cNvPr id="18" name="Picture Placeholder 22">
            <a:extLst>
              <a:ext uri="{FF2B5EF4-FFF2-40B4-BE49-F238E27FC236}">
                <a16:creationId xmlns:a16="http://schemas.microsoft.com/office/drawing/2014/main" id="{1B560E60-5AAE-1C97-10D8-0E62CBEDB10A}"/>
              </a:ext>
            </a:extLst>
          </p:cNvPr>
          <p:cNvSpPr>
            <a:spLocks noGrp="1"/>
          </p:cNvSpPr>
          <p:nvPr>
            <p:ph type="pic" sz="quarter" idx="40"/>
          </p:nvPr>
        </p:nvSpPr>
        <p:spPr>
          <a:xfrm>
            <a:off x="5026427" y="2057034"/>
            <a:ext cx="2109747" cy="2800199"/>
          </a:xfrm>
          <a:prstGeom prst="rect">
            <a:avLst/>
          </a:prstGeom>
        </p:spPr>
        <p:txBody>
          <a:bodyPr/>
          <a:lstStyle>
            <a:lvl1pPr>
              <a:defRPr sz="900"/>
            </a:lvl1pPr>
          </a:lstStyle>
          <a:p>
            <a:endParaRPr lang="en-US"/>
          </a:p>
        </p:txBody>
      </p:sp>
      <p:pic>
        <p:nvPicPr>
          <p:cNvPr id="21" name="Graphic 20">
            <a:extLst>
              <a:ext uri="{FF2B5EF4-FFF2-40B4-BE49-F238E27FC236}">
                <a16:creationId xmlns:a16="http://schemas.microsoft.com/office/drawing/2014/main" id="{9B9262A6-8F4D-C0D0-AA0E-136E8CDDD850}"/>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1140672" y="1995046"/>
            <a:ext cx="2229300" cy="2932550"/>
          </a:xfrm>
          <a:prstGeom prst="rect">
            <a:avLst/>
          </a:prstGeom>
          <a:effectLst>
            <a:outerShdw blurRad="119830" dir="1740000" algn="tr" rotWithShape="0">
              <a:prstClr val="black">
                <a:alpha val="20000"/>
              </a:prstClr>
            </a:outerShdw>
          </a:effectLst>
        </p:spPr>
      </p:pic>
      <p:sp>
        <p:nvSpPr>
          <p:cNvPr id="22" name="Picture Placeholder 22">
            <a:extLst>
              <a:ext uri="{FF2B5EF4-FFF2-40B4-BE49-F238E27FC236}">
                <a16:creationId xmlns:a16="http://schemas.microsoft.com/office/drawing/2014/main" id="{D199A00C-DD68-0129-4FCD-50262CBD2588}"/>
              </a:ext>
            </a:extLst>
          </p:cNvPr>
          <p:cNvSpPr>
            <a:spLocks noGrp="1"/>
          </p:cNvSpPr>
          <p:nvPr>
            <p:ph type="pic" sz="quarter" idx="43"/>
          </p:nvPr>
        </p:nvSpPr>
        <p:spPr>
          <a:xfrm>
            <a:off x="1200246" y="2057034"/>
            <a:ext cx="2109747" cy="2800199"/>
          </a:xfrm>
          <a:prstGeom prst="rect">
            <a:avLst/>
          </a:prstGeom>
        </p:spPr>
        <p:txBody>
          <a:bodyPr/>
          <a:lstStyle>
            <a:lvl1pPr>
              <a:defRPr sz="900"/>
            </a:lvl1pPr>
          </a:lstStyle>
          <a:p>
            <a:endParaRPr lang="en-US"/>
          </a:p>
        </p:txBody>
      </p:sp>
      <p:sp>
        <p:nvSpPr>
          <p:cNvPr id="23" name="Text Placeholder 95">
            <a:extLst>
              <a:ext uri="{FF2B5EF4-FFF2-40B4-BE49-F238E27FC236}">
                <a16:creationId xmlns:a16="http://schemas.microsoft.com/office/drawing/2014/main" id="{E906F080-6D8F-57F4-52CB-44B72755218A}"/>
              </a:ext>
            </a:extLst>
          </p:cNvPr>
          <p:cNvSpPr>
            <a:spLocks noGrp="1"/>
          </p:cNvSpPr>
          <p:nvPr>
            <p:ph type="body" sz="quarter" idx="44" hasCustomPrompt="1"/>
          </p:nvPr>
        </p:nvSpPr>
        <p:spPr>
          <a:xfrm>
            <a:off x="568472"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24" name="Text Placeholder 97">
            <a:extLst>
              <a:ext uri="{FF2B5EF4-FFF2-40B4-BE49-F238E27FC236}">
                <a16:creationId xmlns:a16="http://schemas.microsoft.com/office/drawing/2014/main" id="{741F97EA-F02C-8EFB-DBF1-CB5C29AF30DE}"/>
              </a:ext>
            </a:extLst>
          </p:cNvPr>
          <p:cNvSpPr>
            <a:spLocks noGrp="1"/>
          </p:cNvSpPr>
          <p:nvPr>
            <p:ph type="body" sz="quarter" idx="45" hasCustomPrompt="1"/>
          </p:nvPr>
        </p:nvSpPr>
        <p:spPr>
          <a:xfrm>
            <a:off x="1600458"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pic>
        <p:nvPicPr>
          <p:cNvPr id="25" name="Graphic 24">
            <a:extLst>
              <a:ext uri="{FF2B5EF4-FFF2-40B4-BE49-F238E27FC236}">
                <a16:creationId xmlns:a16="http://schemas.microsoft.com/office/drawing/2014/main" id="{093FEE10-C671-A256-1F71-DBAF3EB38723}"/>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8822432" y="1995046"/>
            <a:ext cx="2229300" cy="2932550"/>
          </a:xfrm>
          <a:prstGeom prst="rect">
            <a:avLst/>
          </a:prstGeom>
          <a:effectLst>
            <a:outerShdw blurRad="119830" dir="1740000" algn="tr" rotWithShape="0">
              <a:prstClr val="black">
                <a:alpha val="20000"/>
              </a:prstClr>
            </a:outerShdw>
          </a:effectLst>
        </p:spPr>
      </p:pic>
      <p:sp>
        <p:nvSpPr>
          <p:cNvPr id="26" name="Picture Placeholder 22">
            <a:extLst>
              <a:ext uri="{FF2B5EF4-FFF2-40B4-BE49-F238E27FC236}">
                <a16:creationId xmlns:a16="http://schemas.microsoft.com/office/drawing/2014/main" id="{16C59DBF-C5BD-B126-1078-11530B060171}"/>
              </a:ext>
            </a:extLst>
          </p:cNvPr>
          <p:cNvSpPr>
            <a:spLocks noGrp="1"/>
          </p:cNvSpPr>
          <p:nvPr>
            <p:ph type="pic" sz="quarter" idx="46"/>
          </p:nvPr>
        </p:nvSpPr>
        <p:spPr>
          <a:xfrm>
            <a:off x="8882006" y="2057034"/>
            <a:ext cx="2109747" cy="2800199"/>
          </a:xfrm>
          <a:prstGeom prst="rect">
            <a:avLst/>
          </a:prstGeom>
        </p:spPr>
        <p:txBody>
          <a:bodyPr/>
          <a:lstStyle>
            <a:lvl1pPr>
              <a:defRPr sz="900"/>
            </a:lvl1pPr>
          </a:lstStyle>
          <a:p>
            <a:endParaRPr lang="en-US"/>
          </a:p>
        </p:txBody>
      </p:sp>
      <p:sp>
        <p:nvSpPr>
          <p:cNvPr id="2" name="Text Placeholder 95">
            <a:extLst>
              <a:ext uri="{FF2B5EF4-FFF2-40B4-BE49-F238E27FC236}">
                <a16:creationId xmlns:a16="http://schemas.microsoft.com/office/drawing/2014/main" id="{87293766-4605-B912-8779-9E5727D0C295}"/>
              </a:ext>
            </a:extLst>
          </p:cNvPr>
          <p:cNvSpPr>
            <a:spLocks noGrp="1"/>
          </p:cNvSpPr>
          <p:nvPr>
            <p:ph type="body" sz="quarter" idx="47" hasCustomPrompt="1"/>
          </p:nvPr>
        </p:nvSpPr>
        <p:spPr>
          <a:xfrm>
            <a:off x="4395497"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3" name="Text Placeholder 97">
            <a:extLst>
              <a:ext uri="{FF2B5EF4-FFF2-40B4-BE49-F238E27FC236}">
                <a16:creationId xmlns:a16="http://schemas.microsoft.com/office/drawing/2014/main" id="{5E0B8290-42AE-6A5D-54F4-D740CF5C7D86}"/>
              </a:ext>
            </a:extLst>
          </p:cNvPr>
          <p:cNvSpPr>
            <a:spLocks noGrp="1"/>
          </p:cNvSpPr>
          <p:nvPr>
            <p:ph type="body" sz="quarter" idx="48" hasCustomPrompt="1"/>
          </p:nvPr>
        </p:nvSpPr>
        <p:spPr>
          <a:xfrm>
            <a:off x="5427483"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sp>
        <p:nvSpPr>
          <p:cNvPr id="4" name="Text Placeholder 95">
            <a:extLst>
              <a:ext uri="{FF2B5EF4-FFF2-40B4-BE49-F238E27FC236}">
                <a16:creationId xmlns:a16="http://schemas.microsoft.com/office/drawing/2014/main" id="{B0E8F265-9C07-19FB-B288-FD5712BE4935}"/>
              </a:ext>
            </a:extLst>
          </p:cNvPr>
          <p:cNvSpPr>
            <a:spLocks noGrp="1"/>
          </p:cNvSpPr>
          <p:nvPr>
            <p:ph type="body" sz="quarter" idx="49" hasCustomPrompt="1"/>
          </p:nvPr>
        </p:nvSpPr>
        <p:spPr>
          <a:xfrm>
            <a:off x="8222522"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5" name="Text Placeholder 97">
            <a:extLst>
              <a:ext uri="{FF2B5EF4-FFF2-40B4-BE49-F238E27FC236}">
                <a16:creationId xmlns:a16="http://schemas.microsoft.com/office/drawing/2014/main" id="{D3D31086-7F92-9C68-073E-D1BE2C3E58E7}"/>
              </a:ext>
            </a:extLst>
          </p:cNvPr>
          <p:cNvSpPr>
            <a:spLocks noGrp="1"/>
          </p:cNvSpPr>
          <p:nvPr>
            <p:ph type="body" sz="quarter" idx="50" hasCustomPrompt="1"/>
          </p:nvPr>
        </p:nvSpPr>
        <p:spPr>
          <a:xfrm>
            <a:off x="9254508"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spTree>
    <p:extLst>
      <p:ext uri="{BB962C8B-B14F-4D97-AF65-F5344CB8AC3E}">
        <p14:creationId xmlns:p14="http://schemas.microsoft.com/office/powerpoint/2010/main" val="2705972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155BA2A-6EC6-9A7B-A8A3-768E144E25B9}"/>
              </a:ext>
            </a:extLst>
          </p:cNvPr>
          <p:cNvSpPr>
            <a:spLocks noGrp="1"/>
          </p:cNvSpPr>
          <p:nvPr>
            <p:ph type="body" sz="quarter" idx="11" hasCustomPrompt="1"/>
          </p:nvPr>
        </p:nvSpPr>
        <p:spPr>
          <a:xfrm>
            <a:off x="552682" y="2141028"/>
            <a:ext cx="2913444" cy="277902"/>
          </a:xfrm>
          <a:prstGeom prst="rect">
            <a:avLst/>
          </a:prstGeom>
        </p:spPr>
        <p:txBody>
          <a:bodyPr/>
          <a:lstStyle>
            <a:lvl1pPr marL="0" indent="0">
              <a:lnSpc>
                <a:spcPct val="100000"/>
              </a:lnSpc>
              <a:spcAft>
                <a:spcPts val="0"/>
              </a:spcAft>
              <a:buNone/>
              <a:defRPr sz="1800" b="0" i="0" spc="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Title</a:t>
            </a:r>
            <a:endParaRPr lang="en-US"/>
          </a:p>
        </p:txBody>
      </p:sp>
      <p:sp>
        <p:nvSpPr>
          <p:cNvPr id="4" name="TextBox 3">
            <a:extLst>
              <a:ext uri="{FF2B5EF4-FFF2-40B4-BE49-F238E27FC236}">
                <a16:creationId xmlns:a16="http://schemas.microsoft.com/office/drawing/2014/main" id="{127F0961-8E75-8F7F-465E-AFDE5A2D5324}"/>
              </a:ext>
            </a:extLst>
          </p:cNvPr>
          <p:cNvSpPr txBox="1"/>
          <p:nvPr userDrawn="1"/>
        </p:nvSpPr>
        <p:spPr>
          <a:xfrm>
            <a:off x="544711" y="2573610"/>
            <a:ext cx="630419" cy="369332"/>
          </a:xfrm>
          <a:prstGeom prst="rect">
            <a:avLst/>
          </a:prstGeom>
          <a:noFill/>
        </p:spPr>
        <p:txBody>
          <a:bodyPr wrap="square" rtlCol="0">
            <a:spAutoFit/>
          </a:bodyPr>
          <a:lstStyle/>
          <a:p>
            <a:r>
              <a:rPr lang="en-US" sz="18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E   :</a:t>
            </a:r>
          </a:p>
        </p:txBody>
      </p:sp>
      <p:sp>
        <p:nvSpPr>
          <p:cNvPr id="5" name="TextBox 4">
            <a:extLst>
              <a:ext uri="{FF2B5EF4-FFF2-40B4-BE49-F238E27FC236}">
                <a16:creationId xmlns:a16="http://schemas.microsoft.com/office/drawing/2014/main" id="{F8E6CA40-A5A8-EA1C-8959-7EAD8F592137}"/>
              </a:ext>
            </a:extLst>
          </p:cNvPr>
          <p:cNvSpPr txBox="1"/>
          <p:nvPr userDrawn="1"/>
        </p:nvSpPr>
        <p:spPr>
          <a:xfrm>
            <a:off x="543407" y="2940868"/>
            <a:ext cx="885261" cy="369332"/>
          </a:xfrm>
          <a:prstGeom prst="rect">
            <a:avLst/>
          </a:prstGeom>
          <a:noFill/>
        </p:spPr>
        <p:txBody>
          <a:bodyPr wrap="square" rtlCol="0">
            <a:spAutoFit/>
          </a:bodyPr>
          <a:lstStyle/>
          <a:p>
            <a:r>
              <a:rPr lang="en-US" sz="18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P   :        </a:t>
            </a:r>
          </a:p>
        </p:txBody>
      </p:sp>
      <p:sp>
        <p:nvSpPr>
          <p:cNvPr id="6" name="Text Placeholder 3">
            <a:extLst>
              <a:ext uri="{FF2B5EF4-FFF2-40B4-BE49-F238E27FC236}">
                <a16:creationId xmlns:a16="http://schemas.microsoft.com/office/drawing/2014/main" id="{60D94881-5987-C2F5-437A-1231D8BF82DA}"/>
              </a:ext>
            </a:extLst>
          </p:cNvPr>
          <p:cNvSpPr>
            <a:spLocks noGrp="1"/>
          </p:cNvSpPr>
          <p:nvPr>
            <p:ph type="body" sz="quarter" idx="12" hasCustomPrompt="1"/>
          </p:nvPr>
        </p:nvSpPr>
        <p:spPr>
          <a:xfrm>
            <a:off x="950409" y="2563065"/>
            <a:ext cx="4056004" cy="386866"/>
          </a:xfrm>
          <a:prstGeom prst="rect">
            <a:avLst/>
          </a:prstGeom>
        </p:spPr>
        <p:txBody>
          <a:bodyPr/>
          <a:lstStyle>
            <a:lvl1pPr marL="0" indent="0">
              <a:lnSpc>
                <a:spcPct val="100000"/>
              </a:lnSpc>
              <a:spcAft>
                <a:spcPts val="0"/>
              </a:spcAft>
              <a:buNone/>
              <a:defRPr sz="1800" b="0" i="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err="1">
                <a:solidFill>
                  <a:srgbClr val="000000"/>
                </a:solidFill>
                <a:effectLst/>
                <a:latin typeface="Open Sans" panose="020B0606030504020204" pitchFamily="34" charset="0"/>
              </a:rPr>
              <a:t>first.last@informa.com</a:t>
            </a:r>
            <a:endParaRPr lang="en-US"/>
          </a:p>
        </p:txBody>
      </p:sp>
      <p:sp>
        <p:nvSpPr>
          <p:cNvPr id="7" name="Text Placeholder 3">
            <a:extLst>
              <a:ext uri="{FF2B5EF4-FFF2-40B4-BE49-F238E27FC236}">
                <a16:creationId xmlns:a16="http://schemas.microsoft.com/office/drawing/2014/main" id="{DFDB5543-7783-BF36-18BF-1195AB6DA9B7}"/>
              </a:ext>
            </a:extLst>
          </p:cNvPr>
          <p:cNvSpPr>
            <a:spLocks noGrp="1"/>
          </p:cNvSpPr>
          <p:nvPr>
            <p:ph type="body" sz="quarter" idx="13" hasCustomPrompt="1"/>
          </p:nvPr>
        </p:nvSpPr>
        <p:spPr>
          <a:xfrm>
            <a:off x="950409" y="2955115"/>
            <a:ext cx="4056002" cy="277901"/>
          </a:xfrm>
          <a:prstGeom prst="rect">
            <a:avLst/>
          </a:prstGeom>
        </p:spPr>
        <p:txBody>
          <a:bodyPr/>
          <a:lstStyle>
            <a:lvl1pPr marL="0" indent="0">
              <a:lnSpc>
                <a:spcPct val="100000"/>
              </a:lnSpc>
              <a:spcAft>
                <a:spcPts val="0"/>
              </a:spcAft>
              <a:buNone/>
              <a:defRPr sz="1800" b="0" i="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(555) 555-5555</a:t>
            </a:r>
            <a:endParaRPr lang="en-US"/>
          </a:p>
        </p:txBody>
      </p:sp>
      <p:sp>
        <p:nvSpPr>
          <p:cNvPr id="8" name="Title 1">
            <a:extLst>
              <a:ext uri="{FF2B5EF4-FFF2-40B4-BE49-F238E27FC236}">
                <a16:creationId xmlns:a16="http://schemas.microsoft.com/office/drawing/2014/main" id="{4F6AA4A6-0599-5DFD-623B-4DB7CCF22924}"/>
              </a:ext>
            </a:extLst>
          </p:cNvPr>
          <p:cNvSpPr txBox="1">
            <a:spLocks/>
          </p:cNvSpPr>
          <p:nvPr userDrawn="1"/>
        </p:nvSpPr>
        <p:spPr>
          <a:xfrm>
            <a:off x="490495" y="344244"/>
            <a:ext cx="3465280" cy="1075765"/>
          </a:xfrm>
          <a:prstGeom prst="rect">
            <a:avLst/>
          </a:prstGeom>
        </p:spPr>
        <p:txBody>
          <a:bodyPr anchor="ctr" anchorCtr="0"/>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a:t>THANK YOU.</a:t>
            </a:r>
          </a:p>
        </p:txBody>
      </p:sp>
      <p:sp>
        <p:nvSpPr>
          <p:cNvPr id="10" name="Text Placeholder 95">
            <a:extLst>
              <a:ext uri="{FF2B5EF4-FFF2-40B4-BE49-F238E27FC236}">
                <a16:creationId xmlns:a16="http://schemas.microsoft.com/office/drawing/2014/main" id="{35357349-B7DF-1F00-41EF-4CD81831494C}"/>
              </a:ext>
            </a:extLst>
          </p:cNvPr>
          <p:cNvSpPr>
            <a:spLocks noGrp="1"/>
          </p:cNvSpPr>
          <p:nvPr>
            <p:ph type="body" sz="quarter" idx="44" hasCustomPrompt="1"/>
          </p:nvPr>
        </p:nvSpPr>
        <p:spPr>
          <a:xfrm>
            <a:off x="544711" y="1760817"/>
            <a:ext cx="5592854" cy="385610"/>
          </a:xfrm>
          <a:prstGeom prst="rect">
            <a:avLst/>
          </a:prstGeo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pic>
        <p:nvPicPr>
          <p:cNvPr id="11" name="Picture 10" descr="Informa Engage Logo Text&#10;">
            <a:extLst>
              <a:ext uri="{FF2B5EF4-FFF2-40B4-BE49-F238E27FC236}">
                <a16:creationId xmlns:a16="http://schemas.microsoft.com/office/drawing/2014/main" id="{8B6C5D6A-785C-B019-1E26-9DAA6507351F}"/>
              </a:ext>
            </a:extLst>
          </p:cNvPr>
          <p:cNvPicPr>
            <a:picLocks noChangeAspect="1"/>
          </p:cNvPicPr>
          <p:nvPr userDrawn="1"/>
        </p:nvPicPr>
        <p:blipFill>
          <a:blip r:embed="rId2"/>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1097346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iangles">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2AF8B8E4-08C6-CA69-90EA-FF298CAF90A3}"/>
              </a:ext>
            </a:extLst>
          </p:cNvPr>
          <p:cNvSpPr>
            <a:spLocks noGrp="1"/>
          </p:cNvSpPr>
          <p:nvPr>
            <p:ph type="body" sz="quarter" idx="11" hasCustomPrompt="1"/>
          </p:nvPr>
        </p:nvSpPr>
        <p:spPr>
          <a:xfrm>
            <a:off x="700920" y="4120843"/>
            <a:ext cx="4533690" cy="534783"/>
          </a:xfrm>
          <a:prstGeom prst="rect">
            <a:avLst/>
          </a:prstGeom>
        </p:spPr>
        <p:txBody>
          <a:bodyPr/>
          <a:lstStyle/>
          <a:p>
            <a:r>
              <a:rPr lang="en-US" dirty="0"/>
              <a:t>CLICK TO ADD SUBTITLE</a:t>
            </a:r>
          </a:p>
        </p:txBody>
      </p:sp>
      <p:sp>
        <p:nvSpPr>
          <p:cNvPr id="6" name="Text Placeholder 17">
            <a:extLst>
              <a:ext uri="{FF2B5EF4-FFF2-40B4-BE49-F238E27FC236}">
                <a16:creationId xmlns:a16="http://schemas.microsoft.com/office/drawing/2014/main" id="{5B61202C-8F6D-33E7-7EF1-53123596F93D}"/>
              </a:ext>
            </a:extLst>
          </p:cNvPr>
          <p:cNvSpPr>
            <a:spLocks noGrp="1"/>
          </p:cNvSpPr>
          <p:nvPr>
            <p:ph type="body" sz="quarter" idx="12" hasCustomPrompt="1"/>
          </p:nvPr>
        </p:nvSpPr>
        <p:spPr>
          <a:xfrm>
            <a:off x="700919" y="314209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dirty="0"/>
              <a:t>CLICK TO ADD TITLE</a:t>
            </a:r>
          </a:p>
        </p:txBody>
      </p:sp>
      <p:pic>
        <p:nvPicPr>
          <p:cNvPr id="10" name="Graphic 9">
            <a:extLst>
              <a:ext uri="{FF2B5EF4-FFF2-40B4-BE49-F238E27FC236}">
                <a16:creationId xmlns:a16="http://schemas.microsoft.com/office/drawing/2014/main" id="{46AAB4DD-6379-B467-EB6E-083683BA9D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46536" y="0"/>
            <a:ext cx="8359752" cy="6858000"/>
          </a:xfrm>
          <a:prstGeom prst="rect">
            <a:avLst/>
          </a:prstGeom>
        </p:spPr>
      </p:pic>
      <p:pic>
        <p:nvPicPr>
          <p:cNvPr id="3" name="Picture 2" descr="Informa Engage Logo Left Aligned&#10;">
            <a:extLst>
              <a:ext uri="{FF2B5EF4-FFF2-40B4-BE49-F238E27FC236}">
                <a16:creationId xmlns:a16="http://schemas.microsoft.com/office/drawing/2014/main" id="{7B8EB943-EF4A-B692-B93E-153D1B725B90}"/>
              </a:ext>
            </a:extLst>
          </p:cNvPr>
          <p:cNvPicPr>
            <a:picLocks noChangeAspect="1"/>
          </p:cNvPicPr>
          <p:nvPr userDrawn="1"/>
        </p:nvPicPr>
        <p:blipFill>
          <a:blip r:embed="rId4"/>
          <a:stretch>
            <a:fillRect/>
          </a:stretch>
        </p:blipFill>
        <p:spPr>
          <a:xfrm>
            <a:off x="793946" y="2289836"/>
            <a:ext cx="2576945" cy="655156"/>
          </a:xfrm>
          <a:prstGeom prst="rect">
            <a:avLst/>
          </a:prstGeom>
        </p:spPr>
      </p:pic>
    </p:spTree>
    <p:extLst>
      <p:ext uri="{BB962C8B-B14F-4D97-AF65-F5344CB8AC3E}">
        <p14:creationId xmlns:p14="http://schemas.microsoft.com/office/powerpoint/2010/main" val="251961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9C3D5BDD-B9A6-5877-672A-2D262C32C528}"/>
              </a:ext>
            </a:extLst>
          </p:cNvPr>
          <p:cNvSpPr>
            <a:spLocks noGrp="1"/>
          </p:cNvSpPr>
          <p:nvPr>
            <p:ph type="pic" sz="quarter" idx="13"/>
          </p:nvPr>
        </p:nvSpPr>
        <p:spPr>
          <a:xfrm>
            <a:off x="6095999" y="0"/>
            <a:ext cx="6096001" cy="6858000"/>
          </a:xfrm>
          <a:custGeom>
            <a:avLst/>
            <a:gdLst>
              <a:gd name="connsiteX0" fmla="*/ 0 w 6096001"/>
              <a:gd name="connsiteY0" fmla="*/ 0 h 6858000"/>
              <a:gd name="connsiteX1" fmla="*/ 1789698 w 6096001"/>
              <a:gd name="connsiteY1" fmla="*/ 0 h 6858000"/>
              <a:gd name="connsiteX2" fmla="*/ 3357334 w 6096001"/>
              <a:gd name="connsiteY2" fmla="*/ 1571097 h 6858000"/>
              <a:gd name="connsiteX3" fmla="*/ 4309944 w 6096001"/>
              <a:gd name="connsiteY3" fmla="*/ 616262 h 6858000"/>
              <a:gd name="connsiteX4" fmla="*/ 6096001 w 6096001"/>
              <a:gd name="connsiteY4" fmla="*/ 2406592 h 6858000"/>
              <a:gd name="connsiteX5" fmla="*/ 6096001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1789698" y="0"/>
                </a:lnTo>
                <a:lnTo>
                  <a:pt x="3357334" y="1571097"/>
                </a:lnTo>
                <a:lnTo>
                  <a:pt x="4309944" y="616262"/>
                </a:lnTo>
                <a:lnTo>
                  <a:pt x="6096001" y="2406592"/>
                </a:lnTo>
                <a:lnTo>
                  <a:pt x="6096001"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4" name="Graphic 3">
            <a:extLst>
              <a:ext uri="{FF2B5EF4-FFF2-40B4-BE49-F238E27FC236}">
                <a16:creationId xmlns:a16="http://schemas.microsoft.com/office/drawing/2014/main" id="{566A1C1A-47EA-E482-8BFA-F8E3311444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85043" y="1"/>
            <a:ext cx="4321802" cy="2423440"/>
          </a:xfrm>
          <a:prstGeom prst="rect">
            <a:avLst/>
          </a:prstGeom>
        </p:spPr>
      </p:pic>
      <p:cxnSp>
        <p:nvCxnSpPr>
          <p:cNvPr id="5" name="Straight Connector 4">
            <a:extLst>
              <a:ext uri="{FF2B5EF4-FFF2-40B4-BE49-F238E27FC236}">
                <a16:creationId xmlns:a16="http://schemas.microsoft.com/office/drawing/2014/main" id="{4367148A-F646-BA89-B51B-C5550F007415}"/>
              </a:ext>
            </a:extLst>
          </p:cNvPr>
          <p:cNvCxnSpPr>
            <a:cxnSpLocks/>
          </p:cNvCxnSpPr>
          <p:nvPr userDrawn="1"/>
        </p:nvCxnSpPr>
        <p:spPr>
          <a:xfrm flipV="1">
            <a:off x="6067363" y="0"/>
            <a:ext cx="0" cy="685800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5">
            <a:extLst>
              <a:ext uri="{FF2B5EF4-FFF2-40B4-BE49-F238E27FC236}">
                <a16:creationId xmlns:a16="http://schemas.microsoft.com/office/drawing/2014/main" id="{171C9E30-79EF-EB91-21F2-8D0FD75A5EE0}"/>
              </a:ext>
            </a:extLst>
          </p:cNvPr>
          <p:cNvSpPr>
            <a:spLocks noGrp="1"/>
          </p:cNvSpPr>
          <p:nvPr>
            <p:ph type="body" sz="quarter" idx="11" hasCustomPrompt="1"/>
          </p:nvPr>
        </p:nvSpPr>
        <p:spPr>
          <a:xfrm>
            <a:off x="700920" y="5732473"/>
            <a:ext cx="4533690" cy="534783"/>
          </a:xfrm>
          <a:prstGeom prst="rect">
            <a:avLst/>
          </a:prstGeom>
        </p:spPr>
        <p:txBody>
          <a:bodyPr/>
          <a:lstStyle/>
          <a:p>
            <a:r>
              <a:rPr lang="en-US" dirty="0"/>
              <a:t>CLICK TO ADD SUBTITLE</a:t>
            </a:r>
          </a:p>
        </p:txBody>
      </p:sp>
      <p:sp>
        <p:nvSpPr>
          <p:cNvPr id="27" name="Text Placeholder 17">
            <a:extLst>
              <a:ext uri="{FF2B5EF4-FFF2-40B4-BE49-F238E27FC236}">
                <a16:creationId xmlns:a16="http://schemas.microsoft.com/office/drawing/2014/main" id="{4FC7C284-5E03-F733-04E9-8C87AF206CE8}"/>
              </a:ext>
            </a:extLst>
          </p:cNvPr>
          <p:cNvSpPr>
            <a:spLocks noGrp="1"/>
          </p:cNvSpPr>
          <p:nvPr>
            <p:ph type="body" sz="quarter" idx="12" hasCustomPrompt="1"/>
          </p:nvPr>
        </p:nvSpPr>
        <p:spPr>
          <a:xfrm>
            <a:off x="700920" y="4753729"/>
            <a:ext cx="4963712"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dirty="0"/>
              <a:t>CLICK TO ADD TITLE</a:t>
            </a:r>
          </a:p>
        </p:txBody>
      </p:sp>
      <p:pic>
        <p:nvPicPr>
          <p:cNvPr id="3" name="Picture 2" descr="Informa Engage Logo Left Aligned&#10;">
            <a:extLst>
              <a:ext uri="{FF2B5EF4-FFF2-40B4-BE49-F238E27FC236}">
                <a16:creationId xmlns:a16="http://schemas.microsoft.com/office/drawing/2014/main" id="{8A4ADA53-57C3-624F-668B-B945AC643ACF}"/>
              </a:ext>
            </a:extLst>
          </p:cNvPr>
          <p:cNvPicPr>
            <a:picLocks noChangeAspect="1"/>
          </p:cNvPicPr>
          <p:nvPr userDrawn="1"/>
        </p:nvPicPr>
        <p:blipFill>
          <a:blip r:embed="rId5"/>
          <a:stretch>
            <a:fillRect/>
          </a:stretch>
        </p:blipFill>
        <p:spPr>
          <a:xfrm>
            <a:off x="793946" y="3901466"/>
            <a:ext cx="2576945" cy="655156"/>
          </a:xfrm>
          <a:prstGeom prst="rect">
            <a:avLst/>
          </a:prstGeom>
        </p:spPr>
      </p:pic>
    </p:spTree>
    <p:extLst>
      <p:ext uri="{BB962C8B-B14F-4D97-AF65-F5344CB8AC3E}">
        <p14:creationId xmlns:p14="http://schemas.microsoft.com/office/powerpoint/2010/main" val="151323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0619A16-46B0-CE72-7227-E1E7AC1807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304466" cy="2974467"/>
          </a:xfrm>
          <a:prstGeom prst="rect">
            <a:avLst/>
          </a:prstGeom>
        </p:spPr>
      </p:pic>
      <p:sp>
        <p:nvSpPr>
          <p:cNvPr id="4" name="Text Placeholder 15">
            <a:extLst>
              <a:ext uri="{FF2B5EF4-FFF2-40B4-BE49-F238E27FC236}">
                <a16:creationId xmlns:a16="http://schemas.microsoft.com/office/drawing/2014/main" id="{96448F5E-4A42-4EC3-52C4-4C461920E790}"/>
              </a:ext>
            </a:extLst>
          </p:cNvPr>
          <p:cNvSpPr>
            <a:spLocks noGrp="1"/>
          </p:cNvSpPr>
          <p:nvPr>
            <p:ph type="body" sz="quarter" idx="11" hasCustomPrompt="1"/>
          </p:nvPr>
        </p:nvSpPr>
        <p:spPr>
          <a:xfrm>
            <a:off x="700920" y="5732473"/>
            <a:ext cx="4533690" cy="534783"/>
          </a:xfrm>
          <a:prstGeom prst="rect">
            <a:avLst/>
          </a:prstGeom>
        </p:spPr>
        <p:txBody>
          <a:bodyPr/>
          <a:lstStyle/>
          <a:p>
            <a:r>
              <a:rPr lang="en-US" dirty="0"/>
              <a:t>CLICK TO ADD SUBTITLE</a:t>
            </a:r>
          </a:p>
        </p:txBody>
      </p:sp>
      <p:sp>
        <p:nvSpPr>
          <p:cNvPr id="6" name="Text Placeholder 17">
            <a:extLst>
              <a:ext uri="{FF2B5EF4-FFF2-40B4-BE49-F238E27FC236}">
                <a16:creationId xmlns:a16="http://schemas.microsoft.com/office/drawing/2014/main" id="{1133EA97-589D-28B1-9355-1D32C656FA81}"/>
              </a:ext>
            </a:extLst>
          </p:cNvPr>
          <p:cNvSpPr>
            <a:spLocks noGrp="1"/>
          </p:cNvSpPr>
          <p:nvPr>
            <p:ph type="body" sz="quarter" idx="12" hasCustomPrompt="1"/>
          </p:nvPr>
        </p:nvSpPr>
        <p:spPr>
          <a:xfrm>
            <a:off x="700919" y="475372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dirty="0"/>
              <a:t>CLICK TO ADD TITLE</a:t>
            </a:r>
          </a:p>
        </p:txBody>
      </p:sp>
      <p:pic>
        <p:nvPicPr>
          <p:cNvPr id="2" name="Picture 1" descr="Informa Engage Logo Left Aligned&#10;">
            <a:extLst>
              <a:ext uri="{FF2B5EF4-FFF2-40B4-BE49-F238E27FC236}">
                <a16:creationId xmlns:a16="http://schemas.microsoft.com/office/drawing/2014/main" id="{A7993E77-5A94-63E0-4F78-293BE7AB40F6}"/>
              </a:ext>
            </a:extLst>
          </p:cNvPr>
          <p:cNvPicPr>
            <a:picLocks noChangeAspect="1"/>
          </p:cNvPicPr>
          <p:nvPr userDrawn="1"/>
        </p:nvPicPr>
        <p:blipFill>
          <a:blip r:embed="rId4"/>
          <a:stretch>
            <a:fillRect/>
          </a:stretch>
        </p:blipFill>
        <p:spPr>
          <a:xfrm>
            <a:off x="793946" y="3901466"/>
            <a:ext cx="2576945" cy="655156"/>
          </a:xfrm>
          <a:prstGeom prst="rect">
            <a:avLst/>
          </a:prstGeom>
        </p:spPr>
      </p:pic>
    </p:spTree>
    <p:extLst>
      <p:ext uri="{BB962C8B-B14F-4D97-AF65-F5344CB8AC3E}">
        <p14:creationId xmlns:p14="http://schemas.microsoft.com/office/powerpoint/2010/main" val="304776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30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0.xml"/><Relationship Id="rId1" Type="http://schemas.openxmlformats.org/officeDocument/2006/relationships/slideLayout" Target="../slideLayouts/slideLayout5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1.xml"/><Relationship Id="rId1" Type="http://schemas.openxmlformats.org/officeDocument/2006/relationships/slideLayout" Target="../slideLayouts/slideLayout55.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8.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0.emf"/><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9.xml"/><Relationship Id="rId7"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5.em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6.emf"/><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29.xml"/><Relationship Id="rId7" Type="http://schemas.openxmlformats.org/officeDocument/2006/relationships/image" Target="../media/image17.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16.emf"/><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heme" Target="../theme/theme8.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22821"/>
      </p:ext>
    </p:extLst>
  </p:cSld>
  <p:clrMap bg1="lt1" tx1="dk1" bg2="lt2" tx2="dk2" accent1="accent1" accent2="accent2" accent3="accent3" accent4="accent4" accent5="accent5" accent6="accent6" hlink="hlink" folHlink="folHlink"/>
  <p:sldLayoutIdLst>
    <p:sldLayoutId id="2147483688" r:id="rId1"/>
    <p:sldLayoutId id="2147483706" r:id="rId2"/>
    <p:sldLayoutId id="2147483721" r:id="rId3"/>
    <p:sldLayoutId id="2147483707" r:id="rId4"/>
    <p:sldLayoutId id="2147483702" r:id="rId5"/>
    <p:sldLayoutId id="2147483703" r:id="rId6"/>
    <p:sldLayoutId id="2147483649" r:id="rId7"/>
    <p:sldLayoutId id="2147483651" r:id="rId8"/>
    <p:sldLayoutId id="2147483728" r:id="rId9"/>
    <p:sldLayoutId id="2147483729" r:id="rId10"/>
  </p:sldLayoutIdLst>
  <p:txStyles>
    <p:titleStyle>
      <a:lvl1pPr algn="l" defTabSz="914400" rtl="0" eaLnBrk="1" latinLnBrk="0" hangingPunct="1">
        <a:lnSpc>
          <a:spcPct val="90000"/>
        </a:lnSpc>
        <a:spcBef>
          <a:spcPct val="0"/>
        </a:spcBef>
        <a:buNone/>
        <a:defRPr sz="4000" b="1" kern="1200">
          <a:solidFill>
            <a:schemeClr val="tx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FC148-A806-5C28-DB11-49B7C012AE44}"/>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3" name="Picture 2" descr="Informa Engage Logo Text&#10;">
            <a:extLst>
              <a:ext uri="{FF2B5EF4-FFF2-40B4-BE49-F238E27FC236}">
                <a16:creationId xmlns:a16="http://schemas.microsoft.com/office/drawing/2014/main" id="{B9BC1C65-034B-4342-5B24-FA3E07F6B1FE}"/>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BA5006E7-AA52-EACA-4510-34E68E979D42}"/>
              </a:ext>
            </a:extLst>
          </p:cNvPr>
          <p:cNvPicPr>
            <a:picLocks/>
          </p:cNvPicPr>
          <p:nvPr userDrawn="1"/>
        </p:nvPicPr>
        <p:blipFill rotWithShape="1">
          <a:blip r:embed="rId5" cstate="screen">
            <a:alphaModFix amt="30000"/>
            <a:extLst>
              <a:ext uri="{28A0092B-C50C-407E-A947-70E740481C1C}">
                <a14:useLocalDpi xmlns:a14="http://schemas.microsoft.com/office/drawing/2010/main"/>
              </a:ext>
              <a:ext uri="{96DAC541-7B7A-43D3-8B79-37D633B846F1}">
                <asvg:svgBlip xmlns:asvg="http://schemas.microsoft.com/office/drawing/2016/SVG/main" r:embed="rId6"/>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56623940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40200E-A6F9-BDAE-8259-DFC1AF907FB3}"/>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10" name="Graphic 9">
            <a:extLst>
              <a:ext uri="{FF2B5EF4-FFF2-40B4-BE49-F238E27FC236}">
                <a16:creationId xmlns:a16="http://schemas.microsoft.com/office/drawing/2014/main" id="{0A3A5012-CD91-95F4-454F-3B77413915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32249" y="-1"/>
            <a:ext cx="8359751" cy="6857999"/>
          </a:xfrm>
          <a:prstGeom prst="rect">
            <a:avLst/>
          </a:prstGeom>
        </p:spPr>
      </p:pic>
    </p:spTree>
    <p:extLst>
      <p:ext uri="{BB962C8B-B14F-4D97-AF65-F5344CB8AC3E}">
        <p14:creationId xmlns:p14="http://schemas.microsoft.com/office/powerpoint/2010/main" val="1865322934"/>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61E77-3E7F-43C0-E3E8-E01DA887C0CF}"/>
              </a:ext>
            </a:extLst>
          </p:cNvPr>
          <p:cNvPicPr>
            <a:picLocks noChangeAspect="1"/>
          </p:cNvPicPr>
          <p:nvPr userDrawn="1"/>
        </p:nvPicPr>
        <p:blipFill>
          <a:blip r:embed="rId4"/>
          <a:stretch>
            <a:fillRect/>
          </a:stretch>
        </p:blipFill>
        <p:spPr>
          <a:xfrm>
            <a:off x="0" y="334439"/>
            <a:ext cx="347472" cy="1085929"/>
          </a:xfrm>
          <a:prstGeom prst="rect">
            <a:avLst/>
          </a:prstGeom>
        </p:spPr>
      </p:pic>
      <p:pic>
        <p:nvPicPr>
          <p:cNvPr id="29" name="Picture 28" descr="Informa Engage Logo Text&#10;">
            <a:extLst>
              <a:ext uri="{FF2B5EF4-FFF2-40B4-BE49-F238E27FC236}">
                <a16:creationId xmlns:a16="http://schemas.microsoft.com/office/drawing/2014/main" id="{4AE57F4F-F6C5-CF31-390E-0756BC03F79D}"/>
              </a:ext>
            </a:extLst>
          </p:cNvPr>
          <p:cNvPicPr>
            <a:picLocks noChangeAspect="1"/>
          </p:cNvPicPr>
          <p:nvPr userDrawn="1"/>
        </p:nvPicPr>
        <p:blipFill>
          <a:blip r:embed="rId5"/>
          <a:stretch>
            <a:fillRect/>
          </a:stretch>
        </p:blipFill>
        <p:spPr>
          <a:xfrm>
            <a:off x="10582362" y="6598865"/>
            <a:ext cx="1358900" cy="177800"/>
          </a:xfrm>
          <a:prstGeom prst="rect">
            <a:avLst/>
          </a:prstGeom>
        </p:spPr>
      </p:pic>
      <p:pic>
        <p:nvPicPr>
          <p:cNvPr id="4" name="Graphic 3">
            <a:extLst>
              <a:ext uri="{FF2B5EF4-FFF2-40B4-BE49-F238E27FC236}">
                <a16:creationId xmlns:a16="http://schemas.microsoft.com/office/drawing/2014/main" id="{99E13F4C-4277-A70F-782D-D2AEB67869C7}"/>
              </a:ext>
            </a:extLst>
          </p:cNvPr>
          <p:cNvPicPr>
            <a:picLocks/>
          </p:cNvPicPr>
          <p:nvPr userDrawn="1"/>
        </p:nvPicPr>
        <p:blipFill rotWithShape="1">
          <a:blip r:embed="rId6" cstate="screen">
            <a:alphaModFix amt="30000"/>
            <a:extLst>
              <a:ext uri="{28A0092B-C50C-407E-A947-70E740481C1C}">
                <a14:useLocalDpi xmlns:a14="http://schemas.microsoft.com/office/drawing/2010/main"/>
              </a:ext>
              <a:ext uri="{96DAC541-7B7A-43D3-8B79-37D633B846F1}">
                <asvg:svgBlip xmlns:asvg="http://schemas.microsoft.com/office/drawing/2016/SVG/main" r:embed="rId7"/>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336864329"/>
      </p:ext>
    </p:extLst>
  </p:cSld>
  <p:clrMap bg1="lt1" tx1="dk1" bg2="lt2" tx2="dk2" accent1="accent1" accent2="accent2" accent3="accent3" accent4="accent4" accent5="accent5" accent6="accent6" hlink="hlink" folHlink="folHlink"/>
  <p:sldLayoutIdLst>
    <p:sldLayoutId id="2147483718" r:id="rId1"/>
    <p:sldLayoutId id="2147483730" r:id="rId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BD9B8A-902E-717C-3FA5-80F0F0E916E5}"/>
              </a:ext>
            </a:extLst>
          </p:cNvPr>
          <p:cNvPicPr>
            <a:picLocks noChangeAspect="1"/>
          </p:cNvPicPr>
          <p:nvPr userDrawn="1"/>
        </p:nvPicPr>
        <p:blipFill>
          <a:blip r:embed="rId6"/>
          <a:stretch>
            <a:fillRect/>
          </a:stretch>
        </p:blipFill>
        <p:spPr>
          <a:xfrm>
            <a:off x="10579096" y="6599447"/>
            <a:ext cx="1358900" cy="177800"/>
          </a:xfrm>
          <a:prstGeom prst="rect">
            <a:avLst/>
          </a:prstGeom>
        </p:spPr>
      </p:pic>
    </p:spTree>
    <p:extLst>
      <p:ext uri="{BB962C8B-B14F-4D97-AF65-F5344CB8AC3E}">
        <p14:creationId xmlns:p14="http://schemas.microsoft.com/office/powerpoint/2010/main" val="342262068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87" r:id="rId4"/>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78D3A-E668-96ED-2813-2D5EF305161E}"/>
              </a:ext>
            </a:extLst>
          </p:cNvPr>
          <p:cNvPicPr>
            <a:picLocks noChangeAspect="1"/>
          </p:cNvPicPr>
          <p:nvPr userDrawn="1"/>
        </p:nvPicPr>
        <p:blipFill>
          <a:blip r:embed="rId5"/>
          <a:stretch>
            <a:fillRect/>
          </a:stretch>
        </p:blipFill>
        <p:spPr>
          <a:xfrm>
            <a:off x="0" y="334439"/>
            <a:ext cx="347472" cy="1085929"/>
          </a:xfrm>
          <a:prstGeom prst="rect">
            <a:avLst/>
          </a:prstGeom>
        </p:spPr>
      </p:pic>
      <p:pic>
        <p:nvPicPr>
          <p:cNvPr id="2" name="Picture 1" descr="Informa Engage Logo Text&#10;">
            <a:extLst>
              <a:ext uri="{FF2B5EF4-FFF2-40B4-BE49-F238E27FC236}">
                <a16:creationId xmlns:a16="http://schemas.microsoft.com/office/drawing/2014/main" id="{64982080-5ACD-51AC-B91A-9227089041A8}"/>
              </a:ext>
            </a:extLst>
          </p:cNvPr>
          <p:cNvPicPr>
            <a:picLocks noChangeAspect="1"/>
          </p:cNvPicPr>
          <p:nvPr userDrawn="1"/>
        </p:nvPicPr>
        <p:blipFill>
          <a:blip r:embed="rId6"/>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26C03F49-34F5-53EA-682C-10C6E55EFE48}"/>
              </a:ext>
            </a:extLst>
          </p:cNvPr>
          <p:cNvPicPr>
            <a:picLocks/>
          </p:cNvPicPr>
          <p:nvPr userDrawn="1"/>
        </p:nvPicPr>
        <p:blipFill rotWithShape="1">
          <a:blip r:embed="rId7" cstate="screen">
            <a:alphaModFix amt="30000"/>
            <a:extLst>
              <a:ext uri="{28A0092B-C50C-407E-A947-70E740481C1C}">
                <a14:useLocalDpi xmlns:a14="http://schemas.microsoft.com/office/drawing/2010/main"/>
              </a:ext>
              <a:ext uri="{96DAC541-7B7A-43D3-8B79-37D633B846F1}">
                <asvg:svgBlip xmlns:asvg="http://schemas.microsoft.com/office/drawing/2016/SVG/main" r:embed="rId8"/>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704898706"/>
      </p:ext>
    </p:extLst>
  </p:cSld>
  <p:clrMap bg1="lt1" tx1="dk1" bg2="lt2" tx2="dk2" accent1="accent1" accent2="accent2" accent3="accent3" accent4="accent4" accent5="accent5" accent6="accent6" hlink="hlink" folHlink="folHlink"/>
  <p:sldLayoutIdLst>
    <p:sldLayoutId id="2147483663" r:id="rId1"/>
    <p:sldLayoutId id="2147483704" r:id="rId2"/>
    <p:sldLayoutId id="2147483664" r:id="rId3"/>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Informa Engage Logo Text&#10;">
            <a:extLst>
              <a:ext uri="{FF2B5EF4-FFF2-40B4-BE49-F238E27FC236}">
                <a16:creationId xmlns:a16="http://schemas.microsoft.com/office/drawing/2014/main" id="{C07E7442-68D4-9FFE-4715-74DD68344A57}"/>
              </a:ext>
            </a:extLst>
          </p:cNvPr>
          <p:cNvPicPr>
            <a:picLocks noChangeAspect="1"/>
          </p:cNvPicPr>
          <p:nvPr userDrawn="1"/>
        </p:nvPicPr>
        <p:blipFill>
          <a:blip r:embed="rId6">
            <a:lum bright="100000" contrast="-70000"/>
          </a:blip>
          <a:stretch>
            <a:fillRect/>
          </a:stretch>
        </p:blipFill>
        <p:spPr>
          <a:xfrm>
            <a:off x="10659230" y="6564499"/>
            <a:ext cx="1358900" cy="177800"/>
          </a:xfrm>
          <a:prstGeom prst="rect">
            <a:avLst/>
          </a:prstGeom>
        </p:spPr>
      </p:pic>
      <p:pic>
        <p:nvPicPr>
          <p:cNvPr id="14" name="Picture 13">
            <a:extLst>
              <a:ext uri="{FF2B5EF4-FFF2-40B4-BE49-F238E27FC236}">
                <a16:creationId xmlns:a16="http://schemas.microsoft.com/office/drawing/2014/main" id="{7A5A77F5-AF5C-9388-A633-4561B030F517}"/>
              </a:ext>
            </a:extLst>
          </p:cNvPr>
          <p:cNvPicPr>
            <a:picLocks noChangeAspect="1"/>
          </p:cNvPicPr>
          <p:nvPr userDrawn="1"/>
        </p:nvPicPr>
        <p:blipFill>
          <a:blip r:embed="rId7"/>
          <a:stretch>
            <a:fillRect/>
          </a:stretch>
        </p:blipFill>
        <p:spPr>
          <a:xfrm>
            <a:off x="0" y="334439"/>
            <a:ext cx="347472" cy="1085929"/>
          </a:xfrm>
          <a:prstGeom prst="rect">
            <a:avLst/>
          </a:prstGeom>
        </p:spPr>
      </p:pic>
      <p:pic>
        <p:nvPicPr>
          <p:cNvPr id="15" name="Picture 14" descr="Informa Engage Logo Text&#10;">
            <a:extLst>
              <a:ext uri="{FF2B5EF4-FFF2-40B4-BE49-F238E27FC236}">
                <a16:creationId xmlns:a16="http://schemas.microsoft.com/office/drawing/2014/main" id="{09191C2C-8606-CCA4-53EF-69E0A439314D}"/>
              </a:ext>
            </a:extLst>
          </p:cNvPr>
          <p:cNvPicPr>
            <a:picLocks noChangeAspect="1"/>
          </p:cNvPicPr>
          <p:nvPr userDrawn="1"/>
        </p:nvPicPr>
        <p:blipFill>
          <a:blip r:embed="rId6">
            <a:lum bright="100000" contrast="-70000"/>
          </a:blip>
          <a:stretch>
            <a:fillRect/>
          </a:stretch>
        </p:blipFill>
        <p:spPr>
          <a:xfrm>
            <a:off x="10420407" y="6576375"/>
            <a:ext cx="1358900" cy="177800"/>
          </a:xfrm>
          <a:prstGeom prst="rect">
            <a:avLst/>
          </a:prstGeom>
        </p:spPr>
      </p:pic>
    </p:spTree>
    <p:extLst>
      <p:ext uri="{BB962C8B-B14F-4D97-AF65-F5344CB8AC3E}">
        <p14:creationId xmlns:p14="http://schemas.microsoft.com/office/powerpoint/2010/main" val="313338386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A1CBFD-B515-0543-4F0C-64A69CE96994}"/>
              </a:ext>
            </a:extLst>
          </p:cNvPr>
          <p:cNvSpPr/>
          <p:nvPr userDrawn="1"/>
        </p:nvSpPr>
        <p:spPr>
          <a:xfrm>
            <a:off x="0" y="0"/>
            <a:ext cx="4572000" cy="6858000"/>
          </a:xfrm>
          <a:prstGeom prst="rect">
            <a:avLst/>
          </a:prstGeom>
          <a:solidFill>
            <a:srgbClr val="F7F7F7"/>
          </a:solidFill>
          <a:ln>
            <a:noFill/>
          </a:ln>
          <a:effectLst>
            <a:outerShdw blurRad="95193" dist="38100" algn="l" rotWithShape="0">
              <a:prstClr val="black">
                <a:alpha val="1938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B99E3D-62CA-1AC8-3575-E2298A5EFB50}"/>
              </a:ext>
            </a:extLst>
          </p:cNvPr>
          <p:cNvPicPr>
            <a:picLocks noChangeAspect="1"/>
          </p:cNvPicPr>
          <p:nvPr userDrawn="1"/>
        </p:nvPicPr>
        <p:blipFill>
          <a:blip r:embed="rId5"/>
          <a:stretch>
            <a:fillRect/>
          </a:stretch>
        </p:blipFill>
        <p:spPr>
          <a:xfrm>
            <a:off x="0" y="334439"/>
            <a:ext cx="347472" cy="1085929"/>
          </a:xfrm>
          <a:prstGeom prst="rect">
            <a:avLst/>
          </a:prstGeom>
        </p:spPr>
      </p:pic>
      <p:pic>
        <p:nvPicPr>
          <p:cNvPr id="8" name="Picture 7" descr="Informa Engage Logo Text&#10;">
            <a:extLst>
              <a:ext uri="{FF2B5EF4-FFF2-40B4-BE49-F238E27FC236}">
                <a16:creationId xmlns:a16="http://schemas.microsoft.com/office/drawing/2014/main" id="{8663FBDC-9E68-4418-8B9D-F991D6F05A73}"/>
              </a:ext>
            </a:extLst>
          </p:cNvPr>
          <p:cNvPicPr>
            <a:picLocks noChangeAspect="1"/>
          </p:cNvPicPr>
          <p:nvPr userDrawn="1"/>
        </p:nvPicPr>
        <p:blipFill>
          <a:blip r:embed="rId6"/>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365064800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725" r:id="rId3"/>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DF802-5964-1F92-9727-9ADA4B057658}"/>
              </a:ext>
            </a:extLst>
          </p:cNvPr>
          <p:cNvPicPr>
            <a:picLocks noChangeAspect="1"/>
          </p:cNvPicPr>
          <p:nvPr userDrawn="1"/>
        </p:nvPicPr>
        <p:blipFill>
          <a:blip r:embed="rId5"/>
          <a:stretch>
            <a:fillRect/>
          </a:stretch>
        </p:blipFill>
        <p:spPr>
          <a:xfrm>
            <a:off x="0" y="334439"/>
            <a:ext cx="347472" cy="1085929"/>
          </a:xfrm>
          <a:prstGeom prst="rect">
            <a:avLst/>
          </a:prstGeom>
        </p:spPr>
      </p:pic>
      <p:pic>
        <p:nvPicPr>
          <p:cNvPr id="2" name="Picture 1" descr="Informa Engage Logo Text&#10;">
            <a:extLst>
              <a:ext uri="{FF2B5EF4-FFF2-40B4-BE49-F238E27FC236}">
                <a16:creationId xmlns:a16="http://schemas.microsoft.com/office/drawing/2014/main" id="{C21483CE-6A5A-4058-442D-34C67D81C0C8}"/>
              </a:ext>
            </a:extLst>
          </p:cNvPr>
          <p:cNvPicPr>
            <a:picLocks noChangeAspect="1"/>
          </p:cNvPicPr>
          <p:nvPr userDrawn="1"/>
        </p:nvPicPr>
        <p:blipFill>
          <a:blip r:embed="rId6"/>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13153671-DBA3-9BE2-A075-848B21425F75}"/>
              </a:ext>
            </a:extLst>
          </p:cNvPr>
          <p:cNvPicPr>
            <a:picLocks/>
          </p:cNvPicPr>
          <p:nvPr userDrawn="1"/>
        </p:nvPicPr>
        <p:blipFill rotWithShape="1">
          <a:blip r:embed="rId7" cstate="screen">
            <a:alphaModFix amt="30000"/>
            <a:extLst>
              <a:ext uri="{28A0092B-C50C-407E-A947-70E740481C1C}">
                <a14:useLocalDpi xmlns:a14="http://schemas.microsoft.com/office/drawing/2010/main"/>
              </a:ext>
              <a:ext uri="{96DAC541-7B7A-43D3-8B79-37D633B846F1}">
                <asvg:svgBlip xmlns:asvg="http://schemas.microsoft.com/office/drawing/2016/SVG/main" r:embed="rId8"/>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41907071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705" r:id="rId3"/>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nforma Engage Logo Text&#10;">
            <a:extLst>
              <a:ext uri="{FF2B5EF4-FFF2-40B4-BE49-F238E27FC236}">
                <a16:creationId xmlns:a16="http://schemas.microsoft.com/office/drawing/2014/main" id="{8A6B0764-C920-75CE-07D4-CB41EC241F06}"/>
              </a:ext>
            </a:extLst>
          </p:cNvPr>
          <p:cNvPicPr>
            <a:picLocks noChangeAspect="1"/>
          </p:cNvPicPr>
          <p:nvPr userDrawn="1"/>
        </p:nvPicPr>
        <p:blipFill>
          <a:blip r:embed="rId24"/>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2135477411"/>
      </p:ext>
    </p:extLst>
  </p:cSld>
  <p:clrMap bg1="lt1" tx1="dk1" bg2="lt2" tx2="dk2" accent1="accent1" accent2="accent2" accent3="accent3" accent4="accent4" accent5="accent5" accent6="accent6" hlink="hlink" folHlink="folHlink"/>
  <p:sldLayoutIdLst>
    <p:sldLayoutId id="2147483673" r:id="rId1"/>
    <p:sldLayoutId id="2147483695" r:id="rId2"/>
    <p:sldLayoutId id="2147483672" r:id="rId3"/>
    <p:sldLayoutId id="2147483696" r:id="rId4"/>
    <p:sldLayoutId id="2147483689" r:id="rId5"/>
    <p:sldLayoutId id="2147483697" r:id="rId6"/>
    <p:sldLayoutId id="2147483692" r:id="rId7"/>
    <p:sldLayoutId id="2147483698" r:id="rId8"/>
    <p:sldLayoutId id="2147483675" r:id="rId9"/>
    <p:sldLayoutId id="2147483708" r:id="rId10"/>
    <p:sldLayoutId id="2147483701" r:id="rId11"/>
    <p:sldLayoutId id="2147483709" r:id="rId12"/>
    <p:sldLayoutId id="2147483674" r:id="rId13"/>
    <p:sldLayoutId id="2147483710" r:id="rId14"/>
    <p:sldLayoutId id="2147483711" r:id="rId15"/>
    <p:sldLayoutId id="2147483713" r:id="rId16"/>
    <p:sldLayoutId id="2147483691" r:id="rId17"/>
    <p:sldLayoutId id="2147483714" r:id="rId18"/>
    <p:sldLayoutId id="2147483700" r:id="rId19"/>
    <p:sldLayoutId id="2147483715" r:id="rId20"/>
    <p:sldLayoutId id="2147483678" r:id="rId21"/>
    <p:sldLayoutId id="2147483679" r:id="rId2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nforma Engage Logo Text&#10;">
            <a:extLst>
              <a:ext uri="{FF2B5EF4-FFF2-40B4-BE49-F238E27FC236}">
                <a16:creationId xmlns:a16="http://schemas.microsoft.com/office/drawing/2014/main" id="{4660AAD9-4E5D-0EC0-2359-9BCF107D01E3}"/>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AA8E0A7B-7C59-14FC-5AE8-A881F1F3D362}"/>
              </a:ext>
            </a:extLst>
          </p:cNvPr>
          <p:cNvPicPr>
            <a:picLocks/>
          </p:cNvPicPr>
          <p:nvPr userDrawn="1"/>
        </p:nvPicPr>
        <p:blipFill rotWithShape="1">
          <a:blip r:embed="rId5" cstate="screen">
            <a:alphaModFix amt="30000"/>
            <a:extLst>
              <a:ext uri="{28A0092B-C50C-407E-A947-70E740481C1C}">
                <a14:useLocalDpi xmlns:a14="http://schemas.microsoft.com/office/drawing/2010/main"/>
              </a:ext>
              <a:ext uri="{96DAC541-7B7A-43D3-8B79-37D633B846F1}">
                <asvg:svgBlip xmlns:asvg="http://schemas.microsoft.com/office/drawing/2016/SVG/main" r:embed="rId6"/>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494481493"/>
      </p:ext>
    </p:extLst>
  </p:cSld>
  <p:clrMap bg1="lt1" tx1="dk1" bg2="lt2" tx2="dk2" accent1="accent1" accent2="accent2" accent3="accent3" accent4="accent4" accent5="accent5" accent6="accent6" hlink="hlink" folHlink="folHlink"/>
  <p:sldLayoutIdLst>
    <p:sldLayoutId id="2147483677" r:id="rId1"/>
    <p:sldLayoutId id="2147483693" r:id="rId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 Id="rId4" Type="http://schemas.openxmlformats.org/officeDocument/2006/relationships/image" Target="../media/image6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emf"/><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D1FE05-096F-ED3D-F489-1FABA1F61F5C}"/>
              </a:ext>
            </a:extLst>
          </p:cNvPr>
          <p:cNvSpPr>
            <a:spLocks noGrp="1"/>
          </p:cNvSpPr>
          <p:nvPr>
            <p:ph type="body" sz="quarter" idx="11"/>
          </p:nvPr>
        </p:nvSpPr>
        <p:spPr>
          <a:xfrm>
            <a:off x="700920" y="4120843"/>
            <a:ext cx="5776080" cy="534783"/>
          </a:xfrm>
        </p:spPr>
        <p:txBody>
          <a:bodyPr/>
          <a:lstStyle/>
          <a:p>
            <a:endParaRPr lang="en-US" dirty="0"/>
          </a:p>
        </p:txBody>
      </p:sp>
      <p:sp>
        <p:nvSpPr>
          <p:cNvPr id="3" name="Text Placeholder 2">
            <a:extLst>
              <a:ext uri="{FF2B5EF4-FFF2-40B4-BE49-F238E27FC236}">
                <a16:creationId xmlns:a16="http://schemas.microsoft.com/office/drawing/2014/main" id="{B0FB3869-800B-3D24-5E36-70A06476D6C9}"/>
              </a:ext>
            </a:extLst>
          </p:cNvPr>
          <p:cNvSpPr>
            <a:spLocks noGrp="1"/>
          </p:cNvSpPr>
          <p:nvPr>
            <p:ph type="body" sz="quarter" idx="12"/>
          </p:nvPr>
        </p:nvSpPr>
        <p:spPr>
          <a:xfrm>
            <a:off x="700919" y="3142099"/>
            <a:ext cx="6633532" cy="968189"/>
          </a:xfrm>
        </p:spPr>
        <p:txBody>
          <a:bodyPr/>
          <a:lstStyle/>
          <a:p>
            <a:r>
              <a:rPr lang="en-US" dirty="0"/>
              <a:t>Data Marketing Solutions Overview</a:t>
            </a:r>
          </a:p>
        </p:txBody>
      </p:sp>
    </p:spTree>
    <p:extLst>
      <p:ext uri="{BB962C8B-B14F-4D97-AF65-F5344CB8AC3E}">
        <p14:creationId xmlns:p14="http://schemas.microsoft.com/office/powerpoint/2010/main" val="2579995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FBEBB7-BDBB-E67D-1504-104A411295A6}"/>
              </a:ext>
            </a:extLst>
          </p:cNvPr>
          <p:cNvSpPr>
            <a:spLocks noGrp="1"/>
          </p:cNvSpPr>
          <p:nvPr>
            <p:ph type="title"/>
          </p:nvPr>
        </p:nvSpPr>
        <p:spPr/>
        <p:txBody>
          <a:bodyPr/>
          <a:lstStyle/>
          <a:p>
            <a:r>
              <a:rPr lang="en-US" dirty="0"/>
              <a:t>DATA SOURCES</a:t>
            </a:r>
          </a:p>
        </p:txBody>
      </p:sp>
      <p:sp>
        <p:nvSpPr>
          <p:cNvPr id="4" name="Text Placeholder 3">
            <a:extLst>
              <a:ext uri="{FF2B5EF4-FFF2-40B4-BE49-F238E27FC236}">
                <a16:creationId xmlns:a16="http://schemas.microsoft.com/office/drawing/2014/main" id="{11B9379C-511D-7DAD-D9BD-EC36CA9F5FF9}"/>
              </a:ext>
            </a:extLst>
          </p:cNvPr>
          <p:cNvSpPr>
            <a:spLocks noGrp="1"/>
          </p:cNvSpPr>
          <p:nvPr>
            <p:ph type="body" sz="quarter" idx="15"/>
          </p:nvPr>
        </p:nvSpPr>
        <p:spPr>
          <a:xfrm>
            <a:off x="490493" y="1603724"/>
            <a:ext cx="7256221" cy="3650552"/>
          </a:xfrm>
        </p:spPr>
        <p:txBody>
          <a:bodyPr/>
          <a:lstStyle/>
          <a:p>
            <a:r>
              <a:rPr lang="en-US" sz="1800" dirty="0">
                <a:latin typeface="Open Sans" panose="020B0606030504020204" pitchFamily="34" charset="0"/>
                <a:ea typeface="Open Sans" panose="020B0606030504020204" pitchFamily="34" charset="0"/>
                <a:cs typeface="Open Sans" panose="020B0606030504020204" pitchFamily="34" charset="0"/>
              </a:rPr>
              <a:t>Informa attendees, subscribers, readers, and visitors are asked whether they wish to receive marketing from our partners. Once confirmed, those audiences are considered </a:t>
            </a:r>
            <a:r>
              <a:rPr lang="en-US" sz="1800" b="1" i="1" dirty="0">
                <a:latin typeface="Open Sans" panose="020B0606030504020204" pitchFamily="34" charset="0"/>
                <a:ea typeface="Open Sans" panose="020B0606030504020204" pitchFamily="34" charset="0"/>
                <a:cs typeface="Open Sans" panose="020B0606030504020204" pitchFamily="34" charset="0"/>
              </a:rPr>
              <a:t>PERMISSIONED </a:t>
            </a:r>
            <a:r>
              <a:rPr lang="en-US" sz="1800" dirty="0">
                <a:latin typeface="Open Sans" panose="020B0606030504020204" pitchFamily="34" charset="0"/>
                <a:ea typeface="Open Sans" panose="020B0606030504020204" pitchFamily="34" charset="0"/>
                <a:cs typeface="Open Sans" panose="020B0606030504020204" pitchFamily="34" charset="0"/>
              </a:rPr>
              <a:t>for Partner use.</a:t>
            </a:r>
            <a:endParaRPr lang="en-US" dirty="0"/>
          </a:p>
          <a:p>
            <a:pPr marL="285750" indent="-285750">
              <a:buFont typeface="Arial" panose="020B0604020202020204" pitchFamily="34" charset="0"/>
              <a:buChar char="•"/>
            </a:pPr>
            <a:r>
              <a:rPr lang="en-US" dirty="0"/>
              <a:t>Self-Reported Client Data</a:t>
            </a:r>
          </a:p>
          <a:p>
            <a:pPr marL="285750" indent="-28575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Eloqua</a:t>
            </a:r>
          </a:p>
          <a:p>
            <a:pPr marL="285750" indent="-28575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Infront</a:t>
            </a:r>
          </a:p>
          <a:p>
            <a:pPr marL="285750" indent="-285750">
              <a:buFont typeface="Arial" panose="020B0604020202020204" pitchFamily="34" charset="0"/>
              <a:buChar char="•"/>
            </a:pPr>
            <a:r>
              <a:rPr lang="en-US" sz="1800" dirty="0" err="1">
                <a:latin typeface="Open Sans" panose="020B0606030504020204" pitchFamily="34" charset="0"/>
                <a:ea typeface="Open Sans" panose="020B0606030504020204" pitchFamily="34" charset="0"/>
                <a:cs typeface="Open Sans" panose="020B0606030504020204" pitchFamily="34" charset="0"/>
              </a:rPr>
              <a:t>Omeda</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AIG/</a:t>
            </a:r>
            <a:r>
              <a:rPr lang="en-US" sz="1800" dirty="0" err="1">
                <a:latin typeface="Open Sans" panose="020B0606030504020204" pitchFamily="34" charset="0"/>
                <a:ea typeface="Open Sans" panose="020B0606030504020204" pitchFamily="34" charset="0"/>
                <a:cs typeface="Open Sans" panose="020B0606030504020204" pitchFamily="34" charset="0"/>
              </a:rPr>
              <a:t>WebOtis</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dirty="0" err="1">
                <a:latin typeface="Open Sans" panose="020B0606030504020204" pitchFamily="34" charset="0"/>
                <a:ea typeface="Open Sans" panose="020B0606030504020204" pitchFamily="34" charset="0"/>
                <a:cs typeface="Open Sans" panose="020B0606030504020204" pitchFamily="34" charset="0"/>
              </a:rPr>
              <a:t>Adestra</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IIRIS Segment </a:t>
            </a:r>
          </a:p>
          <a:p>
            <a:endParaRPr lang="en-US" dirty="0"/>
          </a:p>
        </p:txBody>
      </p:sp>
      <p:pic>
        <p:nvPicPr>
          <p:cNvPr id="8" name="Picture Placeholder 7" descr="Graphical user interface&#10;&#10;Description automatically generated">
            <a:extLst>
              <a:ext uri="{FF2B5EF4-FFF2-40B4-BE49-F238E27FC236}">
                <a16:creationId xmlns:a16="http://schemas.microsoft.com/office/drawing/2014/main" id="{2ED3D111-E8C5-1BCA-17D1-995569234157}"/>
              </a:ext>
            </a:extLst>
          </p:cNvPr>
          <p:cNvPicPr>
            <a:picLocks noGrp="1" noChangeAspect="1"/>
          </p:cNvPicPr>
          <p:nvPr>
            <p:ph type="pic" sz="quarter" idx="12"/>
          </p:nvPr>
        </p:nvPicPr>
        <p:blipFill rotWithShape="1">
          <a:blip r:embed="rId3"/>
          <a:srcRect l="31155" t="13" r="42147" b="-13"/>
          <a:stretch/>
        </p:blipFill>
        <p:spPr>
          <a:xfrm>
            <a:off x="8072439" y="882"/>
            <a:ext cx="4114800" cy="6857117"/>
          </a:xfrm>
        </p:spPr>
      </p:pic>
      <p:pic>
        <p:nvPicPr>
          <p:cNvPr id="9" name="Picture 8" descr="Informa Engage Logo Text&#10;">
            <a:extLst>
              <a:ext uri="{FF2B5EF4-FFF2-40B4-BE49-F238E27FC236}">
                <a16:creationId xmlns:a16="http://schemas.microsoft.com/office/drawing/2014/main" id="{BA087243-39B4-C84B-CB55-7E11E125CE5D}"/>
              </a:ext>
            </a:extLst>
          </p:cNvPr>
          <p:cNvPicPr>
            <a:picLocks noChangeAspect="1"/>
          </p:cNvPicPr>
          <p:nvPr/>
        </p:nvPicPr>
        <p:blipFill>
          <a:blip r:embed="rId4">
            <a:lum bright="100000" contrast="-70000"/>
          </a:blip>
          <a:stretch>
            <a:fillRect/>
          </a:stretch>
        </p:blipFill>
        <p:spPr>
          <a:xfrm>
            <a:off x="10582228" y="6612011"/>
            <a:ext cx="1358900" cy="177800"/>
          </a:xfrm>
          <a:prstGeom prst="rect">
            <a:avLst/>
          </a:prstGeom>
        </p:spPr>
      </p:pic>
    </p:spTree>
    <p:extLst>
      <p:ext uri="{BB962C8B-B14F-4D97-AF65-F5344CB8AC3E}">
        <p14:creationId xmlns:p14="http://schemas.microsoft.com/office/powerpoint/2010/main" val="398413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B0E6A-D391-B090-2BC0-655DA1416825}"/>
              </a:ext>
            </a:extLst>
          </p:cNvPr>
          <p:cNvSpPr>
            <a:spLocks noGrp="1"/>
          </p:cNvSpPr>
          <p:nvPr>
            <p:ph type="body" sz="quarter" idx="10"/>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Informa’s exclusive first-party data sources build reliable event audience segments to enhance targeting with accuracy and scale, eliminating media waste to reach the right people at the right time. </a:t>
            </a:r>
          </a:p>
        </p:txBody>
      </p:sp>
      <p:sp>
        <p:nvSpPr>
          <p:cNvPr id="3" name="Title 2">
            <a:extLst>
              <a:ext uri="{FF2B5EF4-FFF2-40B4-BE49-F238E27FC236}">
                <a16:creationId xmlns:a16="http://schemas.microsoft.com/office/drawing/2014/main" id="{9D9ECB6F-4396-B27B-B3A0-D8B0CC0E10D4}"/>
              </a:ext>
            </a:extLst>
          </p:cNvPr>
          <p:cNvSpPr>
            <a:spLocks noGrp="1"/>
          </p:cNvSpPr>
          <p:nvPr>
            <p:ph type="title"/>
          </p:nvPr>
        </p:nvSpPr>
        <p:spPr/>
        <p:txBody>
          <a:bodyPr/>
          <a:lstStyle/>
          <a:p>
            <a:r>
              <a:rPr lang="en-US" dirty="0"/>
              <a:t>UNPARALLELED DATA INTELLIGENCE</a:t>
            </a:r>
          </a:p>
        </p:txBody>
      </p:sp>
      <p:grpSp>
        <p:nvGrpSpPr>
          <p:cNvPr id="4" name="1st Box">
            <a:extLst>
              <a:ext uri="{FF2B5EF4-FFF2-40B4-BE49-F238E27FC236}">
                <a16:creationId xmlns:a16="http://schemas.microsoft.com/office/drawing/2014/main" id="{2E24EE51-520C-B5B3-650E-E34F26C832D9}"/>
              </a:ext>
            </a:extLst>
          </p:cNvPr>
          <p:cNvGrpSpPr>
            <a:grpSpLocks/>
          </p:cNvGrpSpPr>
          <p:nvPr/>
        </p:nvGrpSpPr>
        <p:grpSpPr>
          <a:xfrm>
            <a:off x="2170490" y="3157421"/>
            <a:ext cx="1477723" cy="1977060"/>
            <a:chOff x="2224223" y="3434820"/>
            <a:chExt cx="1504976" cy="1825411"/>
          </a:xfrm>
          <a:effectLst>
            <a:outerShdw blurRad="63500" sx="102000" sy="102000" algn="ctr" rotWithShape="0">
              <a:prstClr val="black">
                <a:alpha val="40000"/>
              </a:prstClr>
            </a:outerShdw>
          </a:effectLst>
        </p:grpSpPr>
        <p:sp>
          <p:nvSpPr>
            <p:cNvPr id="5" name="Box">
              <a:extLst>
                <a:ext uri="{FF2B5EF4-FFF2-40B4-BE49-F238E27FC236}">
                  <a16:creationId xmlns:a16="http://schemas.microsoft.com/office/drawing/2014/main" id="{544CA524-5C19-FAC2-3FC5-0752087E383F}"/>
                </a:ext>
              </a:extLst>
            </p:cNvPr>
            <p:cNvSpPr/>
            <p:nvPr/>
          </p:nvSpPr>
          <p:spPr>
            <a:xfrm>
              <a:off x="2224223" y="3437889"/>
              <a:ext cx="1504975" cy="1822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b"/>
            <a:lstStyle/>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Bar">
              <a:extLst>
                <a:ext uri="{FF2B5EF4-FFF2-40B4-BE49-F238E27FC236}">
                  <a16:creationId xmlns:a16="http://schemas.microsoft.com/office/drawing/2014/main" id="{1148D6EF-A21D-C42E-AE3D-21CFD3D5892C}"/>
                </a:ext>
              </a:extLst>
            </p:cNvPr>
            <p:cNvSpPr/>
            <p:nvPr/>
          </p:nvSpPr>
          <p:spPr>
            <a:xfrm flipV="1">
              <a:off x="2224223" y="3434820"/>
              <a:ext cx="1504976" cy="54700"/>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200">
                <a:solidFill>
                  <a:schemeClr val="tx1">
                    <a:alpha val="70000"/>
                  </a:schemeClr>
                </a:solidFill>
                <a:latin typeface="Be Vietnam Pro" pitchFamily="2" charset="77"/>
              </a:endParaRPr>
            </a:p>
          </p:txBody>
        </p:sp>
      </p:grpSp>
      <p:grpSp>
        <p:nvGrpSpPr>
          <p:cNvPr id="7" name="1st Box">
            <a:extLst>
              <a:ext uri="{FF2B5EF4-FFF2-40B4-BE49-F238E27FC236}">
                <a16:creationId xmlns:a16="http://schemas.microsoft.com/office/drawing/2014/main" id="{4403D33E-64D2-AF57-ECB6-99554E6EF017}"/>
              </a:ext>
            </a:extLst>
          </p:cNvPr>
          <p:cNvGrpSpPr>
            <a:grpSpLocks/>
          </p:cNvGrpSpPr>
          <p:nvPr/>
        </p:nvGrpSpPr>
        <p:grpSpPr>
          <a:xfrm>
            <a:off x="3762263" y="3160745"/>
            <a:ext cx="1477723" cy="1977060"/>
            <a:chOff x="2224223" y="3434820"/>
            <a:chExt cx="1504976" cy="1825411"/>
          </a:xfrm>
          <a:effectLst>
            <a:outerShdw blurRad="63500" sx="102000" sy="102000" algn="ctr" rotWithShape="0">
              <a:prstClr val="black">
                <a:alpha val="40000"/>
              </a:prstClr>
            </a:outerShdw>
          </a:effectLst>
        </p:grpSpPr>
        <p:sp>
          <p:nvSpPr>
            <p:cNvPr id="8" name="Box">
              <a:extLst>
                <a:ext uri="{FF2B5EF4-FFF2-40B4-BE49-F238E27FC236}">
                  <a16:creationId xmlns:a16="http://schemas.microsoft.com/office/drawing/2014/main" id="{42F20E1E-A6AC-F62C-6D91-37B3D6DAA2F1}"/>
                </a:ext>
              </a:extLst>
            </p:cNvPr>
            <p:cNvSpPr/>
            <p:nvPr/>
          </p:nvSpPr>
          <p:spPr>
            <a:xfrm>
              <a:off x="2224223" y="3437889"/>
              <a:ext cx="1504975" cy="1822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b"/>
            <a:lstStyle/>
            <a:p>
              <a:pPr algn="ctr">
                <a:lnSpc>
                  <a:spcPct val="130000"/>
                </a:lnSpc>
                <a:spcBef>
                  <a:spcPts val="1000"/>
                </a:spcBef>
              </a:pPr>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Bar">
              <a:extLst>
                <a:ext uri="{FF2B5EF4-FFF2-40B4-BE49-F238E27FC236}">
                  <a16:creationId xmlns:a16="http://schemas.microsoft.com/office/drawing/2014/main" id="{0DE9B42C-D3A2-847B-1776-57D17548B3AE}"/>
                </a:ext>
              </a:extLst>
            </p:cNvPr>
            <p:cNvSpPr/>
            <p:nvPr/>
          </p:nvSpPr>
          <p:spPr>
            <a:xfrm flipV="1">
              <a:off x="2224223" y="3434820"/>
              <a:ext cx="1504976" cy="54700"/>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200">
                <a:solidFill>
                  <a:schemeClr val="tx1">
                    <a:alpha val="70000"/>
                  </a:schemeClr>
                </a:solidFill>
                <a:latin typeface="Be Vietnam Pro" pitchFamily="2" charset="77"/>
              </a:endParaRPr>
            </a:p>
          </p:txBody>
        </p:sp>
      </p:grpSp>
      <p:grpSp>
        <p:nvGrpSpPr>
          <p:cNvPr id="10" name="1st Box">
            <a:extLst>
              <a:ext uri="{FF2B5EF4-FFF2-40B4-BE49-F238E27FC236}">
                <a16:creationId xmlns:a16="http://schemas.microsoft.com/office/drawing/2014/main" id="{B8429133-5346-2509-B421-A8985B5D83CE}"/>
              </a:ext>
            </a:extLst>
          </p:cNvPr>
          <p:cNvGrpSpPr>
            <a:grpSpLocks/>
          </p:cNvGrpSpPr>
          <p:nvPr/>
        </p:nvGrpSpPr>
        <p:grpSpPr>
          <a:xfrm>
            <a:off x="5342116" y="3152417"/>
            <a:ext cx="1477722" cy="1985389"/>
            <a:chOff x="2224223" y="3434820"/>
            <a:chExt cx="1504976" cy="1833100"/>
          </a:xfrm>
          <a:effectLst>
            <a:outerShdw blurRad="63500" sx="102000" sy="102000" algn="ctr" rotWithShape="0">
              <a:prstClr val="black">
                <a:alpha val="40000"/>
              </a:prstClr>
            </a:outerShdw>
          </a:effectLst>
        </p:grpSpPr>
        <p:sp>
          <p:nvSpPr>
            <p:cNvPr id="11" name="Box">
              <a:extLst>
                <a:ext uri="{FF2B5EF4-FFF2-40B4-BE49-F238E27FC236}">
                  <a16:creationId xmlns:a16="http://schemas.microsoft.com/office/drawing/2014/main" id="{45CC017C-9097-1B8C-09BA-0D346D6A042C}"/>
                </a:ext>
              </a:extLst>
            </p:cNvPr>
            <p:cNvSpPr/>
            <p:nvPr/>
          </p:nvSpPr>
          <p:spPr>
            <a:xfrm>
              <a:off x="2224223" y="3437889"/>
              <a:ext cx="1504975" cy="1830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b"/>
            <a:lstStyle/>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Bar">
              <a:extLst>
                <a:ext uri="{FF2B5EF4-FFF2-40B4-BE49-F238E27FC236}">
                  <a16:creationId xmlns:a16="http://schemas.microsoft.com/office/drawing/2014/main" id="{27CC6708-B812-B13E-5063-DA2BED5B9CB3}"/>
                </a:ext>
              </a:extLst>
            </p:cNvPr>
            <p:cNvSpPr/>
            <p:nvPr/>
          </p:nvSpPr>
          <p:spPr>
            <a:xfrm flipV="1">
              <a:off x="2224223" y="3434820"/>
              <a:ext cx="1504976" cy="54700"/>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200">
                <a:solidFill>
                  <a:schemeClr val="tx1">
                    <a:alpha val="70000"/>
                  </a:schemeClr>
                </a:solidFill>
                <a:latin typeface="Be Vietnam Pro" pitchFamily="2" charset="77"/>
              </a:endParaRPr>
            </a:p>
          </p:txBody>
        </p:sp>
      </p:grpSp>
      <p:grpSp>
        <p:nvGrpSpPr>
          <p:cNvPr id="13" name="1st Box">
            <a:extLst>
              <a:ext uri="{FF2B5EF4-FFF2-40B4-BE49-F238E27FC236}">
                <a16:creationId xmlns:a16="http://schemas.microsoft.com/office/drawing/2014/main" id="{8F33AB58-158D-40E9-B8CE-F5B3910CE468}"/>
              </a:ext>
            </a:extLst>
          </p:cNvPr>
          <p:cNvGrpSpPr>
            <a:grpSpLocks/>
          </p:cNvGrpSpPr>
          <p:nvPr/>
        </p:nvGrpSpPr>
        <p:grpSpPr>
          <a:xfrm>
            <a:off x="6937640" y="3157422"/>
            <a:ext cx="1477721" cy="1985388"/>
            <a:chOff x="2224223" y="3434820"/>
            <a:chExt cx="1504976" cy="1833100"/>
          </a:xfrm>
          <a:effectLst>
            <a:outerShdw blurRad="63500" sx="102000" sy="102000" algn="ctr" rotWithShape="0">
              <a:prstClr val="black">
                <a:alpha val="40000"/>
              </a:prstClr>
            </a:outerShdw>
          </a:effectLst>
        </p:grpSpPr>
        <p:sp>
          <p:nvSpPr>
            <p:cNvPr id="14" name="Box">
              <a:extLst>
                <a:ext uri="{FF2B5EF4-FFF2-40B4-BE49-F238E27FC236}">
                  <a16:creationId xmlns:a16="http://schemas.microsoft.com/office/drawing/2014/main" id="{505E7439-DE65-2648-F08E-E380C0136691}"/>
                </a:ext>
              </a:extLst>
            </p:cNvPr>
            <p:cNvSpPr/>
            <p:nvPr/>
          </p:nvSpPr>
          <p:spPr>
            <a:xfrm>
              <a:off x="2224223" y="3437889"/>
              <a:ext cx="1504975" cy="1830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b"/>
            <a:lstStyle/>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Bar">
              <a:extLst>
                <a:ext uri="{FF2B5EF4-FFF2-40B4-BE49-F238E27FC236}">
                  <a16:creationId xmlns:a16="http://schemas.microsoft.com/office/drawing/2014/main" id="{72CA595B-01E4-FFB4-3476-468710BC35A7}"/>
                </a:ext>
              </a:extLst>
            </p:cNvPr>
            <p:cNvSpPr/>
            <p:nvPr/>
          </p:nvSpPr>
          <p:spPr>
            <a:xfrm flipV="1">
              <a:off x="2224223" y="3434820"/>
              <a:ext cx="1504976" cy="54700"/>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200">
                <a:solidFill>
                  <a:schemeClr val="tx1">
                    <a:alpha val="70000"/>
                  </a:schemeClr>
                </a:solidFill>
                <a:latin typeface="Be Vietnam Pro" pitchFamily="2" charset="77"/>
              </a:endParaRPr>
            </a:p>
          </p:txBody>
        </p:sp>
      </p:grpSp>
      <p:grpSp>
        <p:nvGrpSpPr>
          <p:cNvPr id="16" name="1st Box">
            <a:extLst>
              <a:ext uri="{FF2B5EF4-FFF2-40B4-BE49-F238E27FC236}">
                <a16:creationId xmlns:a16="http://schemas.microsoft.com/office/drawing/2014/main" id="{06DF244B-F664-AE1A-D03C-399FC408CD31}"/>
              </a:ext>
            </a:extLst>
          </p:cNvPr>
          <p:cNvGrpSpPr>
            <a:grpSpLocks/>
          </p:cNvGrpSpPr>
          <p:nvPr/>
        </p:nvGrpSpPr>
        <p:grpSpPr>
          <a:xfrm>
            <a:off x="8538509" y="3157422"/>
            <a:ext cx="1477720" cy="1985388"/>
            <a:chOff x="2224223" y="3434820"/>
            <a:chExt cx="1504976" cy="1833100"/>
          </a:xfrm>
          <a:effectLst>
            <a:outerShdw blurRad="63500" sx="102000" sy="102000" algn="ctr" rotWithShape="0">
              <a:prstClr val="black">
                <a:alpha val="40000"/>
              </a:prstClr>
            </a:outerShdw>
          </a:effectLst>
        </p:grpSpPr>
        <p:sp>
          <p:nvSpPr>
            <p:cNvPr id="17" name="Box">
              <a:extLst>
                <a:ext uri="{FF2B5EF4-FFF2-40B4-BE49-F238E27FC236}">
                  <a16:creationId xmlns:a16="http://schemas.microsoft.com/office/drawing/2014/main" id="{1BE4D06F-7363-998D-7AB2-8DC901900F00}"/>
                </a:ext>
              </a:extLst>
            </p:cNvPr>
            <p:cNvSpPr/>
            <p:nvPr/>
          </p:nvSpPr>
          <p:spPr>
            <a:xfrm>
              <a:off x="2224223" y="3437889"/>
              <a:ext cx="1504975" cy="1830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b"/>
            <a:lstStyle/>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Bar">
              <a:extLst>
                <a:ext uri="{FF2B5EF4-FFF2-40B4-BE49-F238E27FC236}">
                  <a16:creationId xmlns:a16="http://schemas.microsoft.com/office/drawing/2014/main" id="{166AC126-1CDC-0117-A2CC-D162702EAEFA}"/>
                </a:ext>
              </a:extLst>
            </p:cNvPr>
            <p:cNvSpPr/>
            <p:nvPr/>
          </p:nvSpPr>
          <p:spPr>
            <a:xfrm flipV="1">
              <a:off x="2224223" y="3434820"/>
              <a:ext cx="1504976" cy="54700"/>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200">
                <a:solidFill>
                  <a:schemeClr val="tx1">
                    <a:alpha val="70000"/>
                  </a:schemeClr>
                </a:solidFill>
                <a:latin typeface="Be Vietnam Pro" pitchFamily="2" charset="77"/>
              </a:endParaRPr>
            </a:p>
          </p:txBody>
        </p:sp>
      </p:grpSp>
      <p:grpSp>
        <p:nvGrpSpPr>
          <p:cNvPr id="19" name="1st Box">
            <a:extLst>
              <a:ext uri="{FF2B5EF4-FFF2-40B4-BE49-F238E27FC236}">
                <a16:creationId xmlns:a16="http://schemas.microsoft.com/office/drawing/2014/main" id="{958B8851-16D8-CA0F-CF6F-3A7CB2499D51}"/>
              </a:ext>
            </a:extLst>
          </p:cNvPr>
          <p:cNvGrpSpPr>
            <a:grpSpLocks/>
          </p:cNvGrpSpPr>
          <p:nvPr/>
        </p:nvGrpSpPr>
        <p:grpSpPr>
          <a:xfrm>
            <a:off x="10130466" y="3157422"/>
            <a:ext cx="1477719" cy="1985388"/>
            <a:chOff x="2224223" y="3434820"/>
            <a:chExt cx="1504976" cy="1833100"/>
          </a:xfrm>
          <a:effectLst>
            <a:outerShdw blurRad="63500" sx="102000" sy="102000" algn="ctr" rotWithShape="0">
              <a:prstClr val="black">
                <a:alpha val="40000"/>
              </a:prstClr>
            </a:outerShdw>
          </a:effectLst>
        </p:grpSpPr>
        <p:sp>
          <p:nvSpPr>
            <p:cNvPr id="20" name="Box">
              <a:extLst>
                <a:ext uri="{FF2B5EF4-FFF2-40B4-BE49-F238E27FC236}">
                  <a16:creationId xmlns:a16="http://schemas.microsoft.com/office/drawing/2014/main" id="{CF3891AC-9279-1211-760A-50A01414F93D}"/>
                </a:ext>
              </a:extLst>
            </p:cNvPr>
            <p:cNvSpPr/>
            <p:nvPr/>
          </p:nvSpPr>
          <p:spPr>
            <a:xfrm>
              <a:off x="2224223" y="3437889"/>
              <a:ext cx="1504975" cy="1830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b"/>
            <a:lstStyle/>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Bar">
              <a:extLst>
                <a:ext uri="{FF2B5EF4-FFF2-40B4-BE49-F238E27FC236}">
                  <a16:creationId xmlns:a16="http://schemas.microsoft.com/office/drawing/2014/main" id="{23C869A0-7AFA-1103-DEBF-903D3BFEEDE7}"/>
                </a:ext>
              </a:extLst>
            </p:cNvPr>
            <p:cNvSpPr/>
            <p:nvPr/>
          </p:nvSpPr>
          <p:spPr>
            <a:xfrm flipV="1">
              <a:off x="2224223" y="3434820"/>
              <a:ext cx="1504976" cy="54700"/>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200">
                <a:solidFill>
                  <a:schemeClr val="tx1">
                    <a:alpha val="70000"/>
                  </a:schemeClr>
                </a:solidFill>
                <a:latin typeface="Be Vietnam Pro" pitchFamily="2" charset="77"/>
              </a:endParaRPr>
            </a:p>
          </p:txBody>
        </p:sp>
      </p:grpSp>
      <p:sp>
        <p:nvSpPr>
          <p:cNvPr id="22" name="TextBox 21">
            <a:extLst>
              <a:ext uri="{FF2B5EF4-FFF2-40B4-BE49-F238E27FC236}">
                <a16:creationId xmlns:a16="http://schemas.microsoft.com/office/drawing/2014/main" id="{C09FEBB9-9B4C-A706-FF0C-DE19BCD143D2}"/>
              </a:ext>
            </a:extLst>
          </p:cNvPr>
          <p:cNvSpPr txBox="1"/>
          <p:nvPr/>
        </p:nvSpPr>
        <p:spPr>
          <a:xfrm>
            <a:off x="3762261" y="4388089"/>
            <a:ext cx="1477722" cy="584775"/>
          </a:xfrm>
          <a:prstGeom prst="rect">
            <a:avLst/>
          </a:prstGeom>
          <a:noFill/>
          <a:ln>
            <a:noFill/>
          </a:ln>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Firmographic</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Information</a:t>
            </a:r>
          </a:p>
        </p:txBody>
      </p:sp>
      <p:sp>
        <p:nvSpPr>
          <p:cNvPr id="23" name="TextBox 22">
            <a:extLst>
              <a:ext uri="{FF2B5EF4-FFF2-40B4-BE49-F238E27FC236}">
                <a16:creationId xmlns:a16="http://schemas.microsoft.com/office/drawing/2014/main" id="{18F2C96D-4768-9910-ECD1-A53D7737A70F}"/>
              </a:ext>
            </a:extLst>
          </p:cNvPr>
          <p:cNvSpPr txBox="1"/>
          <p:nvPr/>
        </p:nvSpPr>
        <p:spPr>
          <a:xfrm>
            <a:off x="5351028" y="4388089"/>
            <a:ext cx="1468810" cy="584775"/>
          </a:xfrm>
          <a:prstGeom prst="rect">
            <a:avLst/>
          </a:prstGeom>
          <a:noFill/>
          <a:ln>
            <a:noFill/>
          </a:ln>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Demographic</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Information</a:t>
            </a:r>
          </a:p>
        </p:txBody>
      </p:sp>
      <p:sp>
        <p:nvSpPr>
          <p:cNvPr id="24" name="TextBox 23">
            <a:extLst>
              <a:ext uri="{FF2B5EF4-FFF2-40B4-BE49-F238E27FC236}">
                <a16:creationId xmlns:a16="http://schemas.microsoft.com/office/drawing/2014/main" id="{D0CBAF2A-D7BB-E88C-A8F4-9BDF23D7C450}"/>
              </a:ext>
            </a:extLst>
          </p:cNvPr>
          <p:cNvSpPr txBox="1"/>
          <p:nvPr/>
        </p:nvSpPr>
        <p:spPr>
          <a:xfrm>
            <a:off x="2170489" y="4384717"/>
            <a:ext cx="1489643" cy="584775"/>
          </a:xfrm>
          <a:prstGeom prst="rect">
            <a:avLst/>
          </a:prstGeom>
          <a:noFill/>
          <a:ln>
            <a:noFill/>
          </a:ln>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Past Attendees</a:t>
            </a:r>
          </a:p>
        </p:txBody>
      </p:sp>
      <p:sp>
        <p:nvSpPr>
          <p:cNvPr id="25" name="TextBox 24">
            <a:extLst>
              <a:ext uri="{FF2B5EF4-FFF2-40B4-BE49-F238E27FC236}">
                <a16:creationId xmlns:a16="http://schemas.microsoft.com/office/drawing/2014/main" id="{052618C1-DA9A-E672-3D1D-E179B793676D}"/>
              </a:ext>
            </a:extLst>
          </p:cNvPr>
          <p:cNvSpPr txBox="1"/>
          <p:nvPr/>
        </p:nvSpPr>
        <p:spPr>
          <a:xfrm>
            <a:off x="6929925" y="4388089"/>
            <a:ext cx="1493149" cy="584775"/>
          </a:xfrm>
          <a:prstGeom prst="rect">
            <a:avLst/>
          </a:prstGeom>
          <a:noFill/>
          <a:ln>
            <a:noFill/>
          </a:ln>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Geographic</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Information</a:t>
            </a:r>
          </a:p>
        </p:txBody>
      </p:sp>
      <p:sp>
        <p:nvSpPr>
          <p:cNvPr id="26" name="TextBox 25">
            <a:extLst>
              <a:ext uri="{FF2B5EF4-FFF2-40B4-BE49-F238E27FC236}">
                <a16:creationId xmlns:a16="http://schemas.microsoft.com/office/drawing/2014/main" id="{8A214CE5-6DE8-BBDA-B10C-475951E68A8C}"/>
              </a:ext>
            </a:extLst>
          </p:cNvPr>
          <p:cNvSpPr txBox="1"/>
          <p:nvPr/>
        </p:nvSpPr>
        <p:spPr>
          <a:xfrm>
            <a:off x="8526022" y="4388089"/>
            <a:ext cx="1493149" cy="584775"/>
          </a:xfrm>
          <a:prstGeom prst="rect">
            <a:avLst/>
          </a:prstGeom>
          <a:noFill/>
          <a:ln>
            <a:noFill/>
          </a:ln>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Content Consumption</a:t>
            </a:r>
          </a:p>
        </p:txBody>
      </p:sp>
      <p:sp>
        <p:nvSpPr>
          <p:cNvPr id="27" name="TextBox 26">
            <a:extLst>
              <a:ext uri="{FF2B5EF4-FFF2-40B4-BE49-F238E27FC236}">
                <a16:creationId xmlns:a16="http://schemas.microsoft.com/office/drawing/2014/main" id="{841D1FC9-BF2E-2827-1180-F8099F2DD7D4}"/>
              </a:ext>
            </a:extLst>
          </p:cNvPr>
          <p:cNvSpPr txBox="1"/>
          <p:nvPr/>
        </p:nvSpPr>
        <p:spPr>
          <a:xfrm>
            <a:off x="10133636" y="4388089"/>
            <a:ext cx="1493149" cy="584775"/>
          </a:xfrm>
          <a:prstGeom prst="rect">
            <a:avLst/>
          </a:prstGeom>
          <a:noFill/>
          <a:ln>
            <a:noFill/>
          </a:ln>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Website Behavior</a:t>
            </a:r>
          </a:p>
        </p:txBody>
      </p:sp>
      <p:pic>
        <p:nvPicPr>
          <p:cNvPr id="28" name="Page Views Icon">
            <a:extLst>
              <a:ext uri="{FF2B5EF4-FFF2-40B4-BE49-F238E27FC236}">
                <a16:creationId xmlns:a16="http://schemas.microsoft.com/office/drawing/2014/main" id="{7C062150-7982-44AA-6BB9-4316DF70CEC3}"/>
              </a:ext>
            </a:extLst>
          </p:cNvPr>
          <p:cNvPicPr preferRelativeResize="0">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28982" y="3544099"/>
            <a:ext cx="687227" cy="639395"/>
          </a:xfrm>
          <a:prstGeom prst="rect">
            <a:avLst/>
          </a:prstGeom>
          <a:noFill/>
          <a:ln>
            <a:noFill/>
          </a:ln>
        </p:spPr>
      </p:pic>
      <p:pic>
        <p:nvPicPr>
          <p:cNvPr id="29" name="Interaction Icon">
            <a:extLst>
              <a:ext uri="{FF2B5EF4-FFF2-40B4-BE49-F238E27FC236}">
                <a16:creationId xmlns:a16="http://schemas.microsoft.com/office/drawing/2014/main" id="{E320ABBA-435A-F2D2-07F9-425FBF8585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37283" y="3525279"/>
            <a:ext cx="727682" cy="677033"/>
          </a:xfrm>
          <a:prstGeom prst="rect">
            <a:avLst/>
          </a:prstGeom>
        </p:spPr>
      </p:pic>
      <p:pic>
        <p:nvPicPr>
          <p:cNvPr id="30" name="User">
            <a:extLst>
              <a:ext uri="{FF2B5EF4-FFF2-40B4-BE49-F238E27FC236}">
                <a16:creationId xmlns:a16="http://schemas.microsoft.com/office/drawing/2014/main" id="{FB458E50-2766-B0FA-D9DE-7DD0D187151D}"/>
              </a:ext>
            </a:extLst>
          </p:cNvPr>
          <p:cNvPicPr preferRelativeResize="0">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753494" y="3544099"/>
            <a:ext cx="688214" cy="640312"/>
          </a:xfrm>
          <a:prstGeom prst="rect">
            <a:avLst/>
          </a:prstGeom>
          <a:noFill/>
          <a:ln>
            <a:noFill/>
          </a:ln>
        </p:spPr>
      </p:pic>
      <p:sp>
        <p:nvSpPr>
          <p:cNvPr id="31" name="Freeform 13">
            <a:extLst>
              <a:ext uri="{FF2B5EF4-FFF2-40B4-BE49-F238E27FC236}">
                <a16:creationId xmlns:a16="http://schemas.microsoft.com/office/drawing/2014/main" id="{DB734BB6-1C6D-D3BF-907C-A78CB75B7064}"/>
              </a:ext>
            </a:extLst>
          </p:cNvPr>
          <p:cNvSpPr>
            <a:spLocks noEditPoints="1"/>
          </p:cNvSpPr>
          <p:nvPr/>
        </p:nvSpPr>
        <p:spPr bwMode="auto">
          <a:xfrm>
            <a:off x="7348241" y="3523206"/>
            <a:ext cx="656515" cy="656514"/>
          </a:xfrm>
          <a:custGeom>
            <a:avLst/>
            <a:gdLst>
              <a:gd name="T0" fmla="*/ 341 w 2328"/>
              <a:gd name="T1" fmla="*/ 341 h 2328"/>
              <a:gd name="T2" fmla="*/ 341 w 2328"/>
              <a:gd name="T3" fmla="*/ 1987 h 2328"/>
              <a:gd name="T4" fmla="*/ 1987 w 2328"/>
              <a:gd name="T5" fmla="*/ 1987 h 2328"/>
              <a:gd name="T6" fmla="*/ 1987 w 2328"/>
              <a:gd name="T7" fmla="*/ 341 h 2328"/>
              <a:gd name="T8" fmla="*/ 2040 w 2328"/>
              <a:gd name="T9" fmla="*/ 637 h 2328"/>
              <a:gd name="T10" fmla="*/ 1640 w 2328"/>
              <a:gd name="T11" fmla="*/ 423 h 2328"/>
              <a:gd name="T12" fmla="*/ 1341 w 2328"/>
              <a:gd name="T13" fmla="*/ 157 h 2328"/>
              <a:gd name="T14" fmla="*/ 2040 w 2328"/>
              <a:gd name="T15" fmla="*/ 637 h 2328"/>
              <a:gd name="T16" fmla="*/ 1700 w 2328"/>
              <a:gd name="T17" fmla="*/ 1672 h 2328"/>
              <a:gd name="T18" fmla="*/ 2185 w 2328"/>
              <a:gd name="T19" fmla="*/ 1199 h 2328"/>
              <a:gd name="T20" fmla="*/ 1204 w 2328"/>
              <a:gd name="T21" fmla="*/ 2185 h 2328"/>
              <a:gd name="T22" fmla="*/ 1200 w 2328"/>
              <a:gd name="T23" fmla="*/ 1935 h 2328"/>
              <a:gd name="T24" fmla="*/ 1552 w 2328"/>
              <a:gd name="T25" fmla="*/ 1787 h 2328"/>
              <a:gd name="T26" fmla="*/ 775 w 2328"/>
              <a:gd name="T27" fmla="*/ 1787 h 2328"/>
              <a:gd name="T28" fmla="*/ 1128 w 2328"/>
              <a:gd name="T29" fmla="*/ 1935 h 2328"/>
              <a:gd name="T30" fmla="*/ 1124 w 2328"/>
              <a:gd name="T31" fmla="*/ 2185 h 2328"/>
              <a:gd name="T32" fmla="*/ 229 w 2328"/>
              <a:gd name="T33" fmla="*/ 751 h 2328"/>
              <a:gd name="T34" fmla="*/ 532 w 2328"/>
              <a:gd name="T35" fmla="*/ 991 h 2328"/>
              <a:gd name="T36" fmla="*/ 143 w 2328"/>
              <a:gd name="T37" fmla="*/ 1129 h 2328"/>
              <a:gd name="T38" fmla="*/ 1124 w 2328"/>
              <a:gd name="T39" fmla="*/ 143 h 2328"/>
              <a:gd name="T40" fmla="*/ 1128 w 2328"/>
              <a:gd name="T41" fmla="*/ 518 h 2328"/>
              <a:gd name="T42" fmla="*/ 1124 w 2328"/>
              <a:gd name="T43" fmla="*/ 143 h 2328"/>
              <a:gd name="T44" fmla="*/ 1478 w 2328"/>
              <a:gd name="T45" fmla="*/ 533 h 2328"/>
              <a:gd name="T46" fmla="*/ 1200 w 2328"/>
              <a:gd name="T47" fmla="*/ 143 h 2328"/>
              <a:gd name="T48" fmla="*/ 1513 w 2328"/>
              <a:gd name="T49" fmla="*/ 478 h 2328"/>
              <a:gd name="T50" fmla="*/ 1467 w 2328"/>
              <a:gd name="T51" fmla="*/ 624 h 2328"/>
              <a:gd name="T52" fmla="*/ 1661 w 2328"/>
              <a:gd name="T53" fmla="*/ 772 h 2328"/>
              <a:gd name="T54" fmla="*/ 1200 w 2328"/>
              <a:gd name="T55" fmla="*/ 1129 h 2328"/>
              <a:gd name="T56" fmla="*/ 1720 w 2328"/>
              <a:gd name="T57" fmla="*/ 598 h 2328"/>
              <a:gd name="T58" fmla="*/ 1560 w 2328"/>
              <a:gd name="T59" fmla="*/ 598 h 2328"/>
              <a:gd name="T60" fmla="*/ 1720 w 2328"/>
              <a:gd name="T61" fmla="*/ 598 h 2328"/>
              <a:gd name="T62" fmla="*/ 1128 w 2328"/>
              <a:gd name="T63" fmla="*/ 1129 h 2328"/>
              <a:gd name="T64" fmla="*/ 611 w 2328"/>
              <a:gd name="T65" fmla="*/ 997 h 2328"/>
              <a:gd name="T66" fmla="*/ 1128 w 2328"/>
              <a:gd name="T67" fmla="*/ 610 h 2328"/>
              <a:gd name="T68" fmla="*/ 560 w 2328"/>
              <a:gd name="T69" fmla="*/ 1244 h 2328"/>
              <a:gd name="T70" fmla="*/ 560 w 2328"/>
              <a:gd name="T71" fmla="*/ 1084 h 2328"/>
              <a:gd name="T72" fmla="*/ 143 w 2328"/>
              <a:gd name="T73" fmla="*/ 1199 h 2328"/>
              <a:gd name="T74" fmla="*/ 532 w 2328"/>
              <a:gd name="T75" fmla="*/ 1337 h 2328"/>
              <a:gd name="T76" fmla="*/ 229 w 2328"/>
              <a:gd name="T77" fmla="*/ 1577 h 2328"/>
              <a:gd name="T78" fmla="*/ 611 w 2328"/>
              <a:gd name="T79" fmla="*/ 1331 h 2328"/>
              <a:gd name="T80" fmla="*/ 1128 w 2328"/>
              <a:gd name="T81" fmla="*/ 1199 h 2328"/>
              <a:gd name="T82" fmla="*/ 996 w 2328"/>
              <a:gd name="T83" fmla="*/ 1713 h 2328"/>
              <a:gd name="T84" fmla="*/ 611 w 2328"/>
              <a:gd name="T85" fmla="*/ 1331 h 2328"/>
              <a:gd name="T86" fmla="*/ 1164 w 2328"/>
              <a:gd name="T87" fmla="*/ 1844 h 2328"/>
              <a:gd name="T88" fmla="*/ 1164 w 2328"/>
              <a:gd name="T89" fmla="*/ 1684 h 2328"/>
              <a:gd name="T90" fmla="*/ 1331 w 2328"/>
              <a:gd name="T91" fmla="*/ 1713 h 2328"/>
              <a:gd name="T92" fmla="*/ 1200 w 2328"/>
              <a:gd name="T93" fmla="*/ 1199 h 2328"/>
              <a:gd name="T94" fmla="*/ 1606 w 2328"/>
              <a:gd name="T95" fmla="*/ 1687 h 2328"/>
              <a:gd name="T96" fmla="*/ 1807 w 2328"/>
              <a:gd name="T97" fmla="*/ 1129 h 2328"/>
              <a:gd name="T98" fmla="*/ 1798 w 2328"/>
              <a:gd name="T99" fmla="*/ 674 h 2328"/>
              <a:gd name="T100" fmla="*/ 2185 w 2328"/>
              <a:gd name="T101" fmla="*/ 1129 h 2328"/>
              <a:gd name="T102" fmla="*/ 441 w 2328"/>
              <a:gd name="T103" fmla="*/ 441 h 2328"/>
              <a:gd name="T104" fmla="*/ 688 w 2328"/>
              <a:gd name="T105" fmla="*/ 534 h 2328"/>
              <a:gd name="T106" fmla="*/ 288 w 2328"/>
              <a:gd name="T107" fmla="*/ 637 h 2328"/>
              <a:gd name="T108" fmla="*/ 288 w 2328"/>
              <a:gd name="T109" fmla="*/ 1690 h 2328"/>
              <a:gd name="T110" fmla="*/ 688 w 2328"/>
              <a:gd name="T111" fmla="*/ 1794 h 2328"/>
              <a:gd name="T112" fmla="*/ 441 w 2328"/>
              <a:gd name="T113" fmla="*/ 1886 h 2328"/>
              <a:gd name="T114" fmla="*/ 1886 w 2328"/>
              <a:gd name="T115" fmla="*/ 1886 h 2328"/>
              <a:gd name="T116" fmla="*/ 1640 w 2328"/>
              <a:gd name="T117" fmla="*/ 1794 h 2328"/>
              <a:gd name="T118" fmla="*/ 2040 w 2328"/>
              <a:gd name="T119" fmla="*/ 1690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28" h="2328">
                <a:moveTo>
                  <a:pt x="1164" y="0"/>
                </a:moveTo>
                <a:cubicBezTo>
                  <a:pt x="853" y="0"/>
                  <a:pt x="561" y="121"/>
                  <a:pt x="341" y="341"/>
                </a:cubicBezTo>
                <a:cubicBezTo>
                  <a:pt x="121" y="560"/>
                  <a:pt x="0" y="853"/>
                  <a:pt x="0" y="1164"/>
                </a:cubicBezTo>
                <a:cubicBezTo>
                  <a:pt x="0" y="1475"/>
                  <a:pt x="121" y="1767"/>
                  <a:pt x="341" y="1987"/>
                </a:cubicBezTo>
                <a:cubicBezTo>
                  <a:pt x="561" y="2207"/>
                  <a:pt x="853" y="2328"/>
                  <a:pt x="1164" y="2328"/>
                </a:cubicBezTo>
                <a:cubicBezTo>
                  <a:pt x="1475" y="2328"/>
                  <a:pt x="1767" y="2207"/>
                  <a:pt x="1987" y="1987"/>
                </a:cubicBezTo>
                <a:cubicBezTo>
                  <a:pt x="2207" y="1767"/>
                  <a:pt x="2328" y="1475"/>
                  <a:pt x="2328" y="1164"/>
                </a:cubicBezTo>
                <a:cubicBezTo>
                  <a:pt x="2328" y="853"/>
                  <a:pt x="2207" y="560"/>
                  <a:pt x="1987" y="341"/>
                </a:cubicBezTo>
                <a:cubicBezTo>
                  <a:pt x="1767" y="121"/>
                  <a:pt x="1475" y="0"/>
                  <a:pt x="1164" y="0"/>
                </a:cubicBezTo>
                <a:close/>
                <a:moveTo>
                  <a:pt x="2040" y="637"/>
                </a:moveTo>
                <a:cubicBezTo>
                  <a:pt x="1966" y="617"/>
                  <a:pt x="1890" y="598"/>
                  <a:pt x="1815" y="583"/>
                </a:cubicBezTo>
                <a:cubicBezTo>
                  <a:pt x="1807" y="493"/>
                  <a:pt x="1732" y="423"/>
                  <a:pt x="1640" y="423"/>
                </a:cubicBezTo>
                <a:cubicBezTo>
                  <a:pt x="1619" y="423"/>
                  <a:pt x="1598" y="427"/>
                  <a:pt x="1579" y="434"/>
                </a:cubicBezTo>
                <a:cubicBezTo>
                  <a:pt x="1512" y="335"/>
                  <a:pt x="1433" y="243"/>
                  <a:pt x="1341" y="157"/>
                </a:cubicBezTo>
                <a:cubicBezTo>
                  <a:pt x="1547" y="193"/>
                  <a:pt x="1736" y="291"/>
                  <a:pt x="1886" y="441"/>
                </a:cubicBezTo>
                <a:cubicBezTo>
                  <a:pt x="1946" y="501"/>
                  <a:pt x="1998" y="567"/>
                  <a:pt x="2040" y="637"/>
                </a:cubicBezTo>
                <a:close/>
                <a:moveTo>
                  <a:pt x="2099" y="1577"/>
                </a:moveTo>
                <a:cubicBezTo>
                  <a:pt x="1968" y="1617"/>
                  <a:pt x="1835" y="1649"/>
                  <a:pt x="1700" y="1672"/>
                </a:cubicBezTo>
                <a:cubicBezTo>
                  <a:pt x="1767" y="1520"/>
                  <a:pt x="1802" y="1362"/>
                  <a:pt x="1807" y="1199"/>
                </a:cubicBezTo>
                <a:cubicBezTo>
                  <a:pt x="2185" y="1199"/>
                  <a:pt x="2185" y="1199"/>
                  <a:pt x="2185" y="1199"/>
                </a:cubicBezTo>
                <a:cubicBezTo>
                  <a:pt x="2181" y="1331"/>
                  <a:pt x="2151" y="1459"/>
                  <a:pt x="2099" y="1577"/>
                </a:cubicBezTo>
                <a:close/>
                <a:moveTo>
                  <a:pt x="1204" y="2185"/>
                </a:moveTo>
                <a:cubicBezTo>
                  <a:pt x="1202" y="2185"/>
                  <a:pt x="1201" y="2185"/>
                  <a:pt x="1200" y="2185"/>
                </a:cubicBezTo>
                <a:cubicBezTo>
                  <a:pt x="1200" y="1935"/>
                  <a:pt x="1200" y="1935"/>
                  <a:pt x="1200" y="1935"/>
                </a:cubicBezTo>
                <a:cubicBezTo>
                  <a:pt x="1265" y="1921"/>
                  <a:pt x="1318" y="1870"/>
                  <a:pt x="1334" y="1805"/>
                </a:cubicBezTo>
                <a:cubicBezTo>
                  <a:pt x="1407" y="1802"/>
                  <a:pt x="1480" y="1795"/>
                  <a:pt x="1552" y="1787"/>
                </a:cubicBezTo>
                <a:cubicBezTo>
                  <a:pt x="1465" y="1934"/>
                  <a:pt x="1348" y="2067"/>
                  <a:pt x="1204" y="2185"/>
                </a:cubicBezTo>
                <a:close/>
                <a:moveTo>
                  <a:pt x="775" y="1787"/>
                </a:moveTo>
                <a:cubicBezTo>
                  <a:pt x="848" y="1795"/>
                  <a:pt x="921" y="1802"/>
                  <a:pt x="994" y="1805"/>
                </a:cubicBezTo>
                <a:cubicBezTo>
                  <a:pt x="1010" y="1870"/>
                  <a:pt x="1062" y="1921"/>
                  <a:pt x="1128" y="1935"/>
                </a:cubicBezTo>
                <a:cubicBezTo>
                  <a:pt x="1128" y="2185"/>
                  <a:pt x="1128" y="2185"/>
                  <a:pt x="1128" y="2185"/>
                </a:cubicBezTo>
                <a:cubicBezTo>
                  <a:pt x="1127" y="2185"/>
                  <a:pt x="1125" y="2185"/>
                  <a:pt x="1124" y="2185"/>
                </a:cubicBezTo>
                <a:cubicBezTo>
                  <a:pt x="980" y="2067"/>
                  <a:pt x="863" y="1934"/>
                  <a:pt x="775" y="1787"/>
                </a:cubicBezTo>
                <a:close/>
                <a:moveTo>
                  <a:pt x="229" y="751"/>
                </a:moveTo>
                <a:cubicBezTo>
                  <a:pt x="360" y="710"/>
                  <a:pt x="493" y="678"/>
                  <a:pt x="627" y="655"/>
                </a:cubicBezTo>
                <a:cubicBezTo>
                  <a:pt x="580" y="764"/>
                  <a:pt x="548" y="876"/>
                  <a:pt x="532" y="991"/>
                </a:cubicBezTo>
                <a:cubicBezTo>
                  <a:pt x="460" y="1002"/>
                  <a:pt x="403" y="1058"/>
                  <a:pt x="388" y="1129"/>
                </a:cubicBezTo>
                <a:cubicBezTo>
                  <a:pt x="143" y="1129"/>
                  <a:pt x="143" y="1129"/>
                  <a:pt x="143" y="1129"/>
                </a:cubicBezTo>
                <a:cubicBezTo>
                  <a:pt x="147" y="996"/>
                  <a:pt x="177" y="869"/>
                  <a:pt x="229" y="751"/>
                </a:cubicBezTo>
                <a:close/>
                <a:moveTo>
                  <a:pt x="1124" y="143"/>
                </a:moveTo>
                <a:cubicBezTo>
                  <a:pt x="1125" y="143"/>
                  <a:pt x="1127" y="143"/>
                  <a:pt x="1128" y="143"/>
                </a:cubicBezTo>
                <a:cubicBezTo>
                  <a:pt x="1128" y="518"/>
                  <a:pt x="1128" y="518"/>
                  <a:pt x="1128" y="518"/>
                </a:cubicBezTo>
                <a:cubicBezTo>
                  <a:pt x="1010" y="519"/>
                  <a:pt x="892" y="527"/>
                  <a:pt x="775" y="541"/>
                </a:cubicBezTo>
                <a:cubicBezTo>
                  <a:pt x="863" y="394"/>
                  <a:pt x="980" y="260"/>
                  <a:pt x="1124" y="143"/>
                </a:cubicBezTo>
                <a:close/>
                <a:moveTo>
                  <a:pt x="1513" y="478"/>
                </a:moveTo>
                <a:cubicBezTo>
                  <a:pt x="1498" y="494"/>
                  <a:pt x="1486" y="512"/>
                  <a:pt x="1478" y="533"/>
                </a:cubicBezTo>
                <a:cubicBezTo>
                  <a:pt x="1386" y="524"/>
                  <a:pt x="1293" y="519"/>
                  <a:pt x="1200" y="518"/>
                </a:cubicBezTo>
                <a:cubicBezTo>
                  <a:pt x="1200" y="143"/>
                  <a:pt x="1200" y="143"/>
                  <a:pt x="1200" y="143"/>
                </a:cubicBezTo>
                <a:cubicBezTo>
                  <a:pt x="1201" y="143"/>
                  <a:pt x="1202" y="143"/>
                  <a:pt x="1204" y="143"/>
                </a:cubicBezTo>
                <a:cubicBezTo>
                  <a:pt x="1327" y="243"/>
                  <a:pt x="1431" y="356"/>
                  <a:pt x="1513" y="478"/>
                </a:cubicBezTo>
                <a:close/>
                <a:moveTo>
                  <a:pt x="1200" y="610"/>
                </a:moveTo>
                <a:cubicBezTo>
                  <a:pt x="1289" y="611"/>
                  <a:pt x="1379" y="616"/>
                  <a:pt x="1467" y="624"/>
                </a:cubicBezTo>
                <a:cubicBezTo>
                  <a:pt x="1480" y="708"/>
                  <a:pt x="1553" y="773"/>
                  <a:pt x="1640" y="773"/>
                </a:cubicBezTo>
                <a:cubicBezTo>
                  <a:pt x="1647" y="773"/>
                  <a:pt x="1654" y="772"/>
                  <a:pt x="1661" y="772"/>
                </a:cubicBezTo>
                <a:cubicBezTo>
                  <a:pt x="1702" y="887"/>
                  <a:pt x="1724" y="1007"/>
                  <a:pt x="1728" y="1129"/>
                </a:cubicBezTo>
                <a:cubicBezTo>
                  <a:pt x="1200" y="1129"/>
                  <a:pt x="1200" y="1129"/>
                  <a:pt x="1200" y="1129"/>
                </a:cubicBezTo>
                <a:lnTo>
                  <a:pt x="1200" y="610"/>
                </a:lnTo>
                <a:close/>
                <a:moveTo>
                  <a:pt x="1720" y="598"/>
                </a:moveTo>
                <a:cubicBezTo>
                  <a:pt x="1720" y="642"/>
                  <a:pt x="1684" y="678"/>
                  <a:pt x="1640" y="678"/>
                </a:cubicBezTo>
                <a:cubicBezTo>
                  <a:pt x="1596" y="678"/>
                  <a:pt x="1560" y="642"/>
                  <a:pt x="1560" y="598"/>
                </a:cubicBezTo>
                <a:cubicBezTo>
                  <a:pt x="1560" y="554"/>
                  <a:pt x="1596" y="518"/>
                  <a:pt x="1640" y="518"/>
                </a:cubicBezTo>
                <a:cubicBezTo>
                  <a:pt x="1684" y="518"/>
                  <a:pt x="1720" y="554"/>
                  <a:pt x="1720" y="598"/>
                </a:cubicBezTo>
                <a:close/>
                <a:moveTo>
                  <a:pt x="1128" y="610"/>
                </a:moveTo>
                <a:cubicBezTo>
                  <a:pt x="1128" y="1129"/>
                  <a:pt x="1128" y="1129"/>
                  <a:pt x="1128" y="1129"/>
                </a:cubicBezTo>
                <a:cubicBezTo>
                  <a:pt x="731" y="1129"/>
                  <a:pt x="731" y="1129"/>
                  <a:pt x="731" y="1129"/>
                </a:cubicBezTo>
                <a:cubicBezTo>
                  <a:pt x="719" y="1066"/>
                  <a:pt x="672" y="1015"/>
                  <a:pt x="611" y="997"/>
                </a:cubicBezTo>
                <a:cubicBezTo>
                  <a:pt x="629" y="874"/>
                  <a:pt x="666" y="755"/>
                  <a:pt x="722" y="641"/>
                </a:cubicBezTo>
                <a:cubicBezTo>
                  <a:pt x="856" y="622"/>
                  <a:pt x="992" y="612"/>
                  <a:pt x="1128" y="610"/>
                </a:cubicBezTo>
                <a:close/>
                <a:moveTo>
                  <a:pt x="640" y="1164"/>
                </a:moveTo>
                <a:cubicBezTo>
                  <a:pt x="640" y="1208"/>
                  <a:pt x="604" y="1244"/>
                  <a:pt x="560" y="1244"/>
                </a:cubicBezTo>
                <a:cubicBezTo>
                  <a:pt x="516" y="1244"/>
                  <a:pt x="480" y="1208"/>
                  <a:pt x="480" y="1164"/>
                </a:cubicBezTo>
                <a:cubicBezTo>
                  <a:pt x="480" y="1120"/>
                  <a:pt x="516" y="1084"/>
                  <a:pt x="560" y="1084"/>
                </a:cubicBezTo>
                <a:cubicBezTo>
                  <a:pt x="604" y="1084"/>
                  <a:pt x="640" y="1120"/>
                  <a:pt x="640" y="1164"/>
                </a:cubicBezTo>
                <a:close/>
                <a:moveTo>
                  <a:pt x="143" y="1199"/>
                </a:moveTo>
                <a:cubicBezTo>
                  <a:pt x="388" y="1199"/>
                  <a:pt x="388" y="1199"/>
                  <a:pt x="388" y="1199"/>
                </a:cubicBezTo>
                <a:cubicBezTo>
                  <a:pt x="403" y="1270"/>
                  <a:pt x="460" y="1325"/>
                  <a:pt x="532" y="1337"/>
                </a:cubicBezTo>
                <a:cubicBezTo>
                  <a:pt x="548" y="1451"/>
                  <a:pt x="580" y="1563"/>
                  <a:pt x="627" y="1672"/>
                </a:cubicBezTo>
                <a:cubicBezTo>
                  <a:pt x="493" y="1649"/>
                  <a:pt x="360" y="1617"/>
                  <a:pt x="229" y="1577"/>
                </a:cubicBezTo>
                <a:cubicBezTo>
                  <a:pt x="177" y="1459"/>
                  <a:pt x="147" y="1331"/>
                  <a:pt x="143" y="1199"/>
                </a:cubicBezTo>
                <a:close/>
                <a:moveTo>
                  <a:pt x="611" y="1331"/>
                </a:moveTo>
                <a:cubicBezTo>
                  <a:pt x="672" y="1312"/>
                  <a:pt x="719" y="1262"/>
                  <a:pt x="731" y="1199"/>
                </a:cubicBezTo>
                <a:cubicBezTo>
                  <a:pt x="1128" y="1199"/>
                  <a:pt x="1128" y="1199"/>
                  <a:pt x="1128" y="1199"/>
                </a:cubicBezTo>
                <a:cubicBezTo>
                  <a:pt x="1128" y="1592"/>
                  <a:pt x="1128" y="1592"/>
                  <a:pt x="1128" y="1592"/>
                </a:cubicBezTo>
                <a:cubicBezTo>
                  <a:pt x="1065" y="1605"/>
                  <a:pt x="1015" y="1652"/>
                  <a:pt x="996" y="1713"/>
                </a:cubicBezTo>
                <a:cubicBezTo>
                  <a:pt x="904" y="1708"/>
                  <a:pt x="813" y="1700"/>
                  <a:pt x="722" y="1687"/>
                </a:cubicBezTo>
                <a:cubicBezTo>
                  <a:pt x="666" y="1572"/>
                  <a:pt x="629" y="1453"/>
                  <a:pt x="611" y="1331"/>
                </a:cubicBezTo>
                <a:close/>
                <a:moveTo>
                  <a:pt x="1244" y="1764"/>
                </a:moveTo>
                <a:cubicBezTo>
                  <a:pt x="1244" y="1808"/>
                  <a:pt x="1208" y="1844"/>
                  <a:pt x="1164" y="1844"/>
                </a:cubicBezTo>
                <a:cubicBezTo>
                  <a:pt x="1120" y="1844"/>
                  <a:pt x="1084" y="1808"/>
                  <a:pt x="1084" y="1764"/>
                </a:cubicBezTo>
                <a:cubicBezTo>
                  <a:pt x="1084" y="1720"/>
                  <a:pt x="1120" y="1684"/>
                  <a:pt x="1164" y="1684"/>
                </a:cubicBezTo>
                <a:cubicBezTo>
                  <a:pt x="1208" y="1684"/>
                  <a:pt x="1244" y="1720"/>
                  <a:pt x="1244" y="1764"/>
                </a:cubicBezTo>
                <a:close/>
                <a:moveTo>
                  <a:pt x="1331" y="1713"/>
                </a:moveTo>
                <a:cubicBezTo>
                  <a:pt x="1313" y="1652"/>
                  <a:pt x="1262" y="1605"/>
                  <a:pt x="1200" y="1592"/>
                </a:cubicBezTo>
                <a:cubicBezTo>
                  <a:pt x="1200" y="1199"/>
                  <a:pt x="1200" y="1199"/>
                  <a:pt x="1200" y="1199"/>
                </a:cubicBezTo>
                <a:cubicBezTo>
                  <a:pt x="1728" y="1199"/>
                  <a:pt x="1728" y="1199"/>
                  <a:pt x="1728" y="1199"/>
                </a:cubicBezTo>
                <a:cubicBezTo>
                  <a:pt x="1723" y="1367"/>
                  <a:pt x="1682" y="1531"/>
                  <a:pt x="1606" y="1687"/>
                </a:cubicBezTo>
                <a:cubicBezTo>
                  <a:pt x="1515" y="1700"/>
                  <a:pt x="1424" y="1708"/>
                  <a:pt x="1331" y="1713"/>
                </a:cubicBezTo>
                <a:close/>
                <a:moveTo>
                  <a:pt x="1807" y="1129"/>
                </a:moveTo>
                <a:cubicBezTo>
                  <a:pt x="1803" y="997"/>
                  <a:pt x="1779" y="869"/>
                  <a:pt x="1736" y="745"/>
                </a:cubicBezTo>
                <a:cubicBezTo>
                  <a:pt x="1762" y="727"/>
                  <a:pt x="1784" y="703"/>
                  <a:pt x="1798" y="674"/>
                </a:cubicBezTo>
                <a:cubicBezTo>
                  <a:pt x="1900" y="694"/>
                  <a:pt x="2000" y="720"/>
                  <a:pt x="2099" y="751"/>
                </a:cubicBezTo>
                <a:cubicBezTo>
                  <a:pt x="2151" y="869"/>
                  <a:pt x="2181" y="996"/>
                  <a:pt x="2185" y="1129"/>
                </a:cubicBezTo>
                <a:lnTo>
                  <a:pt x="1807" y="1129"/>
                </a:lnTo>
                <a:close/>
                <a:moveTo>
                  <a:pt x="441" y="441"/>
                </a:moveTo>
                <a:cubicBezTo>
                  <a:pt x="592" y="291"/>
                  <a:pt x="781" y="193"/>
                  <a:pt x="987" y="157"/>
                </a:cubicBezTo>
                <a:cubicBezTo>
                  <a:pt x="865" y="271"/>
                  <a:pt x="765" y="397"/>
                  <a:pt x="688" y="534"/>
                </a:cubicBezTo>
                <a:cubicBezTo>
                  <a:pt x="684" y="541"/>
                  <a:pt x="680" y="547"/>
                  <a:pt x="677" y="554"/>
                </a:cubicBezTo>
                <a:cubicBezTo>
                  <a:pt x="546" y="574"/>
                  <a:pt x="416" y="602"/>
                  <a:pt x="288" y="637"/>
                </a:cubicBezTo>
                <a:cubicBezTo>
                  <a:pt x="330" y="567"/>
                  <a:pt x="382" y="501"/>
                  <a:pt x="441" y="441"/>
                </a:cubicBezTo>
                <a:close/>
                <a:moveTo>
                  <a:pt x="288" y="1690"/>
                </a:moveTo>
                <a:cubicBezTo>
                  <a:pt x="416" y="1726"/>
                  <a:pt x="546" y="1754"/>
                  <a:pt x="677" y="1773"/>
                </a:cubicBezTo>
                <a:cubicBezTo>
                  <a:pt x="680" y="1780"/>
                  <a:pt x="684" y="1787"/>
                  <a:pt x="688" y="1794"/>
                </a:cubicBezTo>
                <a:cubicBezTo>
                  <a:pt x="765" y="1931"/>
                  <a:pt x="865" y="2057"/>
                  <a:pt x="987" y="2170"/>
                </a:cubicBezTo>
                <a:cubicBezTo>
                  <a:pt x="781" y="2134"/>
                  <a:pt x="592" y="2037"/>
                  <a:pt x="441" y="1886"/>
                </a:cubicBezTo>
                <a:cubicBezTo>
                  <a:pt x="382" y="1827"/>
                  <a:pt x="330" y="1761"/>
                  <a:pt x="288" y="1690"/>
                </a:cubicBezTo>
                <a:close/>
                <a:moveTo>
                  <a:pt x="1886" y="1886"/>
                </a:moveTo>
                <a:cubicBezTo>
                  <a:pt x="1736" y="2037"/>
                  <a:pt x="1547" y="2135"/>
                  <a:pt x="1341" y="2170"/>
                </a:cubicBezTo>
                <a:cubicBezTo>
                  <a:pt x="1463" y="2057"/>
                  <a:pt x="1563" y="1931"/>
                  <a:pt x="1640" y="1794"/>
                </a:cubicBezTo>
                <a:cubicBezTo>
                  <a:pt x="1644" y="1787"/>
                  <a:pt x="1647" y="1780"/>
                  <a:pt x="1651" y="1773"/>
                </a:cubicBezTo>
                <a:cubicBezTo>
                  <a:pt x="1782" y="1754"/>
                  <a:pt x="1912" y="1726"/>
                  <a:pt x="2040" y="1690"/>
                </a:cubicBezTo>
                <a:cubicBezTo>
                  <a:pt x="1998" y="1761"/>
                  <a:pt x="1946" y="1827"/>
                  <a:pt x="1886" y="188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2" name="1st Box">
            <a:extLst>
              <a:ext uri="{FF2B5EF4-FFF2-40B4-BE49-F238E27FC236}">
                <a16:creationId xmlns:a16="http://schemas.microsoft.com/office/drawing/2014/main" id="{F29DFA84-BE1A-23E4-C0F8-72A104767C1A}"/>
              </a:ext>
            </a:extLst>
          </p:cNvPr>
          <p:cNvGrpSpPr>
            <a:grpSpLocks/>
          </p:cNvGrpSpPr>
          <p:nvPr/>
        </p:nvGrpSpPr>
        <p:grpSpPr>
          <a:xfrm>
            <a:off x="577119" y="3154470"/>
            <a:ext cx="1477723" cy="1977060"/>
            <a:chOff x="2224223" y="3434820"/>
            <a:chExt cx="1504976" cy="1825411"/>
          </a:xfrm>
          <a:effectLst>
            <a:outerShdw blurRad="63500" sx="102000" sy="102000" algn="ctr" rotWithShape="0">
              <a:prstClr val="black">
                <a:alpha val="40000"/>
              </a:prstClr>
            </a:outerShdw>
          </a:effectLst>
        </p:grpSpPr>
        <p:sp>
          <p:nvSpPr>
            <p:cNvPr id="33" name="Box">
              <a:extLst>
                <a:ext uri="{FF2B5EF4-FFF2-40B4-BE49-F238E27FC236}">
                  <a16:creationId xmlns:a16="http://schemas.microsoft.com/office/drawing/2014/main" id="{5F29CF4D-20BF-9AE2-F894-55CCF3D3E232}"/>
                </a:ext>
              </a:extLst>
            </p:cNvPr>
            <p:cNvSpPr/>
            <p:nvPr/>
          </p:nvSpPr>
          <p:spPr>
            <a:xfrm>
              <a:off x="2224223" y="3437889"/>
              <a:ext cx="1504975" cy="1822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b"/>
            <a:lstStyle/>
            <a:p>
              <a:pPr algn="ctr">
                <a:lnSpc>
                  <a:spcPct val="130000"/>
                </a:lnSpc>
                <a:spcBef>
                  <a:spcPts val="1000"/>
                </a:spcBef>
              </a:pP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Bar">
              <a:extLst>
                <a:ext uri="{FF2B5EF4-FFF2-40B4-BE49-F238E27FC236}">
                  <a16:creationId xmlns:a16="http://schemas.microsoft.com/office/drawing/2014/main" id="{19C82701-389C-1374-91C0-92447D1CC974}"/>
                </a:ext>
              </a:extLst>
            </p:cNvPr>
            <p:cNvSpPr/>
            <p:nvPr/>
          </p:nvSpPr>
          <p:spPr>
            <a:xfrm flipV="1">
              <a:off x="2224223" y="3434820"/>
              <a:ext cx="1504976" cy="54700"/>
            </a:xfrm>
            <a:prstGeom prst="rect">
              <a:avLst/>
            </a:prstGeom>
            <a:solidFill>
              <a:srgbClr val="11A7D9"/>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200">
                <a:solidFill>
                  <a:schemeClr val="tx1">
                    <a:alpha val="70000"/>
                  </a:schemeClr>
                </a:solidFill>
                <a:latin typeface="Be Vietnam Pro" pitchFamily="2" charset="77"/>
              </a:endParaRPr>
            </a:p>
          </p:txBody>
        </p:sp>
      </p:grpSp>
      <p:sp>
        <p:nvSpPr>
          <p:cNvPr id="35" name="TextBox 34">
            <a:extLst>
              <a:ext uri="{FF2B5EF4-FFF2-40B4-BE49-F238E27FC236}">
                <a16:creationId xmlns:a16="http://schemas.microsoft.com/office/drawing/2014/main" id="{ACCC8BAF-BB2D-BC42-703C-98AAF1EEB666}"/>
              </a:ext>
            </a:extLst>
          </p:cNvPr>
          <p:cNvSpPr txBox="1"/>
          <p:nvPr/>
        </p:nvSpPr>
        <p:spPr>
          <a:xfrm>
            <a:off x="577118" y="4387410"/>
            <a:ext cx="1489643" cy="584775"/>
          </a:xfrm>
          <a:prstGeom prst="rect">
            <a:avLst/>
          </a:prstGeom>
          <a:noFill/>
          <a:ln>
            <a:noFill/>
          </a:ln>
        </p:spPr>
        <p:txBody>
          <a:bodyPr wrap="square">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Current Attendees</a:t>
            </a:r>
          </a:p>
        </p:txBody>
      </p:sp>
      <p:sp>
        <p:nvSpPr>
          <p:cNvPr id="36" name="Freeform 278">
            <a:extLst>
              <a:ext uri="{FF2B5EF4-FFF2-40B4-BE49-F238E27FC236}">
                <a16:creationId xmlns:a16="http://schemas.microsoft.com/office/drawing/2014/main" id="{D1E39F85-3FA3-74AA-2D70-5E011CBB3E2D}"/>
              </a:ext>
            </a:extLst>
          </p:cNvPr>
          <p:cNvSpPr>
            <a:spLocks noEditPoints="1"/>
          </p:cNvSpPr>
          <p:nvPr/>
        </p:nvSpPr>
        <p:spPr bwMode="auto">
          <a:xfrm>
            <a:off x="2534574" y="3547940"/>
            <a:ext cx="743115" cy="752521"/>
          </a:xfrm>
          <a:custGeom>
            <a:avLst/>
            <a:gdLst>
              <a:gd name="T0" fmla="*/ 103 w 158"/>
              <a:gd name="T1" fmla="*/ 54 h 160"/>
              <a:gd name="T2" fmla="*/ 103 w 158"/>
              <a:gd name="T3" fmla="*/ 57 h 160"/>
              <a:gd name="T4" fmla="*/ 95 w 158"/>
              <a:gd name="T5" fmla="*/ 65 h 160"/>
              <a:gd name="T6" fmla="*/ 91 w 158"/>
              <a:gd name="T7" fmla="*/ 61 h 160"/>
              <a:gd name="T8" fmla="*/ 79 w 158"/>
              <a:gd name="T9" fmla="*/ 72 h 160"/>
              <a:gd name="T10" fmla="*/ 79 w 158"/>
              <a:gd name="T11" fmla="*/ 70 h 160"/>
              <a:gd name="T12" fmla="*/ 56 w 158"/>
              <a:gd name="T13" fmla="*/ 75 h 160"/>
              <a:gd name="T14" fmla="*/ 45 w 158"/>
              <a:gd name="T15" fmla="*/ 65 h 160"/>
              <a:gd name="T16" fmla="*/ 63 w 158"/>
              <a:gd name="T17" fmla="*/ 65 h 160"/>
              <a:gd name="T18" fmla="*/ 56 w 158"/>
              <a:gd name="T19" fmla="*/ 57 h 160"/>
              <a:gd name="T20" fmla="*/ 79 w 158"/>
              <a:gd name="T21" fmla="*/ 74 h 160"/>
              <a:gd name="T22" fmla="*/ 42 w 158"/>
              <a:gd name="T23" fmla="*/ 91 h 160"/>
              <a:gd name="T24" fmla="*/ 44 w 158"/>
              <a:gd name="T25" fmla="*/ 100 h 160"/>
              <a:gd name="T26" fmla="*/ 65 w 158"/>
              <a:gd name="T27" fmla="*/ 85 h 160"/>
              <a:gd name="T28" fmla="*/ 79 w 158"/>
              <a:gd name="T29" fmla="*/ 77 h 160"/>
              <a:gd name="T30" fmla="*/ 93 w 158"/>
              <a:gd name="T31" fmla="*/ 85 h 160"/>
              <a:gd name="T32" fmla="*/ 114 w 158"/>
              <a:gd name="T33" fmla="*/ 100 h 160"/>
              <a:gd name="T34" fmla="*/ 117 w 158"/>
              <a:gd name="T35" fmla="*/ 91 h 160"/>
              <a:gd name="T36" fmla="*/ 151 w 158"/>
              <a:gd name="T37" fmla="*/ 75 h 160"/>
              <a:gd name="T38" fmla="*/ 79 w 158"/>
              <a:gd name="T39" fmla="*/ 0 h 160"/>
              <a:gd name="T40" fmla="*/ 8 w 158"/>
              <a:gd name="T41" fmla="*/ 75 h 160"/>
              <a:gd name="T42" fmla="*/ 8 w 158"/>
              <a:gd name="T43" fmla="*/ 90 h 160"/>
              <a:gd name="T44" fmla="*/ 72 w 158"/>
              <a:gd name="T45" fmla="*/ 153 h 160"/>
              <a:gd name="T46" fmla="*/ 87 w 158"/>
              <a:gd name="T47" fmla="*/ 151 h 160"/>
              <a:gd name="T48" fmla="*/ 158 w 158"/>
              <a:gd name="T49" fmla="*/ 83 h 160"/>
              <a:gd name="T50" fmla="*/ 147 w 158"/>
              <a:gd name="T51" fmla="*/ 84 h 160"/>
              <a:gd name="T52" fmla="*/ 80 w 158"/>
              <a:gd name="T53" fmla="*/ 148 h 160"/>
              <a:gd name="T54" fmla="*/ 78 w 158"/>
              <a:gd name="T55" fmla="*/ 153 h 160"/>
              <a:gd name="T56" fmla="*/ 15 w 158"/>
              <a:gd name="T57" fmla="*/ 87 h 160"/>
              <a:gd name="T58" fmla="*/ 7 w 158"/>
              <a:gd name="T59" fmla="*/ 83 h 160"/>
              <a:gd name="T60" fmla="*/ 14 w 158"/>
              <a:gd name="T61" fmla="*/ 79 h 160"/>
              <a:gd name="T62" fmla="*/ 78 w 158"/>
              <a:gd name="T63" fmla="*/ 8 h 160"/>
              <a:gd name="T64" fmla="*/ 80 w 158"/>
              <a:gd name="T65" fmla="*/ 12 h 160"/>
              <a:gd name="T66" fmla="*/ 147 w 158"/>
              <a:gd name="T67" fmla="*/ 82 h 160"/>
              <a:gd name="T68" fmla="*/ 151 w 158"/>
              <a:gd name="T69" fmla="*/ 84 h 160"/>
              <a:gd name="T70" fmla="*/ 135 w 158"/>
              <a:gd name="T71" fmla="*/ 80 h 160"/>
              <a:gd name="T72" fmla="*/ 83 w 158"/>
              <a:gd name="T73" fmla="*/ 24 h 160"/>
              <a:gd name="T74" fmla="*/ 79 w 158"/>
              <a:gd name="T75" fmla="*/ 32 h 160"/>
              <a:gd name="T76" fmla="*/ 76 w 158"/>
              <a:gd name="T77" fmla="*/ 24 h 160"/>
              <a:gd name="T78" fmla="*/ 23 w 158"/>
              <a:gd name="T79" fmla="*/ 80 h 160"/>
              <a:gd name="T80" fmla="*/ 32 w 158"/>
              <a:gd name="T81" fmla="*/ 83 h 160"/>
              <a:gd name="T82" fmla="*/ 24 w 158"/>
              <a:gd name="T83" fmla="*/ 86 h 160"/>
              <a:gd name="T84" fmla="*/ 76 w 158"/>
              <a:gd name="T85" fmla="*/ 136 h 160"/>
              <a:gd name="T86" fmla="*/ 79 w 158"/>
              <a:gd name="T87" fmla="*/ 129 h 160"/>
              <a:gd name="T88" fmla="*/ 83 w 158"/>
              <a:gd name="T89" fmla="*/ 136 h 160"/>
              <a:gd name="T90" fmla="*/ 135 w 158"/>
              <a:gd name="T91" fmla="*/ 87 h 160"/>
              <a:gd name="T92" fmla="*/ 130 w 158"/>
              <a:gd name="T93" fmla="*/ 85 h 160"/>
              <a:gd name="T94" fmla="*/ 130 w 158"/>
              <a:gd name="T95" fmla="*/ 88 h 160"/>
              <a:gd name="T96" fmla="*/ 85 w 158"/>
              <a:gd name="T97" fmla="*/ 132 h 160"/>
              <a:gd name="T98" fmla="*/ 74 w 158"/>
              <a:gd name="T99" fmla="*/ 133 h 160"/>
              <a:gd name="T100" fmla="*/ 34 w 158"/>
              <a:gd name="T101" fmla="*/ 83 h 160"/>
              <a:gd name="T102" fmla="*/ 74 w 158"/>
              <a:gd name="T103" fmla="*/ 27 h 160"/>
              <a:gd name="T104" fmla="*/ 85 w 158"/>
              <a:gd name="T105" fmla="*/ 29 h 160"/>
              <a:gd name="T106" fmla="*/ 130 w 158"/>
              <a:gd name="T107" fmla="*/ 7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160">
                <a:moveTo>
                  <a:pt x="103" y="75"/>
                </a:moveTo>
                <a:cubicBezTo>
                  <a:pt x="109" y="75"/>
                  <a:pt x="114" y="70"/>
                  <a:pt x="114" y="65"/>
                </a:cubicBezTo>
                <a:cubicBezTo>
                  <a:pt x="114" y="59"/>
                  <a:pt x="109" y="54"/>
                  <a:pt x="103" y="54"/>
                </a:cubicBezTo>
                <a:cubicBezTo>
                  <a:pt x="97" y="54"/>
                  <a:pt x="93" y="59"/>
                  <a:pt x="93" y="65"/>
                </a:cubicBezTo>
                <a:cubicBezTo>
                  <a:pt x="93" y="70"/>
                  <a:pt x="97" y="75"/>
                  <a:pt x="103" y="75"/>
                </a:cubicBezTo>
                <a:close/>
                <a:moveTo>
                  <a:pt x="103" y="57"/>
                </a:moveTo>
                <a:cubicBezTo>
                  <a:pt x="107" y="57"/>
                  <a:pt x="111" y="60"/>
                  <a:pt x="111" y="65"/>
                </a:cubicBezTo>
                <a:cubicBezTo>
                  <a:pt x="111" y="69"/>
                  <a:pt x="107" y="72"/>
                  <a:pt x="103" y="72"/>
                </a:cubicBezTo>
                <a:cubicBezTo>
                  <a:pt x="99" y="72"/>
                  <a:pt x="95" y="69"/>
                  <a:pt x="95" y="65"/>
                </a:cubicBezTo>
                <a:cubicBezTo>
                  <a:pt x="95" y="60"/>
                  <a:pt x="99" y="57"/>
                  <a:pt x="103" y="57"/>
                </a:cubicBezTo>
                <a:close/>
                <a:moveTo>
                  <a:pt x="79" y="72"/>
                </a:moveTo>
                <a:cubicBezTo>
                  <a:pt x="86" y="72"/>
                  <a:pt x="91" y="67"/>
                  <a:pt x="91" y="61"/>
                </a:cubicBezTo>
                <a:cubicBezTo>
                  <a:pt x="91" y="55"/>
                  <a:pt x="86" y="49"/>
                  <a:pt x="79" y="49"/>
                </a:cubicBezTo>
                <a:cubicBezTo>
                  <a:pt x="73" y="49"/>
                  <a:pt x="68" y="55"/>
                  <a:pt x="68" y="61"/>
                </a:cubicBezTo>
                <a:cubicBezTo>
                  <a:pt x="68" y="67"/>
                  <a:pt x="73" y="72"/>
                  <a:pt x="79" y="72"/>
                </a:cubicBezTo>
                <a:close/>
                <a:moveTo>
                  <a:pt x="79" y="52"/>
                </a:moveTo>
                <a:cubicBezTo>
                  <a:pt x="84" y="52"/>
                  <a:pt x="88" y="56"/>
                  <a:pt x="88" y="61"/>
                </a:cubicBezTo>
                <a:cubicBezTo>
                  <a:pt x="88" y="66"/>
                  <a:pt x="84" y="70"/>
                  <a:pt x="79" y="70"/>
                </a:cubicBezTo>
                <a:cubicBezTo>
                  <a:pt x="75" y="70"/>
                  <a:pt x="71" y="66"/>
                  <a:pt x="71" y="61"/>
                </a:cubicBezTo>
                <a:cubicBezTo>
                  <a:pt x="71" y="56"/>
                  <a:pt x="75" y="52"/>
                  <a:pt x="79" y="52"/>
                </a:cubicBezTo>
                <a:close/>
                <a:moveTo>
                  <a:pt x="56" y="75"/>
                </a:moveTo>
                <a:cubicBezTo>
                  <a:pt x="61" y="75"/>
                  <a:pt x="66" y="70"/>
                  <a:pt x="66" y="65"/>
                </a:cubicBezTo>
                <a:cubicBezTo>
                  <a:pt x="66" y="59"/>
                  <a:pt x="61" y="54"/>
                  <a:pt x="56" y="54"/>
                </a:cubicBezTo>
                <a:cubicBezTo>
                  <a:pt x="50" y="54"/>
                  <a:pt x="45" y="59"/>
                  <a:pt x="45" y="65"/>
                </a:cubicBezTo>
                <a:cubicBezTo>
                  <a:pt x="45" y="70"/>
                  <a:pt x="50" y="75"/>
                  <a:pt x="56" y="75"/>
                </a:cubicBezTo>
                <a:close/>
                <a:moveTo>
                  <a:pt x="56" y="57"/>
                </a:moveTo>
                <a:cubicBezTo>
                  <a:pt x="60" y="57"/>
                  <a:pt x="63" y="60"/>
                  <a:pt x="63" y="65"/>
                </a:cubicBezTo>
                <a:cubicBezTo>
                  <a:pt x="63" y="69"/>
                  <a:pt x="60" y="72"/>
                  <a:pt x="56" y="72"/>
                </a:cubicBezTo>
                <a:cubicBezTo>
                  <a:pt x="51" y="72"/>
                  <a:pt x="48" y="69"/>
                  <a:pt x="48" y="65"/>
                </a:cubicBezTo>
                <a:cubicBezTo>
                  <a:pt x="48" y="60"/>
                  <a:pt x="51" y="57"/>
                  <a:pt x="56" y="57"/>
                </a:cubicBezTo>
                <a:close/>
                <a:moveTo>
                  <a:pt x="103" y="77"/>
                </a:moveTo>
                <a:cubicBezTo>
                  <a:pt x="99" y="77"/>
                  <a:pt x="95" y="78"/>
                  <a:pt x="92" y="82"/>
                </a:cubicBezTo>
                <a:cubicBezTo>
                  <a:pt x="90" y="77"/>
                  <a:pt x="85" y="74"/>
                  <a:pt x="79" y="74"/>
                </a:cubicBezTo>
                <a:cubicBezTo>
                  <a:pt x="74" y="74"/>
                  <a:pt x="69" y="77"/>
                  <a:pt x="66" y="82"/>
                </a:cubicBezTo>
                <a:cubicBezTo>
                  <a:pt x="64" y="78"/>
                  <a:pt x="60" y="77"/>
                  <a:pt x="56" y="77"/>
                </a:cubicBezTo>
                <a:cubicBezTo>
                  <a:pt x="48" y="77"/>
                  <a:pt x="42" y="83"/>
                  <a:pt x="42" y="91"/>
                </a:cubicBezTo>
                <a:cubicBezTo>
                  <a:pt x="42" y="100"/>
                  <a:pt x="42" y="100"/>
                  <a:pt x="42" y="100"/>
                </a:cubicBezTo>
                <a:cubicBezTo>
                  <a:pt x="42" y="101"/>
                  <a:pt x="42" y="101"/>
                  <a:pt x="43" y="101"/>
                </a:cubicBezTo>
                <a:cubicBezTo>
                  <a:pt x="44" y="101"/>
                  <a:pt x="44" y="101"/>
                  <a:pt x="44" y="100"/>
                </a:cubicBezTo>
                <a:cubicBezTo>
                  <a:pt x="44" y="91"/>
                  <a:pt x="44" y="91"/>
                  <a:pt x="44" y="91"/>
                </a:cubicBezTo>
                <a:cubicBezTo>
                  <a:pt x="44" y="84"/>
                  <a:pt x="49" y="79"/>
                  <a:pt x="56" y="79"/>
                </a:cubicBezTo>
                <a:cubicBezTo>
                  <a:pt x="59" y="79"/>
                  <a:pt x="63" y="82"/>
                  <a:pt x="65" y="85"/>
                </a:cubicBezTo>
                <a:cubicBezTo>
                  <a:pt x="65" y="85"/>
                  <a:pt x="66" y="86"/>
                  <a:pt x="67" y="86"/>
                </a:cubicBezTo>
                <a:cubicBezTo>
                  <a:pt x="67" y="86"/>
                  <a:pt x="68" y="85"/>
                  <a:pt x="68" y="85"/>
                </a:cubicBezTo>
                <a:cubicBezTo>
                  <a:pt x="70" y="80"/>
                  <a:pt x="74" y="77"/>
                  <a:pt x="79" y="77"/>
                </a:cubicBezTo>
                <a:cubicBezTo>
                  <a:pt x="84" y="77"/>
                  <a:pt x="89" y="80"/>
                  <a:pt x="91" y="85"/>
                </a:cubicBezTo>
                <a:cubicBezTo>
                  <a:pt x="91" y="85"/>
                  <a:pt x="92" y="86"/>
                  <a:pt x="92" y="86"/>
                </a:cubicBezTo>
                <a:cubicBezTo>
                  <a:pt x="93" y="86"/>
                  <a:pt x="93" y="85"/>
                  <a:pt x="93" y="85"/>
                </a:cubicBezTo>
                <a:cubicBezTo>
                  <a:pt x="95" y="82"/>
                  <a:pt x="99" y="79"/>
                  <a:pt x="103" y="79"/>
                </a:cubicBezTo>
                <a:cubicBezTo>
                  <a:pt x="109" y="79"/>
                  <a:pt x="114" y="84"/>
                  <a:pt x="114" y="91"/>
                </a:cubicBezTo>
                <a:cubicBezTo>
                  <a:pt x="114" y="100"/>
                  <a:pt x="114" y="100"/>
                  <a:pt x="114" y="100"/>
                </a:cubicBezTo>
                <a:cubicBezTo>
                  <a:pt x="114" y="101"/>
                  <a:pt x="115" y="101"/>
                  <a:pt x="116" y="101"/>
                </a:cubicBezTo>
                <a:cubicBezTo>
                  <a:pt x="116" y="101"/>
                  <a:pt x="117" y="101"/>
                  <a:pt x="117" y="100"/>
                </a:cubicBezTo>
                <a:cubicBezTo>
                  <a:pt x="117" y="91"/>
                  <a:pt x="117" y="91"/>
                  <a:pt x="117" y="91"/>
                </a:cubicBezTo>
                <a:cubicBezTo>
                  <a:pt x="117" y="83"/>
                  <a:pt x="111" y="77"/>
                  <a:pt x="103" y="77"/>
                </a:cubicBezTo>
                <a:close/>
                <a:moveTo>
                  <a:pt x="151" y="75"/>
                </a:moveTo>
                <a:cubicBezTo>
                  <a:pt x="151" y="75"/>
                  <a:pt x="151" y="75"/>
                  <a:pt x="151" y="75"/>
                </a:cubicBezTo>
                <a:cubicBezTo>
                  <a:pt x="148" y="41"/>
                  <a:pt x="121" y="13"/>
                  <a:pt x="87" y="9"/>
                </a:cubicBezTo>
                <a:cubicBezTo>
                  <a:pt x="87" y="8"/>
                  <a:pt x="87" y="8"/>
                  <a:pt x="87" y="8"/>
                </a:cubicBezTo>
                <a:cubicBezTo>
                  <a:pt x="87" y="4"/>
                  <a:pt x="83" y="0"/>
                  <a:pt x="79" y="0"/>
                </a:cubicBezTo>
                <a:cubicBezTo>
                  <a:pt x="75" y="0"/>
                  <a:pt x="72" y="4"/>
                  <a:pt x="72" y="8"/>
                </a:cubicBezTo>
                <a:cubicBezTo>
                  <a:pt x="72" y="9"/>
                  <a:pt x="72" y="9"/>
                  <a:pt x="72" y="9"/>
                </a:cubicBezTo>
                <a:cubicBezTo>
                  <a:pt x="38" y="13"/>
                  <a:pt x="10" y="41"/>
                  <a:pt x="8" y="75"/>
                </a:cubicBezTo>
                <a:cubicBezTo>
                  <a:pt x="8" y="75"/>
                  <a:pt x="8" y="75"/>
                  <a:pt x="8" y="75"/>
                </a:cubicBezTo>
                <a:cubicBezTo>
                  <a:pt x="3" y="75"/>
                  <a:pt x="0" y="79"/>
                  <a:pt x="0" y="83"/>
                </a:cubicBezTo>
                <a:cubicBezTo>
                  <a:pt x="0" y="87"/>
                  <a:pt x="3" y="90"/>
                  <a:pt x="8" y="90"/>
                </a:cubicBezTo>
                <a:cubicBezTo>
                  <a:pt x="9" y="90"/>
                  <a:pt x="9" y="90"/>
                  <a:pt x="9" y="90"/>
                </a:cubicBezTo>
                <a:cubicBezTo>
                  <a:pt x="13" y="122"/>
                  <a:pt x="40" y="148"/>
                  <a:pt x="72" y="151"/>
                </a:cubicBezTo>
                <a:cubicBezTo>
                  <a:pt x="72" y="153"/>
                  <a:pt x="72" y="153"/>
                  <a:pt x="72" y="153"/>
                </a:cubicBezTo>
                <a:cubicBezTo>
                  <a:pt x="72" y="157"/>
                  <a:pt x="75" y="160"/>
                  <a:pt x="79" y="160"/>
                </a:cubicBezTo>
                <a:cubicBezTo>
                  <a:pt x="83" y="160"/>
                  <a:pt x="87" y="157"/>
                  <a:pt x="87" y="153"/>
                </a:cubicBezTo>
                <a:cubicBezTo>
                  <a:pt x="87" y="151"/>
                  <a:pt x="87" y="151"/>
                  <a:pt x="87" y="151"/>
                </a:cubicBezTo>
                <a:cubicBezTo>
                  <a:pt x="119" y="148"/>
                  <a:pt x="146" y="122"/>
                  <a:pt x="150" y="90"/>
                </a:cubicBezTo>
                <a:cubicBezTo>
                  <a:pt x="151" y="90"/>
                  <a:pt x="151" y="90"/>
                  <a:pt x="151" y="90"/>
                </a:cubicBezTo>
                <a:cubicBezTo>
                  <a:pt x="155" y="90"/>
                  <a:pt x="158" y="87"/>
                  <a:pt x="158" y="83"/>
                </a:cubicBezTo>
                <a:cubicBezTo>
                  <a:pt x="158" y="79"/>
                  <a:pt x="155" y="75"/>
                  <a:pt x="151" y="75"/>
                </a:cubicBezTo>
                <a:close/>
                <a:moveTo>
                  <a:pt x="151" y="84"/>
                </a:moveTo>
                <a:cubicBezTo>
                  <a:pt x="147" y="84"/>
                  <a:pt x="147" y="84"/>
                  <a:pt x="147" y="84"/>
                </a:cubicBezTo>
                <a:cubicBezTo>
                  <a:pt x="145" y="84"/>
                  <a:pt x="144" y="85"/>
                  <a:pt x="144" y="87"/>
                </a:cubicBezTo>
                <a:cubicBezTo>
                  <a:pt x="141" y="118"/>
                  <a:pt x="115" y="143"/>
                  <a:pt x="83" y="145"/>
                </a:cubicBezTo>
                <a:cubicBezTo>
                  <a:pt x="82" y="145"/>
                  <a:pt x="80" y="146"/>
                  <a:pt x="80" y="148"/>
                </a:cubicBezTo>
                <a:cubicBezTo>
                  <a:pt x="80" y="153"/>
                  <a:pt x="80" y="153"/>
                  <a:pt x="80" y="153"/>
                </a:cubicBezTo>
                <a:cubicBezTo>
                  <a:pt x="80" y="153"/>
                  <a:pt x="80" y="154"/>
                  <a:pt x="79" y="154"/>
                </a:cubicBezTo>
                <a:cubicBezTo>
                  <a:pt x="79" y="154"/>
                  <a:pt x="78" y="153"/>
                  <a:pt x="78" y="153"/>
                </a:cubicBezTo>
                <a:cubicBezTo>
                  <a:pt x="78" y="148"/>
                  <a:pt x="78" y="148"/>
                  <a:pt x="78" y="148"/>
                </a:cubicBezTo>
                <a:cubicBezTo>
                  <a:pt x="78" y="146"/>
                  <a:pt x="77" y="145"/>
                  <a:pt x="75" y="145"/>
                </a:cubicBezTo>
                <a:cubicBezTo>
                  <a:pt x="44" y="143"/>
                  <a:pt x="18" y="118"/>
                  <a:pt x="15" y="87"/>
                </a:cubicBezTo>
                <a:cubicBezTo>
                  <a:pt x="15" y="85"/>
                  <a:pt x="13" y="84"/>
                  <a:pt x="11" y="84"/>
                </a:cubicBezTo>
                <a:cubicBezTo>
                  <a:pt x="8" y="84"/>
                  <a:pt x="8" y="84"/>
                  <a:pt x="8" y="84"/>
                </a:cubicBezTo>
                <a:cubicBezTo>
                  <a:pt x="7" y="84"/>
                  <a:pt x="7" y="83"/>
                  <a:pt x="7" y="83"/>
                </a:cubicBezTo>
                <a:cubicBezTo>
                  <a:pt x="7" y="82"/>
                  <a:pt x="7" y="82"/>
                  <a:pt x="8" y="82"/>
                </a:cubicBezTo>
                <a:cubicBezTo>
                  <a:pt x="11" y="82"/>
                  <a:pt x="11" y="82"/>
                  <a:pt x="11" y="82"/>
                </a:cubicBezTo>
                <a:cubicBezTo>
                  <a:pt x="13" y="82"/>
                  <a:pt x="14" y="80"/>
                  <a:pt x="14" y="79"/>
                </a:cubicBezTo>
                <a:cubicBezTo>
                  <a:pt x="15" y="45"/>
                  <a:pt x="42" y="18"/>
                  <a:pt x="75" y="15"/>
                </a:cubicBezTo>
                <a:cubicBezTo>
                  <a:pt x="77" y="15"/>
                  <a:pt x="78" y="14"/>
                  <a:pt x="78" y="12"/>
                </a:cubicBezTo>
                <a:cubicBezTo>
                  <a:pt x="78" y="8"/>
                  <a:pt x="78" y="8"/>
                  <a:pt x="78" y="8"/>
                </a:cubicBezTo>
                <a:cubicBezTo>
                  <a:pt x="78" y="7"/>
                  <a:pt x="79" y="7"/>
                  <a:pt x="79" y="7"/>
                </a:cubicBezTo>
                <a:cubicBezTo>
                  <a:pt x="80" y="7"/>
                  <a:pt x="80" y="7"/>
                  <a:pt x="80" y="8"/>
                </a:cubicBezTo>
                <a:cubicBezTo>
                  <a:pt x="80" y="12"/>
                  <a:pt x="80" y="12"/>
                  <a:pt x="80" y="12"/>
                </a:cubicBezTo>
                <a:cubicBezTo>
                  <a:pt x="80" y="14"/>
                  <a:pt x="82" y="15"/>
                  <a:pt x="83" y="15"/>
                </a:cubicBezTo>
                <a:cubicBezTo>
                  <a:pt x="117" y="18"/>
                  <a:pt x="143" y="45"/>
                  <a:pt x="144" y="79"/>
                </a:cubicBezTo>
                <a:cubicBezTo>
                  <a:pt x="144" y="80"/>
                  <a:pt x="146" y="82"/>
                  <a:pt x="147" y="82"/>
                </a:cubicBezTo>
                <a:cubicBezTo>
                  <a:pt x="151" y="82"/>
                  <a:pt x="151" y="82"/>
                  <a:pt x="151" y="82"/>
                </a:cubicBezTo>
                <a:cubicBezTo>
                  <a:pt x="151" y="82"/>
                  <a:pt x="152" y="82"/>
                  <a:pt x="152" y="83"/>
                </a:cubicBezTo>
                <a:cubicBezTo>
                  <a:pt x="152" y="83"/>
                  <a:pt x="151" y="84"/>
                  <a:pt x="151" y="84"/>
                </a:cubicBezTo>
                <a:close/>
                <a:moveTo>
                  <a:pt x="130" y="80"/>
                </a:moveTo>
                <a:cubicBezTo>
                  <a:pt x="134" y="80"/>
                  <a:pt x="134" y="80"/>
                  <a:pt x="134" y="80"/>
                </a:cubicBezTo>
                <a:cubicBezTo>
                  <a:pt x="135" y="80"/>
                  <a:pt x="135" y="80"/>
                  <a:pt x="135" y="80"/>
                </a:cubicBezTo>
                <a:cubicBezTo>
                  <a:pt x="135" y="79"/>
                  <a:pt x="136" y="79"/>
                  <a:pt x="136" y="78"/>
                </a:cubicBezTo>
                <a:cubicBezTo>
                  <a:pt x="135" y="50"/>
                  <a:pt x="112" y="26"/>
                  <a:pt x="84" y="24"/>
                </a:cubicBezTo>
                <a:cubicBezTo>
                  <a:pt x="83" y="24"/>
                  <a:pt x="83" y="24"/>
                  <a:pt x="83" y="24"/>
                </a:cubicBezTo>
                <a:cubicBezTo>
                  <a:pt x="82" y="25"/>
                  <a:pt x="82" y="25"/>
                  <a:pt x="82" y="26"/>
                </a:cubicBezTo>
                <a:cubicBezTo>
                  <a:pt x="82" y="29"/>
                  <a:pt x="82" y="29"/>
                  <a:pt x="82" y="29"/>
                </a:cubicBezTo>
                <a:cubicBezTo>
                  <a:pt x="82" y="30"/>
                  <a:pt x="81" y="32"/>
                  <a:pt x="79" y="32"/>
                </a:cubicBezTo>
                <a:cubicBezTo>
                  <a:pt x="78" y="32"/>
                  <a:pt x="77" y="30"/>
                  <a:pt x="77" y="29"/>
                </a:cubicBezTo>
                <a:cubicBezTo>
                  <a:pt x="77" y="26"/>
                  <a:pt x="77" y="26"/>
                  <a:pt x="77" y="26"/>
                </a:cubicBezTo>
                <a:cubicBezTo>
                  <a:pt x="77" y="25"/>
                  <a:pt x="76" y="25"/>
                  <a:pt x="76" y="24"/>
                </a:cubicBezTo>
                <a:cubicBezTo>
                  <a:pt x="76" y="24"/>
                  <a:pt x="75" y="24"/>
                  <a:pt x="75" y="24"/>
                </a:cubicBezTo>
                <a:cubicBezTo>
                  <a:pt x="46" y="26"/>
                  <a:pt x="24" y="50"/>
                  <a:pt x="23" y="78"/>
                </a:cubicBezTo>
                <a:cubicBezTo>
                  <a:pt x="23" y="79"/>
                  <a:pt x="23" y="79"/>
                  <a:pt x="23" y="80"/>
                </a:cubicBezTo>
                <a:cubicBezTo>
                  <a:pt x="24" y="80"/>
                  <a:pt x="24" y="80"/>
                  <a:pt x="24" y="80"/>
                </a:cubicBezTo>
                <a:cubicBezTo>
                  <a:pt x="29" y="80"/>
                  <a:pt x="29" y="80"/>
                  <a:pt x="29" y="80"/>
                </a:cubicBezTo>
                <a:cubicBezTo>
                  <a:pt x="30" y="80"/>
                  <a:pt x="32" y="81"/>
                  <a:pt x="32" y="83"/>
                </a:cubicBezTo>
                <a:cubicBezTo>
                  <a:pt x="32" y="84"/>
                  <a:pt x="30" y="85"/>
                  <a:pt x="29" y="85"/>
                </a:cubicBezTo>
                <a:cubicBezTo>
                  <a:pt x="25" y="85"/>
                  <a:pt x="25" y="85"/>
                  <a:pt x="25" y="85"/>
                </a:cubicBezTo>
                <a:cubicBezTo>
                  <a:pt x="24" y="85"/>
                  <a:pt x="24" y="86"/>
                  <a:pt x="24" y="86"/>
                </a:cubicBezTo>
                <a:cubicBezTo>
                  <a:pt x="24" y="86"/>
                  <a:pt x="23" y="87"/>
                  <a:pt x="23" y="87"/>
                </a:cubicBezTo>
                <a:cubicBezTo>
                  <a:pt x="27" y="114"/>
                  <a:pt x="48" y="134"/>
                  <a:pt x="75" y="136"/>
                </a:cubicBezTo>
                <a:cubicBezTo>
                  <a:pt x="75" y="136"/>
                  <a:pt x="76" y="136"/>
                  <a:pt x="76" y="136"/>
                </a:cubicBezTo>
                <a:cubicBezTo>
                  <a:pt x="76" y="136"/>
                  <a:pt x="77" y="135"/>
                  <a:pt x="77" y="135"/>
                </a:cubicBezTo>
                <a:cubicBezTo>
                  <a:pt x="77" y="132"/>
                  <a:pt x="77" y="132"/>
                  <a:pt x="77" y="132"/>
                </a:cubicBezTo>
                <a:cubicBezTo>
                  <a:pt x="77" y="130"/>
                  <a:pt x="78" y="129"/>
                  <a:pt x="79" y="129"/>
                </a:cubicBezTo>
                <a:cubicBezTo>
                  <a:pt x="81" y="129"/>
                  <a:pt x="82" y="130"/>
                  <a:pt x="82" y="132"/>
                </a:cubicBezTo>
                <a:cubicBezTo>
                  <a:pt x="82" y="135"/>
                  <a:pt x="82" y="135"/>
                  <a:pt x="82" y="135"/>
                </a:cubicBezTo>
                <a:cubicBezTo>
                  <a:pt x="82" y="135"/>
                  <a:pt x="82" y="136"/>
                  <a:pt x="83" y="136"/>
                </a:cubicBezTo>
                <a:cubicBezTo>
                  <a:pt x="83" y="136"/>
                  <a:pt x="83" y="136"/>
                  <a:pt x="83" y="136"/>
                </a:cubicBezTo>
                <a:cubicBezTo>
                  <a:pt x="84" y="136"/>
                  <a:pt x="84" y="136"/>
                  <a:pt x="84" y="136"/>
                </a:cubicBezTo>
                <a:cubicBezTo>
                  <a:pt x="110" y="134"/>
                  <a:pt x="132" y="114"/>
                  <a:pt x="135" y="87"/>
                </a:cubicBezTo>
                <a:cubicBezTo>
                  <a:pt x="135" y="87"/>
                  <a:pt x="135" y="86"/>
                  <a:pt x="135" y="86"/>
                </a:cubicBezTo>
                <a:cubicBezTo>
                  <a:pt x="135" y="86"/>
                  <a:pt x="134" y="85"/>
                  <a:pt x="134" y="85"/>
                </a:cubicBezTo>
                <a:cubicBezTo>
                  <a:pt x="130" y="85"/>
                  <a:pt x="130" y="85"/>
                  <a:pt x="130" y="85"/>
                </a:cubicBezTo>
                <a:cubicBezTo>
                  <a:pt x="128" y="85"/>
                  <a:pt x="127" y="84"/>
                  <a:pt x="127" y="83"/>
                </a:cubicBezTo>
                <a:cubicBezTo>
                  <a:pt x="127" y="81"/>
                  <a:pt x="128" y="80"/>
                  <a:pt x="130" y="80"/>
                </a:cubicBezTo>
                <a:close/>
                <a:moveTo>
                  <a:pt x="130" y="88"/>
                </a:moveTo>
                <a:cubicBezTo>
                  <a:pt x="132" y="88"/>
                  <a:pt x="132" y="88"/>
                  <a:pt x="132" y="88"/>
                </a:cubicBezTo>
                <a:cubicBezTo>
                  <a:pt x="129" y="112"/>
                  <a:pt x="109" y="131"/>
                  <a:pt x="85" y="133"/>
                </a:cubicBezTo>
                <a:cubicBezTo>
                  <a:pt x="85" y="132"/>
                  <a:pt x="85" y="132"/>
                  <a:pt x="85" y="132"/>
                </a:cubicBezTo>
                <a:cubicBezTo>
                  <a:pt x="85" y="128"/>
                  <a:pt x="82" y="126"/>
                  <a:pt x="79" y="126"/>
                </a:cubicBezTo>
                <a:cubicBezTo>
                  <a:pt x="76" y="126"/>
                  <a:pt x="74" y="128"/>
                  <a:pt x="74" y="132"/>
                </a:cubicBezTo>
                <a:cubicBezTo>
                  <a:pt x="74" y="133"/>
                  <a:pt x="74" y="133"/>
                  <a:pt x="74" y="133"/>
                </a:cubicBezTo>
                <a:cubicBezTo>
                  <a:pt x="50" y="131"/>
                  <a:pt x="30" y="112"/>
                  <a:pt x="26" y="88"/>
                </a:cubicBezTo>
                <a:cubicBezTo>
                  <a:pt x="29" y="88"/>
                  <a:pt x="29" y="88"/>
                  <a:pt x="29" y="88"/>
                </a:cubicBezTo>
                <a:cubicBezTo>
                  <a:pt x="32" y="88"/>
                  <a:pt x="34" y="86"/>
                  <a:pt x="34" y="83"/>
                </a:cubicBezTo>
                <a:cubicBezTo>
                  <a:pt x="34" y="80"/>
                  <a:pt x="32" y="77"/>
                  <a:pt x="29" y="77"/>
                </a:cubicBezTo>
                <a:cubicBezTo>
                  <a:pt x="26" y="77"/>
                  <a:pt x="26" y="77"/>
                  <a:pt x="26" y="77"/>
                </a:cubicBezTo>
                <a:cubicBezTo>
                  <a:pt x="27" y="51"/>
                  <a:pt x="48" y="30"/>
                  <a:pt x="74" y="27"/>
                </a:cubicBezTo>
                <a:cubicBezTo>
                  <a:pt x="74" y="29"/>
                  <a:pt x="74" y="29"/>
                  <a:pt x="74" y="29"/>
                </a:cubicBezTo>
                <a:cubicBezTo>
                  <a:pt x="74" y="32"/>
                  <a:pt x="76" y="34"/>
                  <a:pt x="79" y="34"/>
                </a:cubicBezTo>
                <a:cubicBezTo>
                  <a:pt x="82" y="34"/>
                  <a:pt x="85" y="32"/>
                  <a:pt x="85" y="29"/>
                </a:cubicBezTo>
                <a:cubicBezTo>
                  <a:pt x="85" y="27"/>
                  <a:pt x="85" y="27"/>
                  <a:pt x="85" y="27"/>
                </a:cubicBezTo>
                <a:cubicBezTo>
                  <a:pt x="111" y="30"/>
                  <a:pt x="131" y="51"/>
                  <a:pt x="133" y="77"/>
                </a:cubicBezTo>
                <a:cubicBezTo>
                  <a:pt x="130" y="77"/>
                  <a:pt x="130" y="77"/>
                  <a:pt x="130" y="77"/>
                </a:cubicBezTo>
                <a:cubicBezTo>
                  <a:pt x="127" y="77"/>
                  <a:pt x="124" y="80"/>
                  <a:pt x="124" y="83"/>
                </a:cubicBezTo>
                <a:cubicBezTo>
                  <a:pt x="124" y="86"/>
                  <a:pt x="127" y="88"/>
                  <a:pt x="130" y="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267">
            <a:extLst>
              <a:ext uri="{FF2B5EF4-FFF2-40B4-BE49-F238E27FC236}">
                <a16:creationId xmlns:a16="http://schemas.microsoft.com/office/drawing/2014/main" id="{A205FA2B-DD1F-31D6-DCD8-EA58A1D319B1}"/>
              </a:ext>
            </a:extLst>
          </p:cNvPr>
          <p:cNvSpPr>
            <a:spLocks noEditPoints="1"/>
          </p:cNvSpPr>
          <p:nvPr/>
        </p:nvSpPr>
        <p:spPr bwMode="auto">
          <a:xfrm>
            <a:off x="10573052" y="3453905"/>
            <a:ext cx="592546" cy="839001"/>
          </a:xfrm>
          <a:custGeom>
            <a:avLst/>
            <a:gdLst>
              <a:gd name="T0" fmla="*/ 84 w 113"/>
              <a:gd name="T1" fmla="*/ 65 h 160"/>
              <a:gd name="T2" fmla="*/ 58 w 113"/>
              <a:gd name="T3" fmla="*/ 61 h 160"/>
              <a:gd name="T4" fmla="*/ 36 w 113"/>
              <a:gd name="T5" fmla="*/ 41 h 160"/>
              <a:gd name="T6" fmla="*/ 21 w 113"/>
              <a:gd name="T7" fmla="*/ 86 h 160"/>
              <a:gd name="T8" fmla="*/ 5 w 113"/>
              <a:gd name="T9" fmla="*/ 102 h 160"/>
              <a:gd name="T10" fmla="*/ 37 w 113"/>
              <a:gd name="T11" fmla="*/ 155 h 160"/>
              <a:gd name="T12" fmla="*/ 100 w 113"/>
              <a:gd name="T13" fmla="*/ 160 h 160"/>
              <a:gd name="T14" fmla="*/ 113 w 113"/>
              <a:gd name="T15" fmla="*/ 83 h 160"/>
              <a:gd name="T16" fmla="*/ 98 w 113"/>
              <a:gd name="T17" fmla="*/ 154 h 160"/>
              <a:gd name="T18" fmla="*/ 37 w 113"/>
              <a:gd name="T19" fmla="*/ 140 h 160"/>
              <a:gd name="T20" fmla="*/ 10 w 113"/>
              <a:gd name="T21" fmla="*/ 91 h 160"/>
              <a:gd name="T22" fmla="*/ 34 w 113"/>
              <a:gd name="T23" fmla="*/ 112 h 160"/>
              <a:gd name="T24" fmla="*/ 43 w 113"/>
              <a:gd name="T25" fmla="*/ 41 h 160"/>
              <a:gd name="T26" fmla="*/ 51 w 113"/>
              <a:gd name="T27" fmla="*/ 85 h 160"/>
              <a:gd name="T28" fmla="*/ 61 w 113"/>
              <a:gd name="T29" fmla="*/ 70 h 160"/>
              <a:gd name="T30" fmla="*/ 70 w 113"/>
              <a:gd name="T31" fmla="*/ 91 h 160"/>
              <a:gd name="T32" fmla="*/ 79 w 113"/>
              <a:gd name="T33" fmla="*/ 76 h 160"/>
              <a:gd name="T34" fmla="*/ 88 w 113"/>
              <a:gd name="T35" fmla="*/ 97 h 160"/>
              <a:gd name="T36" fmla="*/ 98 w 113"/>
              <a:gd name="T37" fmla="*/ 83 h 160"/>
              <a:gd name="T38" fmla="*/ 106 w 113"/>
              <a:gd name="T39" fmla="*/ 115 h 160"/>
              <a:gd name="T40" fmla="*/ 78 w 113"/>
              <a:gd name="T41" fmla="*/ 21 h 160"/>
              <a:gd name="T42" fmla="*/ 70 w 113"/>
              <a:gd name="T43" fmla="*/ 13 h 160"/>
              <a:gd name="T44" fmla="*/ 60 w 113"/>
              <a:gd name="T45" fmla="*/ 30 h 160"/>
              <a:gd name="T46" fmla="*/ 72 w 113"/>
              <a:gd name="T47" fmla="*/ 15 h 160"/>
              <a:gd name="T48" fmla="*/ 77 w 113"/>
              <a:gd name="T49" fmla="*/ 17 h 160"/>
              <a:gd name="T50" fmla="*/ 62 w 113"/>
              <a:gd name="T51" fmla="*/ 28 h 160"/>
              <a:gd name="T52" fmla="*/ 66 w 113"/>
              <a:gd name="T53" fmla="*/ 42 h 160"/>
              <a:gd name="T54" fmla="*/ 85 w 113"/>
              <a:gd name="T55" fmla="*/ 47 h 160"/>
              <a:gd name="T56" fmla="*/ 72 w 113"/>
              <a:gd name="T57" fmla="*/ 36 h 160"/>
              <a:gd name="T58" fmla="*/ 87 w 113"/>
              <a:gd name="T59" fmla="*/ 44 h 160"/>
              <a:gd name="T60" fmla="*/ 70 w 113"/>
              <a:gd name="T61" fmla="*/ 44 h 160"/>
              <a:gd name="T62" fmla="*/ 85 w 113"/>
              <a:gd name="T63" fmla="*/ 39 h 160"/>
              <a:gd name="T64" fmla="*/ 47 w 113"/>
              <a:gd name="T65" fmla="*/ 25 h 160"/>
              <a:gd name="T66" fmla="*/ 47 w 113"/>
              <a:gd name="T67" fmla="*/ 0 h 160"/>
              <a:gd name="T68" fmla="*/ 43 w 113"/>
              <a:gd name="T69" fmla="*/ 24 h 160"/>
              <a:gd name="T70" fmla="*/ 47 w 113"/>
              <a:gd name="T71" fmla="*/ 3 h 160"/>
              <a:gd name="T72" fmla="*/ 47 w 113"/>
              <a:gd name="T73" fmla="*/ 22 h 160"/>
              <a:gd name="T74" fmla="*/ 44 w 113"/>
              <a:gd name="T75" fmla="*/ 6 h 160"/>
              <a:gd name="T76" fmla="*/ 34 w 113"/>
              <a:gd name="T77" fmla="*/ 30 h 160"/>
              <a:gd name="T78" fmla="*/ 16 w 113"/>
              <a:gd name="T79" fmla="*/ 13 h 160"/>
              <a:gd name="T80" fmla="*/ 25 w 113"/>
              <a:gd name="T81" fmla="*/ 30 h 160"/>
              <a:gd name="T82" fmla="*/ 22 w 113"/>
              <a:gd name="T83" fmla="*/ 15 h 160"/>
              <a:gd name="T84" fmla="*/ 27 w 113"/>
              <a:gd name="T85" fmla="*/ 28 h 160"/>
              <a:gd name="T86" fmla="*/ 18 w 113"/>
              <a:gd name="T87" fmla="*/ 15 h 160"/>
              <a:gd name="T88" fmla="*/ 26 w 113"/>
              <a:gd name="T89" fmla="*/ 46 h 160"/>
              <a:gd name="T90" fmla="*/ 8 w 113"/>
              <a:gd name="T91" fmla="*/ 36 h 160"/>
              <a:gd name="T92" fmla="*/ 8 w 113"/>
              <a:gd name="T93" fmla="*/ 47 h 160"/>
              <a:gd name="T94" fmla="*/ 25 w 113"/>
              <a:gd name="T95" fmla="*/ 42 h 160"/>
              <a:gd name="T96" fmla="*/ 8 w 113"/>
              <a:gd name="T97" fmla="*/ 45 h 160"/>
              <a:gd name="T98" fmla="*/ 8 w 113"/>
              <a:gd name="T99"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160">
                <a:moveTo>
                  <a:pt x="102" y="72"/>
                </a:moveTo>
                <a:cubicBezTo>
                  <a:pt x="99" y="72"/>
                  <a:pt x="97" y="73"/>
                  <a:pt x="95" y="75"/>
                </a:cubicBezTo>
                <a:cubicBezTo>
                  <a:pt x="94" y="69"/>
                  <a:pt x="90" y="65"/>
                  <a:pt x="84" y="65"/>
                </a:cubicBezTo>
                <a:cubicBezTo>
                  <a:pt x="81" y="65"/>
                  <a:pt x="78" y="66"/>
                  <a:pt x="76" y="67"/>
                </a:cubicBezTo>
                <a:cubicBezTo>
                  <a:pt x="75" y="62"/>
                  <a:pt x="71" y="58"/>
                  <a:pt x="65" y="58"/>
                </a:cubicBezTo>
                <a:cubicBezTo>
                  <a:pt x="63" y="58"/>
                  <a:pt x="60" y="59"/>
                  <a:pt x="58" y="61"/>
                </a:cubicBezTo>
                <a:cubicBezTo>
                  <a:pt x="58" y="41"/>
                  <a:pt x="58" y="41"/>
                  <a:pt x="58" y="41"/>
                </a:cubicBezTo>
                <a:cubicBezTo>
                  <a:pt x="58" y="35"/>
                  <a:pt x="53" y="30"/>
                  <a:pt x="47" y="30"/>
                </a:cubicBezTo>
                <a:cubicBezTo>
                  <a:pt x="41" y="30"/>
                  <a:pt x="36" y="35"/>
                  <a:pt x="36" y="41"/>
                </a:cubicBezTo>
                <a:cubicBezTo>
                  <a:pt x="36" y="104"/>
                  <a:pt x="36" y="104"/>
                  <a:pt x="36" y="104"/>
                </a:cubicBezTo>
                <a:cubicBezTo>
                  <a:pt x="21" y="87"/>
                  <a:pt x="21" y="87"/>
                  <a:pt x="21" y="87"/>
                </a:cubicBezTo>
                <a:cubicBezTo>
                  <a:pt x="21" y="86"/>
                  <a:pt x="21" y="86"/>
                  <a:pt x="21" y="86"/>
                </a:cubicBezTo>
                <a:cubicBezTo>
                  <a:pt x="19" y="85"/>
                  <a:pt x="16" y="83"/>
                  <a:pt x="13" y="83"/>
                </a:cubicBezTo>
                <a:cubicBezTo>
                  <a:pt x="10" y="83"/>
                  <a:pt x="7" y="85"/>
                  <a:pt x="5" y="87"/>
                </a:cubicBezTo>
                <a:cubicBezTo>
                  <a:pt x="3" y="89"/>
                  <a:pt x="0" y="94"/>
                  <a:pt x="5" y="102"/>
                </a:cubicBezTo>
                <a:cubicBezTo>
                  <a:pt x="10" y="111"/>
                  <a:pt x="16" y="120"/>
                  <a:pt x="21" y="128"/>
                </a:cubicBezTo>
                <a:cubicBezTo>
                  <a:pt x="25" y="134"/>
                  <a:pt x="29" y="139"/>
                  <a:pt x="31" y="144"/>
                </a:cubicBezTo>
                <a:cubicBezTo>
                  <a:pt x="32" y="146"/>
                  <a:pt x="35" y="151"/>
                  <a:pt x="37" y="155"/>
                </a:cubicBezTo>
                <a:cubicBezTo>
                  <a:pt x="37" y="156"/>
                  <a:pt x="38" y="157"/>
                  <a:pt x="38" y="158"/>
                </a:cubicBezTo>
                <a:cubicBezTo>
                  <a:pt x="39" y="160"/>
                  <a:pt x="40" y="160"/>
                  <a:pt x="41" y="160"/>
                </a:cubicBezTo>
                <a:cubicBezTo>
                  <a:pt x="100" y="160"/>
                  <a:pt x="100" y="160"/>
                  <a:pt x="100" y="160"/>
                </a:cubicBezTo>
                <a:cubicBezTo>
                  <a:pt x="102" y="160"/>
                  <a:pt x="103" y="159"/>
                  <a:pt x="104" y="158"/>
                </a:cubicBezTo>
                <a:cubicBezTo>
                  <a:pt x="104" y="158"/>
                  <a:pt x="113" y="127"/>
                  <a:pt x="113" y="115"/>
                </a:cubicBezTo>
                <a:cubicBezTo>
                  <a:pt x="113" y="83"/>
                  <a:pt x="113" y="83"/>
                  <a:pt x="113" y="83"/>
                </a:cubicBezTo>
                <a:cubicBezTo>
                  <a:pt x="113" y="77"/>
                  <a:pt x="108" y="72"/>
                  <a:pt x="102" y="72"/>
                </a:cubicBezTo>
                <a:close/>
                <a:moveTo>
                  <a:pt x="106" y="115"/>
                </a:moveTo>
                <a:cubicBezTo>
                  <a:pt x="106" y="123"/>
                  <a:pt x="101" y="142"/>
                  <a:pt x="98" y="154"/>
                </a:cubicBezTo>
                <a:cubicBezTo>
                  <a:pt x="44" y="154"/>
                  <a:pt x="44" y="154"/>
                  <a:pt x="44" y="154"/>
                </a:cubicBezTo>
                <a:cubicBezTo>
                  <a:pt x="43" y="153"/>
                  <a:pt x="43" y="153"/>
                  <a:pt x="43" y="152"/>
                </a:cubicBezTo>
                <a:cubicBezTo>
                  <a:pt x="41" y="148"/>
                  <a:pt x="38" y="143"/>
                  <a:pt x="37" y="140"/>
                </a:cubicBezTo>
                <a:cubicBezTo>
                  <a:pt x="34" y="136"/>
                  <a:pt x="31" y="130"/>
                  <a:pt x="27" y="124"/>
                </a:cubicBezTo>
                <a:cubicBezTo>
                  <a:pt x="22" y="117"/>
                  <a:pt x="16" y="108"/>
                  <a:pt x="11" y="99"/>
                </a:cubicBezTo>
                <a:cubicBezTo>
                  <a:pt x="9" y="96"/>
                  <a:pt x="8" y="93"/>
                  <a:pt x="10" y="91"/>
                </a:cubicBezTo>
                <a:cubicBezTo>
                  <a:pt x="11" y="91"/>
                  <a:pt x="12" y="90"/>
                  <a:pt x="13" y="90"/>
                </a:cubicBezTo>
                <a:cubicBezTo>
                  <a:pt x="14" y="90"/>
                  <a:pt x="15" y="91"/>
                  <a:pt x="16" y="91"/>
                </a:cubicBezTo>
                <a:cubicBezTo>
                  <a:pt x="34" y="112"/>
                  <a:pt x="34" y="112"/>
                  <a:pt x="34" y="112"/>
                </a:cubicBezTo>
                <a:cubicBezTo>
                  <a:pt x="35" y="114"/>
                  <a:pt x="38" y="114"/>
                  <a:pt x="40" y="113"/>
                </a:cubicBezTo>
                <a:cubicBezTo>
                  <a:pt x="41" y="113"/>
                  <a:pt x="43" y="111"/>
                  <a:pt x="43" y="109"/>
                </a:cubicBezTo>
                <a:cubicBezTo>
                  <a:pt x="43" y="41"/>
                  <a:pt x="43" y="41"/>
                  <a:pt x="43" y="41"/>
                </a:cubicBezTo>
                <a:cubicBezTo>
                  <a:pt x="43" y="39"/>
                  <a:pt x="45" y="37"/>
                  <a:pt x="47" y="37"/>
                </a:cubicBezTo>
                <a:cubicBezTo>
                  <a:pt x="49" y="37"/>
                  <a:pt x="51" y="39"/>
                  <a:pt x="51" y="41"/>
                </a:cubicBezTo>
                <a:cubicBezTo>
                  <a:pt x="51" y="85"/>
                  <a:pt x="51" y="85"/>
                  <a:pt x="51" y="85"/>
                </a:cubicBezTo>
                <a:cubicBezTo>
                  <a:pt x="51" y="88"/>
                  <a:pt x="54" y="90"/>
                  <a:pt x="56" y="90"/>
                </a:cubicBezTo>
                <a:cubicBezTo>
                  <a:pt x="59" y="90"/>
                  <a:pt x="61" y="88"/>
                  <a:pt x="61" y="85"/>
                </a:cubicBezTo>
                <a:cubicBezTo>
                  <a:pt x="61" y="70"/>
                  <a:pt x="61" y="70"/>
                  <a:pt x="61" y="70"/>
                </a:cubicBezTo>
                <a:cubicBezTo>
                  <a:pt x="61" y="67"/>
                  <a:pt x="63" y="65"/>
                  <a:pt x="65" y="65"/>
                </a:cubicBezTo>
                <a:cubicBezTo>
                  <a:pt x="68" y="65"/>
                  <a:pt x="70" y="67"/>
                  <a:pt x="70" y="70"/>
                </a:cubicBezTo>
                <a:cubicBezTo>
                  <a:pt x="70" y="91"/>
                  <a:pt x="70" y="91"/>
                  <a:pt x="70" y="91"/>
                </a:cubicBezTo>
                <a:cubicBezTo>
                  <a:pt x="70" y="94"/>
                  <a:pt x="72" y="96"/>
                  <a:pt x="75" y="96"/>
                </a:cubicBezTo>
                <a:cubicBezTo>
                  <a:pt x="77" y="96"/>
                  <a:pt x="79" y="94"/>
                  <a:pt x="79" y="91"/>
                </a:cubicBezTo>
                <a:cubicBezTo>
                  <a:pt x="79" y="76"/>
                  <a:pt x="79" y="76"/>
                  <a:pt x="79" y="76"/>
                </a:cubicBezTo>
                <a:cubicBezTo>
                  <a:pt x="79" y="73"/>
                  <a:pt x="81" y="71"/>
                  <a:pt x="84" y="71"/>
                </a:cubicBezTo>
                <a:cubicBezTo>
                  <a:pt x="86" y="71"/>
                  <a:pt x="88" y="73"/>
                  <a:pt x="88" y="76"/>
                </a:cubicBezTo>
                <a:cubicBezTo>
                  <a:pt x="88" y="97"/>
                  <a:pt x="88" y="97"/>
                  <a:pt x="88" y="97"/>
                </a:cubicBezTo>
                <a:cubicBezTo>
                  <a:pt x="88" y="100"/>
                  <a:pt x="90" y="102"/>
                  <a:pt x="93" y="102"/>
                </a:cubicBezTo>
                <a:cubicBezTo>
                  <a:pt x="96" y="102"/>
                  <a:pt x="98" y="100"/>
                  <a:pt x="98" y="97"/>
                </a:cubicBezTo>
                <a:cubicBezTo>
                  <a:pt x="98" y="83"/>
                  <a:pt x="98" y="83"/>
                  <a:pt x="98" y="83"/>
                </a:cubicBezTo>
                <a:cubicBezTo>
                  <a:pt x="98" y="81"/>
                  <a:pt x="100" y="79"/>
                  <a:pt x="102" y="79"/>
                </a:cubicBezTo>
                <a:cubicBezTo>
                  <a:pt x="105" y="79"/>
                  <a:pt x="106" y="81"/>
                  <a:pt x="106" y="83"/>
                </a:cubicBezTo>
                <a:lnTo>
                  <a:pt x="106" y="115"/>
                </a:lnTo>
                <a:close/>
                <a:moveTo>
                  <a:pt x="64" y="32"/>
                </a:moveTo>
                <a:cubicBezTo>
                  <a:pt x="66" y="32"/>
                  <a:pt x="67" y="31"/>
                  <a:pt x="68" y="30"/>
                </a:cubicBezTo>
                <a:cubicBezTo>
                  <a:pt x="78" y="21"/>
                  <a:pt x="78" y="21"/>
                  <a:pt x="78" y="21"/>
                </a:cubicBezTo>
                <a:cubicBezTo>
                  <a:pt x="79" y="20"/>
                  <a:pt x="80" y="18"/>
                  <a:pt x="80" y="17"/>
                </a:cubicBezTo>
                <a:cubicBezTo>
                  <a:pt x="80" y="15"/>
                  <a:pt x="79" y="14"/>
                  <a:pt x="78" y="13"/>
                </a:cubicBezTo>
                <a:cubicBezTo>
                  <a:pt x="76" y="11"/>
                  <a:pt x="72" y="11"/>
                  <a:pt x="70" y="13"/>
                </a:cubicBezTo>
                <a:cubicBezTo>
                  <a:pt x="60" y="22"/>
                  <a:pt x="60" y="22"/>
                  <a:pt x="60" y="22"/>
                </a:cubicBezTo>
                <a:cubicBezTo>
                  <a:pt x="59" y="23"/>
                  <a:pt x="59" y="25"/>
                  <a:pt x="59" y="26"/>
                </a:cubicBezTo>
                <a:cubicBezTo>
                  <a:pt x="59" y="28"/>
                  <a:pt x="59" y="29"/>
                  <a:pt x="60" y="30"/>
                </a:cubicBezTo>
                <a:cubicBezTo>
                  <a:pt x="61" y="31"/>
                  <a:pt x="63" y="32"/>
                  <a:pt x="64" y="32"/>
                </a:cubicBezTo>
                <a:close/>
                <a:moveTo>
                  <a:pt x="62" y="24"/>
                </a:moveTo>
                <a:cubicBezTo>
                  <a:pt x="72" y="15"/>
                  <a:pt x="72" y="15"/>
                  <a:pt x="72" y="15"/>
                </a:cubicBezTo>
                <a:cubicBezTo>
                  <a:pt x="72" y="14"/>
                  <a:pt x="73" y="14"/>
                  <a:pt x="74" y="14"/>
                </a:cubicBezTo>
                <a:cubicBezTo>
                  <a:pt x="75" y="14"/>
                  <a:pt x="75" y="14"/>
                  <a:pt x="76" y="15"/>
                </a:cubicBezTo>
                <a:cubicBezTo>
                  <a:pt x="76" y="15"/>
                  <a:pt x="77" y="16"/>
                  <a:pt x="77" y="17"/>
                </a:cubicBezTo>
                <a:cubicBezTo>
                  <a:pt x="77" y="18"/>
                  <a:pt x="76" y="18"/>
                  <a:pt x="76" y="19"/>
                </a:cubicBezTo>
                <a:cubicBezTo>
                  <a:pt x="66" y="28"/>
                  <a:pt x="66" y="28"/>
                  <a:pt x="66" y="28"/>
                </a:cubicBezTo>
                <a:cubicBezTo>
                  <a:pt x="65" y="29"/>
                  <a:pt x="63" y="29"/>
                  <a:pt x="62" y="28"/>
                </a:cubicBezTo>
                <a:cubicBezTo>
                  <a:pt x="62" y="28"/>
                  <a:pt x="61" y="27"/>
                  <a:pt x="61" y="26"/>
                </a:cubicBezTo>
                <a:cubicBezTo>
                  <a:pt x="61" y="26"/>
                  <a:pt x="62" y="25"/>
                  <a:pt x="62" y="24"/>
                </a:cubicBezTo>
                <a:close/>
                <a:moveTo>
                  <a:pt x="66" y="42"/>
                </a:moveTo>
                <a:cubicBezTo>
                  <a:pt x="66" y="43"/>
                  <a:pt x="67" y="45"/>
                  <a:pt x="68" y="46"/>
                </a:cubicBezTo>
                <a:cubicBezTo>
                  <a:pt x="69" y="47"/>
                  <a:pt x="70" y="47"/>
                  <a:pt x="72" y="47"/>
                </a:cubicBezTo>
                <a:cubicBezTo>
                  <a:pt x="85" y="47"/>
                  <a:pt x="85" y="47"/>
                  <a:pt x="85" y="47"/>
                </a:cubicBezTo>
                <a:cubicBezTo>
                  <a:pt x="89" y="47"/>
                  <a:pt x="91" y="45"/>
                  <a:pt x="91" y="42"/>
                </a:cubicBezTo>
                <a:cubicBezTo>
                  <a:pt x="91" y="39"/>
                  <a:pt x="89" y="36"/>
                  <a:pt x="85" y="36"/>
                </a:cubicBezTo>
                <a:cubicBezTo>
                  <a:pt x="72" y="36"/>
                  <a:pt x="72" y="36"/>
                  <a:pt x="72" y="36"/>
                </a:cubicBezTo>
                <a:cubicBezTo>
                  <a:pt x="69" y="36"/>
                  <a:pt x="66" y="39"/>
                  <a:pt x="66" y="42"/>
                </a:cubicBezTo>
                <a:close/>
                <a:moveTo>
                  <a:pt x="88" y="42"/>
                </a:moveTo>
                <a:cubicBezTo>
                  <a:pt x="88" y="43"/>
                  <a:pt x="88" y="43"/>
                  <a:pt x="87" y="44"/>
                </a:cubicBezTo>
                <a:cubicBezTo>
                  <a:pt x="87" y="44"/>
                  <a:pt x="86" y="45"/>
                  <a:pt x="85" y="45"/>
                </a:cubicBezTo>
                <a:cubicBezTo>
                  <a:pt x="72" y="45"/>
                  <a:pt x="72" y="45"/>
                  <a:pt x="72" y="45"/>
                </a:cubicBezTo>
                <a:cubicBezTo>
                  <a:pt x="71" y="45"/>
                  <a:pt x="70" y="44"/>
                  <a:pt x="70" y="44"/>
                </a:cubicBezTo>
                <a:cubicBezTo>
                  <a:pt x="69" y="43"/>
                  <a:pt x="69" y="43"/>
                  <a:pt x="69" y="42"/>
                </a:cubicBezTo>
                <a:cubicBezTo>
                  <a:pt x="69" y="40"/>
                  <a:pt x="70" y="39"/>
                  <a:pt x="72" y="39"/>
                </a:cubicBezTo>
                <a:cubicBezTo>
                  <a:pt x="85" y="39"/>
                  <a:pt x="85" y="39"/>
                  <a:pt x="85" y="39"/>
                </a:cubicBezTo>
                <a:cubicBezTo>
                  <a:pt x="87" y="39"/>
                  <a:pt x="88" y="40"/>
                  <a:pt x="88" y="42"/>
                </a:cubicBezTo>
                <a:close/>
                <a:moveTo>
                  <a:pt x="47" y="25"/>
                </a:moveTo>
                <a:cubicBezTo>
                  <a:pt x="47" y="25"/>
                  <a:pt x="47" y="25"/>
                  <a:pt x="47" y="25"/>
                </a:cubicBezTo>
                <a:cubicBezTo>
                  <a:pt x="50" y="25"/>
                  <a:pt x="53" y="23"/>
                  <a:pt x="53" y="20"/>
                </a:cubicBezTo>
                <a:cubicBezTo>
                  <a:pt x="53" y="6"/>
                  <a:pt x="53" y="6"/>
                  <a:pt x="53" y="6"/>
                </a:cubicBezTo>
                <a:cubicBezTo>
                  <a:pt x="53" y="3"/>
                  <a:pt x="50" y="0"/>
                  <a:pt x="47" y="0"/>
                </a:cubicBezTo>
                <a:cubicBezTo>
                  <a:pt x="44" y="0"/>
                  <a:pt x="41" y="3"/>
                  <a:pt x="41" y="6"/>
                </a:cubicBezTo>
                <a:cubicBezTo>
                  <a:pt x="41" y="20"/>
                  <a:pt x="41" y="20"/>
                  <a:pt x="41" y="20"/>
                </a:cubicBezTo>
                <a:cubicBezTo>
                  <a:pt x="41" y="21"/>
                  <a:pt x="42" y="23"/>
                  <a:pt x="43" y="24"/>
                </a:cubicBezTo>
                <a:cubicBezTo>
                  <a:pt x="44" y="25"/>
                  <a:pt x="45" y="25"/>
                  <a:pt x="47" y="25"/>
                </a:cubicBezTo>
                <a:close/>
                <a:moveTo>
                  <a:pt x="44" y="6"/>
                </a:moveTo>
                <a:cubicBezTo>
                  <a:pt x="44" y="5"/>
                  <a:pt x="45" y="3"/>
                  <a:pt x="47" y="3"/>
                </a:cubicBezTo>
                <a:cubicBezTo>
                  <a:pt x="48" y="3"/>
                  <a:pt x="50" y="5"/>
                  <a:pt x="50" y="6"/>
                </a:cubicBezTo>
                <a:cubicBezTo>
                  <a:pt x="50" y="20"/>
                  <a:pt x="50" y="20"/>
                  <a:pt x="50" y="20"/>
                </a:cubicBezTo>
                <a:cubicBezTo>
                  <a:pt x="50" y="21"/>
                  <a:pt x="48" y="22"/>
                  <a:pt x="47" y="22"/>
                </a:cubicBezTo>
                <a:cubicBezTo>
                  <a:pt x="46" y="22"/>
                  <a:pt x="45" y="22"/>
                  <a:pt x="45" y="22"/>
                </a:cubicBezTo>
                <a:cubicBezTo>
                  <a:pt x="44" y="21"/>
                  <a:pt x="44" y="20"/>
                  <a:pt x="44" y="20"/>
                </a:cubicBezTo>
                <a:lnTo>
                  <a:pt x="44" y="6"/>
                </a:lnTo>
                <a:close/>
                <a:moveTo>
                  <a:pt x="25" y="30"/>
                </a:moveTo>
                <a:cubicBezTo>
                  <a:pt x="26" y="31"/>
                  <a:pt x="28" y="32"/>
                  <a:pt x="29" y="32"/>
                </a:cubicBezTo>
                <a:cubicBezTo>
                  <a:pt x="31" y="32"/>
                  <a:pt x="32" y="31"/>
                  <a:pt x="34" y="30"/>
                </a:cubicBezTo>
                <a:cubicBezTo>
                  <a:pt x="36" y="28"/>
                  <a:pt x="36" y="24"/>
                  <a:pt x="34" y="22"/>
                </a:cubicBezTo>
                <a:cubicBezTo>
                  <a:pt x="24" y="13"/>
                  <a:pt x="24" y="13"/>
                  <a:pt x="24" y="13"/>
                </a:cubicBezTo>
                <a:cubicBezTo>
                  <a:pt x="22" y="11"/>
                  <a:pt x="18" y="11"/>
                  <a:pt x="16" y="13"/>
                </a:cubicBezTo>
                <a:cubicBezTo>
                  <a:pt x="15" y="14"/>
                  <a:pt x="14" y="15"/>
                  <a:pt x="14" y="17"/>
                </a:cubicBezTo>
                <a:cubicBezTo>
                  <a:pt x="14" y="18"/>
                  <a:pt x="15" y="20"/>
                  <a:pt x="16" y="21"/>
                </a:cubicBezTo>
                <a:lnTo>
                  <a:pt x="25" y="30"/>
                </a:lnTo>
                <a:close/>
                <a:moveTo>
                  <a:pt x="18" y="15"/>
                </a:moveTo>
                <a:cubicBezTo>
                  <a:pt x="18" y="14"/>
                  <a:pt x="19" y="14"/>
                  <a:pt x="20" y="14"/>
                </a:cubicBezTo>
                <a:cubicBezTo>
                  <a:pt x="21" y="14"/>
                  <a:pt x="21" y="14"/>
                  <a:pt x="22" y="15"/>
                </a:cubicBezTo>
                <a:cubicBezTo>
                  <a:pt x="31" y="24"/>
                  <a:pt x="31" y="24"/>
                  <a:pt x="31" y="24"/>
                </a:cubicBezTo>
                <a:cubicBezTo>
                  <a:pt x="33" y="25"/>
                  <a:pt x="33" y="27"/>
                  <a:pt x="31" y="28"/>
                </a:cubicBezTo>
                <a:cubicBezTo>
                  <a:pt x="30" y="29"/>
                  <a:pt x="29" y="29"/>
                  <a:pt x="27" y="28"/>
                </a:cubicBezTo>
                <a:cubicBezTo>
                  <a:pt x="18" y="19"/>
                  <a:pt x="18" y="19"/>
                  <a:pt x="18" y="19"/>
                </a:cubicBezTo>
                <a:cubicBezTo>
                  <a:pt x="17" y="18"/>
                  <a:pt x="17" y="18"/>
                  <a:pt x="17" y="17"/>
                </a:cubicBezTo>
                <a:cubicBezTo>
                  <a:pt x="17" y="16"/>
                  <a:pt x="17" y="15"/>
                  <a:pt x="18" y="15"/>
                </a:cubicBezTo>
                <a:close/>
                <a:moveTo>
                  <a:pt x="8" y="47"/>
                </a:moveTo>
                <a:cubicBezTo>
                  <a:pt x="22" y="47"/>
                  <a:pt x="22" y="47"/>
                  <a:pt x="22" y="47"/>
                </a:cubicBezTo>
                <a:cubicBezTo>
                  <a:pt x="23" y="47"/>
                  <a:pt x="25" y="47"/>
                  <a:pt x="26" y="46"/>
                </a:cubicBezTo>
                <a:cubicBezTo>
                  <a:pt x="27" y="45"/>
                  <a:pt x="28" y="43"/>
                  <a:pt x="28" y="42"/>
                </a:cubicBezTo>
                <a:cubicBezTo>
                  <a:pt x="28" y="39"/>
                  <a:pt x="25" y="36"/>
                  <a:pt x="22" y="36"/>
                </a:cubicBezTo>
                <a:cubicBezTo>
                  <a:pt x="8" y="36"/>
                  <a:pt x="8" y="36"/>
                  <a:pt x="8" y="36"/>
                </a:cubicBezTo>
                <a:cubicBezTo>
                  <a:pt x="5" y="36"/>
                  <a:pt x="3" y="39"/>
                  <a:pt x="3" y="42"/>
                </a:cubicBezTo>
                <a:cubicBezTo>
                  <a:pt x="3" y="43"/>
                  <a:pt x="3" y="45"/>
                  <a:pt x="4" y="46"/>
                </a:cubicBezTo>
                <a:cubicBezTo>
                  <a:pt x="5" y="47"/>
                  <a:pt x="7" y="47"/>
                  <a:pt x="8" y="47"/>
                </a:cubicBezTo>
                <a:close/>
                <a:moveTo>
                  <a:pt x="8" y="39"/>
                </a:moveTo>
                <a:cubicBezTo>
                  <a:pt x="22" y="39"/>
                  <a:pt x="22" y="39"/>
                  <a:pt x="22" y="39"/>
                </a:cubicBezTo>
                <a:cubicBezTo>
                  <a:pt x="23" y="39"/>
                  <a:pt x="25" y="40"/>
                  <a:pt x="25" y="42"/>
                </a:cubicBezTo>
                <a:cubicBezTo>
                  <a:pt x="25" y="43"/>
                  <a:pt x="24" y="43"/>
                  <a:pt x="24" y="44"/>
                </a:cubicBezTo>
                <a:cubicBezTo>
                  <a:pt x="23" y="44"/>
                  <a:pt x="23" y="45"/>
                  <a:pt x="22" y="45"/>
                </a:cubicBezTo>
                <a:cubicBezTo>
                  <a:pt x="8" y="45"/>
                  <a:pt x="8" y="45"/>
                  <a:pt x="8" y="45"/>
                </a:cubicBezTo>
                <a:cubicBezTo>
                  <a:pt x="8" y="45"/>
                  <a:pt x="7" y="44"/>
                  <a:pt x="6" y="44"/>
                </a:cubicBezTo>
                <a:cubicBezTo>
                  <a:pt x="6" y="43"/>
                  <a:pt x="6" y="43"/>
                  <a:pt x="6" y="42"/>
                </a:cubicBezTo>
                <a:cubicBezTo>
                  <a:pt x="6" y="40"/>
                  <a:pt x="7" y="39"/>
                  <a:pt x="8"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279">
            <a:extLst>
              <a:ext uri="{FF2B5EF4-FFF2-40B4-BE49-F238E27FC236}">
                <a16:creationId xmlns:a16="http://schemas.microsoft.com/office/drawing/2014/main" id="{4B7E352A-5B60-6B3C-A44D-BB36B89DC37E}"/>
              </a:ext>
            </a:extLst>
          </p:cNvPr>
          <p:cNvSpPr>
            <a:spLocks noEditPoints="1"/>
          </p:cNvSpPr>
          <p:nvPr/>
        </p:nvSpPr>
        <p:spPr bwMode="auto">
          <a:xfrm>
            <a:off x="970704" y="3543343"/>
            <a:ext cx="702715" cy="749563"/>
          </a:xfrm>
          <a:custGeom>
            <a:avLst/>
            <a:gdLst>
              <a:gd name="T0" fmla="*/ 66 w 150"/>
              <a:gd name="T1" fmla="*/ 9 h 160"/>
              <a:gd name="T2" fmla="*/ 15 w 150"/>
              <a:gd name="T3" fmla="*/ 104 h 160"/>
              <a:gd name="T4" fmla="*/ 59 w 150"/>
              <a:gd name="T5" fmla="*/ 10 h 160"/>
              <a:gd name="T6" fmla="*/ 11 w 150"/>
              <a:gd name="T7" fmla="*/ 90 h 160"/>
              <a:gd name="T8" fmla="*/ 91 w 150"/>
              <a:gd name="T9" fmla="*/ 19 h 160"/>
              <a:gd name="T10" fmla="*/ 140 w 150"/>
              <a:gd name="T11" fmla="*/ 111 h 160"/>
              <a:gd name="T12" fmla="*/ 138 w 150"/>
              <a:gd name="T13" fmla="*/ 93 h 160"/>
              <a:gd name="T14" fmla="*/ 143 w 150"/>
              <a:gd name="T15" fmla="*/ 75 h 160"/>
              <a:gd name="T16" fmla="*/ 56 w 150"/>
              <a:gd name="T17" fmla="*/ 80 h 160"/>
              <a:gd name="T18" fmla="*/ 58 w 150"/>
              <a:gd name="T19" fmla="*/ 107 h 160"/>
              <a:gd name="T20" fmla="*/ 73 w 150"/>
              <a:gd name="T21" fmla="*/ 99 h 160"/>
              <a:gd name="T22" fmla="*/ 76 w 150"/>
              <a:gd name="T23" fmla="*/ 99 h 160"/>
              <a:gd name="T24" fmla="*/ 60 w 150"/>
              <a:gd name="T25" fmla="*/ 80 h 160"/>
              <a:gd name="T26" fmla="*/ 86 w 150"/>
              <a:gd name="T27" fmla="*/ 45 h 160"/>
              <a:gd name="T28" fmla="*/ 67 w 150"/>
              <a:gd name="T29" fmla="*/ 64 h 160"/>
              <a:gd name="T30" fmla="*/ 70 w 150"/>
              <a:gd name="T31" fmla="*/ 64 h 160"/>
              <a:gd name="T32" fmla="*/ 85 w 150"/>
              <a:gd name="T33" fmla="*/ 66 h 160"/>
              <a:gd name="T34" fmla="*/ 86 w 150"/>
              <a:gd name="T35" fmla="*/ 45 h 160"/>
              <a:gd name="T36" fmla="*/ 83 w 150"/>
              <a:gd name="T37" fmla="*/ 45 h 160"/>
              <a:gd name="T38" fmla="*/ 53 w 150"/>
              <a:gd name="T39" fmla="*/ 107 h 160"/>
              <a:gd name="T40" fmla="*/ 55 w 150"/>
              <a:gd name="T41" fmla="*/ 80 h 160"/>
              <a:gd name="T42" fmla="*/ 35 w 150"/>
              <a:gd name="T43" fmla="*/ 99 h 160"/>
              <a:gd name="T44" fmla="*/ 39 w 150"/>
              <a:gd name="T45" fmla="*/ 99 h 160"/>
              <a:gd name="T46" fmla="*/ 45 w 150"/>
              <a:gd name="T47" fmla="*/ 74 h 160"/>
              <a:gd name="T48" fmla="*/ 46 w 150"/>
              <a:gd name="T49" fmla="*/ 64 h 160"/>
              <a:gd name="T50" fmla="*/ 49 w 150"/>
              <a:gd name="T51" fmla="*/ 64 h 160"/>
              <a:gd name="T52" fmla="*/ 64 w 150"/>
              <a:gd name="T53" fmla="*/ 66 h 160"/>
              <a:gd name="T54" fmla="*/ 65 w 150"/>
              <a:gd name="T55" fmla="*/ 45 h 160"/>
              <a:gd name="T56" fmla="*/ 46 w 150"/>
              <a:gd name="T57" fmla="*/ 64 h 160"/>
              <a:gd name="T58" fmla="*/ 56 w 150"/>
              <a:gd name="T59" fmla="*/ 51 h 160"/>
              <a:gd name="T60" fmla="*/ 106 w 150"/>
              <a:gd name="T61" fmla="*/ 66 h 160"/>
              <a:gd name="T62" fmla="*/ 107 w 150"/>
              <a:gd name="T63" fmla="*/ 45 h 160"/>
              <a:gd name="T64" fmla="*/ 88 w 150"/>
              <a:gd name="T65" fmla="*/ 64 h 160"/>
              <a:gd name="T66" fmla="*/ 91 w 150"/>
              <a:gd name="T67" fmla="*/ 64 h 160"/>
              <a:gd name="T68" fmla="*/ 98 w 150"/>
              <a:gd name="T69" fmla="*/ 38 h 160"/>
              <a:gd name="T70" fmla="*/ 118 w 150"/>
              <a:gd name="T71" fmla="*/ 80 h 160"/>
              <a:gd name="T72" fmla="*/ 99 w 150"/>
              <a:gd name="T73" fmla="*/ 99 h 160"/>
              <a:gd name="T74" fmla="*/ 102 w 150"/>
              <a:gd name="T75" fmla="*/ 99 h 160"/>
              <a:gd name="T76" fmla="*/ 116 w 150"/>
              <a:gd name="T77" fmla="*/ 107 h 160"/>
              <a:gd name="T78" fmla="*/ 118 w 150"/>
              <a:gd name="T79" fmla="*/ 80 h 160"/>
              <a:gd name="T80" fmla="*/ 115 w 150"/>
              <a:gd name="T81" fmla="*/ 80 h 160"/>
              <a:gd name="T82" fmla="*/ 78 w 150"/>
              <a:gd name="T83" fmla="*/ 80 h 160"/>
              <a:gd name="T84" fmla="*/ 79 w 150"/>
              <a:gd name="T85" fmla="*/ 107 h 160"/>
              <a:gd name="T86" fmla="*/ 94 w 150"/>
              <a:gd name="T87" fmla="*/ 99 h 160"/>
              <a:gd name="T88" fmla="*/ 97 w 150"/>
              <a:gd name="T89" fmla="*/ 99 h 160"/>
              <a:gd name="T90" fmla="*/ 81 w 150"/>
              <a:gd name="T91" fmla="*/ 80 h 160"/>
              <a:gd name="T92" fmla="*/ 25 w 150"/>
              <a:gd name="T93" fmla="*/ 106 h 160"/>
              <a:gd name="T94" fmla="*/ 42 w 150"/>
              <a:gd name="T95" fmla="*/ 138 h 160"/>
              <a:gd name="T96" fmla="*/ 27 w 150"/>
              <a:gd name="T97" fmla="*/ 123 h 160"/>
              <a:gd name="T98" fmla="*/ 114 w 150"/>
              <a:gd name="T99" fmla="*/ 118 h 160"/>
              <a:gd name="T100" fmla="*/ 132 w 150"/>
              <a:gd name="T101" fmla="*/ 123 h 160"/>
              <a:gd name="T102" fmla="*/ 107 w 150"/>
              <a:gd name="T103" fmla="*/ 132 h 160"/>
              <a:gd name="T104" fmla="*/ 71 w 150"/>
              <a:gd name="T105" fmla="*/ 115 h 160"/>
              <a:gd name="T106" fmla="*/ 71 w 150"/>
              <a:gd name="T107" fmla="*/ 115 h 160"/>
              <a:gd name="T108" fmla="*/ 87 w 150"/>
              <a:gd name="T109" fmla="*/ 138 h 160"/>
              <a:gd name="T110" fmla="*/ 73 w 150"/>
              <a:gd name="T111" fmla="*/ 130 h 160"/>
              <a:gd name="T112" fmla="*/ 73 w 150"/>
              <a:gd name="T113" fmla="*/ 127 h 160"/>
              <a:gd name="T114" fmla="*/ 69 w 150"/>
              <a:gd name="T115" fmla="*/ 127 h 160"/>
              <a:gd name="T116" fmla="*/ 66 w 150"/>
              <a:gd name="T117" fmla="*/ 143 h 160"/>
              <a:gd name="T118" fmla="*/ 69 w 150"/>
              <a:gd name="T119" fmla="*/ 149 h 160"/>
              <a:gd name="T120" fmla="*/ 79 w 150"/>
              <a:gd name="T121" fmla="*/ 143 h 160"/>
              <a:gd name="T122" fmla="*/ 69 w 150"/>
              <a:gd name="T123" fmla="*/ 130 h 160"/>
              <a:gd name="T124" fmla="*/ 73 w 150"/>
              <a:gd name="T125" fmla="*/ 1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160">
                <a:moveTo>
                  <a:pt x="18" y="90"/>
                </a:moveTo>
                <a:cubicBezTo>
                  <a:pt x="17" y="85"/>
                  <a:pt x="16" y="80"/>
                  <a:pt x="16" y="75"/>
                </a:cubicBezTo>
                <a:cubicBezTo>
                  <a:pt x="16" y="44"/>
                  <a:pt x="42" y="18"/>
                  <a:pt x="73" y="17"/>
                </a:cubicBezTo>
                <a:cubicBezTo>
                  <a:pt x="66" y="9"/>
                  <a:pt x="66" y="9"/>
                  <a:pt x="66" y="9"/>
                </a:cubicBezTo>
                <a:cubicBezTo>
                  <a:pt x="74" y="0"/>
                  <a:pt x="74" y="0"/>
                  <a:pt x="74" y="0"/>
                </a:cubicBezTo>
                <a:cubicBezTo>
                  <a:pt x="33" y="1"/>
                  <a:pt x="0" y="34"/>
                  <a:pt x="0" y="75"/>
                </a:cubicBezTo>
                <a:cubicBezTo>
                  <a:pt x="0" y="84"/>
                  <a:pt x="1" y="93"/>
                  <a:pt x="4" y="101"/>
                </a:cubicBezTo>
                <a:cubicBezTo>
                  <a:pt x="15" y="104"/>
                  <a:pt x="15" y="104"/>
                  <a:pt x="15" y="104"/>
                </a:cubicBezTo>
                <a:lnTo>
                  <a:pt x="18" y="90"/>
                </a:lnTo>
                <a:close/>
                <a:moveTo>
                  <a:pt x="10" y="94"/>
                </a:moveTo>
                <a:cubicBezTo>
                  <a:pt x="8" y="88"/>
                  <a:pt x="7" y="82"/>
                  <a:pt x="7" y="75"/>
                </a:cubicBezTo>
                <a:cubicBezTo>
                  <a:pt x="7" y="44"/>
                  <a:pt x="29" y="17"/>
                  <a:pt x="59" y="10"/>
                </a:cubicBezTo>
                <a:cubicBezTo>
                  <a:pt x="59" y="10"/>
                  <a:pt x="59" y="11"/>
                  <a:pt x="59" y="12"/>
                </a:cubicBezTo>
                <a:cubicBezTo>
                  <a:pt x="47" y="15"/>
                  <a:pt x="37" y="21"/>
                  <a:pt x="28" y="29"/>
                </a:cubicBezTo>
                <a:cubicBezTo>
                  <a:pt x="16" y="42"/>
                  <a:pt x="9" y="58"/>
                  <a:pt x="9" y="75"/>
                </a:cubicBezTo>
                <a:cubicBezTo>
                  <a:pt x="9" y="80"/>
                  <a:pt x="10" y="85"/>
                  <a:pt x="11" y="90"/>
                </a:cubicBezTo>
                <a:lnTo>
                  <a:pt x="10" y="94"/>
                </a:lnTo>
                <a:close/>
                <a:moveTo>
                  <a:pt x="89" y="2"/>
                </a:moveTo>
                <a:cubicBezTo>
                  <a:pt x="81" y="9"/>
                  <a:pt x="81" y="9"/>
                  <a:pt x="81" y="9"/>
                </a:cubicBezTo>
                <a:cubicBezTo>
                  <a:pt x="91" y="19"/>
                  <a:pt x="91" y="19"/>
                  <a:pt x="91" y="19"/>
                </a:cubicBezTo>
                <a:cubicBezTo>
                  <a:pt x="116" y="27"/>
                  <a:pt x="133" y="49"/>
                  <a:pt x="133" y="75"/>
                </a:cubicBezTo>
                <a:cubicBezTo>
                  <a:pt x="133" y="86"/>
                  <a:pt x="131" y="95"/>
                  <a:pt x="126" y="104"/>
                </a:cubicBezTo>
                <a:cubicBezTo>
                  <a:pt x="137" y="101"/>
                  <a:pt x="137" y="101"/>
                  <a:pt x="137" y="101"/>
                </a:cubicBezTo>
                <a:cubicBezTo>
                  <a:pt x="140" y="111"/>
                  <a:pt x="140" y="111"/>
                  <a:pt x="140" y="111"/>
                </a:cubicBezTo>
                <a:cubicBezTo>
                  <a:pt x="146" y="101"/>
                  <a:pt x="150" y="88"/>
                  <a:pt x="150" y="75"/>
                </a:cubicBezTo>
                <a:cubicBezTo>
                  <a:pt x="150" y="39"/>
                  <a:pt x="123" y="8"/>
                  <a:pt x="89" y="2"/>
                </a:cubicBezTo>
                <a:close/>
                <a:moveTo>
                  <a:pt x="140" y="94"/>
                </a:moveTo>
                <a:cubicBezTo>
                  <a:pt x="139" y="93"/>
                  <a:pt x="139" y="93"/>
                  <a:pt x="138" y="93"/>
                </a:cubicBezTo>
                <a:cubicBezTo>
                  <a:pt x="140" y="87"/>
                  <a:pt x="140" y="81"/>
                  <a:pt x="140" y="75"/>
                </a:cubicBezTo>
                <a:cubicBezTo>
                  <a:pt x="140" y="47"/>
                  <a:pt x="122" y="22"/>
                  <a:pt x="95" y="13"/>
                </a:cubicBezTo>
                <a:cubicBezTo>
                  <a:pt x="92" y="10"/>
                  <a:pt x="92" y="10"/>
                  <a:pt x="92" y="10"/>
                </a:cubicBezTo>
                <a:cubicBezTo>
                  <a:pt x="122" y="18"/>
                  <a:pt x="143" y="44"/>
                  <a:pt x="143" y="75"/>
                </a:cubicBezTo>
                <a:cubicBezTo>
                  <a:pt x="143" y="82"/>
                  <a:pt x="142" y="88"/>
                  <a:pt x="140" y="94"/>
                </a:cubicBezTo>
                <a:close/>
                <a:moveTo>
                  <a:pt x="76" y="80"/>
                </a:moveTo>
                <a:cubicBezTo>
                  <a:pt x="76" y="75"/>
                  <a:pt x="71" y="71"/>
                  <a:pt x="66" y="71"/>
                </a:cubicBezTo>
                <a:cubicBezTo>
                  <a:pt x="61" y="71"/>
                  <a:pt x="56" y="75"/>
                  <a:pt x="56" y="80"/>
                </a:cubicBezTo>
                <a:cubicBezTo>
                  <a:pt x="56" y="85"/>
                  <a:pt x="60" y="89"/>
                  <a:pt x="64" y="90"/>
                </a:cubicBezTo>
                <a:cubicBezTo>
                  <a:pt x="60" y="91"/>
                  <a:pt x="56" y="95"/>
                  <a:pt x="56" y="99"/>
                </a:cubicBezTo>
                <a:cubicBezTo>
                  <a:pt x="56" y="105"/>
                  <a:pt x="56" y="105"/>
                  <a:pt x="56" y="105"/>
                </a:cubicBezTo>
                <a:cubicBezTo>
                  <a:pt x="56" y="106"/>
                  <a:pt x="57" y="107"/>
                  <a:pt x="58" y="107"/>
                </a:cubicBezTo>
                <a:cubicBezTo>
                  <a:pt x="59" y="107"/>
                  <a:pt x="60" y="106"/>
                  <a:pt x="60" y="105"/>
                </a:cubicBezTo>
                <a:cubicBezTo>
                  <a:pt x="60" y="99"/>
                  <a:pt x="60" y="99"/>
                  <a:pt x="60" y="99"/>
                </a:cubicBezTo>
                <a:cubicBezTo>
                  <a:pt x="60" y="96"/>
                  <a:pt x="62" y="93"/>
                  <a:pt x="66" y="93"/>
                </a:cubicBezTo>
                <a:cubicBezTo>
                  <a:pt x="70" y="93"/>
                  <a:pt x="73" y="96"/>
                  <a:pt x="73" y="99"/>
                </a:cubicBezTo>
                <a:cubicBezTo>
                  <a:pt x="73" y="105"/>
                  <a:pt x="73" y="105"/>
                  <a:pt x="73" y="105"/>
                </a:cubicBezTo>
                <a:cubicBezTo>
                  <a:pt x="73" y="106"/>
                  <a:pt x="73" y="107"/>
                  <a:pt x="74" y="107"/>
                </a:cubicBezTo>
                <a:cubicBezTo>
                  <a:pt x="75" y="107"/>
                  <a:pt x="76" y="106"/>
                  <a:pt x="76" y="105"/>
                </a:cubicBezTo>
                <a:cubicBezTo>
                  <a:pt x="76" y="99"/>
                  <a:pt x="76" y="99"/>
                  <a:pt x="76" y="99"/>
                </a:cubicBezTo>
                <a:cubicBezTo>
                  <a:pt x="76" y="95"/>
                  <a:pt x="72" y="91"/>
                  <a:pt x="68" y="90"/>
                </a:cubicBezTo>
                <a:cubicBezTo>
                  <a:pt x="72" y="89"/>
                  <a:pt x="76" y="85"/>
                  <a:pt x="76" y="80"/>
                </a:cubicBezTo>
                <a:close/>
                <a:moveTo>
                  <a:pt x="66" y="87"/>
                </a:moveTo>
                <a:cubicBezTo>
                  <a:pt x="62" y="87"/>
                  <a:pt x="60" y="84"/>
                  <a:pt x="60" y="80"/>
                </a:cubicBezTo>
                <a:cubicBezTo>
                  <a:pt x="60" y="77"/>
                  <a:pt x="62" y="74"/>
                  <a:pt x="66" y="74"/>
                </a:cubicBezTo>
                <a:cubicBezTo>
                  <a:pt x="70" y="74"/>
                  <a:pt x="73" y="77"/>
                  <a:pt x="73" y="80"/>
                </a:cubicBezTo>
                <a:cubicBezTo>
                  <a:pt x="73" y="84"/>
                  <a:pt x="70" y="87"/>
                  <a:pt x="66" y="87"/>
                </a:cubicBezTo>
                <a:close/>
                <a:moveTo>
                  <a:pt x="86" y="45"/>
                </a:moveTo>
                <a:cubicBezTo>
                  <a:pt x="86" y="40"/>
                  <a:pt x="82" y="35"/>
                  <a:pt x="77" y="35"/>
                </a:cubicBezTo>
                <a:cubicBezTo>
                  <a:pt x="72" y="35"/>
                  <a:pt x="67" y="40"/>
                  <a:pt x="67" y="45"/>
                </a:cubicBezTo>
                <a:cubicBezTo>
                  <a:pt x="67" y="50"/>
                  <a:pt x="71" y="53"/>
                  <a:pt x="75" y="54"/>
                </a:cubicBezTo>
                <a:cubicBezTo>
                  <a:pt x="71" y="55"/>
                  <a:pt x="67" y="59"/>
                  <a:pt x="67" y="64"/>
                </a:cubicBezTo>
                <a:cubicBezTo>
                  <a:pt x="67" y="64"/>
                  <a:pt x="67" y="64"/>
                  <a:pt x="67" y="64"/>
                </a:cubicBezTo>
                <a:cubicBezTo>
                  <a:pt x="67" y="65"/>
                  <a:pt x="68" y="66"/>
                  <a:pt x="69" y="66"/>
                </a:cubicBezTo>
                <a:cubicBezTo>
                  <a:pt x="70" y="66"/>
                  <a:pt x="70" y="65"/>
                  <a:pt x="70" y="64"/>
                </a:cubicBezTo>
                <a:cubicBezTo>
                  <a:pt x="70" y="64"/>
                  <a:pt x="70" y="64"/>
                  <a:pt x="70" y="64"/>
                </a:cubicBezTo>
                <a:cubicBezTo>
                  <a:pt x="70" y="60"/>
                  <a:pt x="73" y="57"/>
                  <a:pt x="77" y="57"/>
                </a:cubicBezTo>
                <a:cubicBezTo>
                  <a:pt x="80" y="57"/>
                  <a:pt x="83" y="60"/>
                  <a:pt x="83" y="64"/>
                </a:cubicBezTo>
                <a:cubicBezTo>
                  <a:pt x="83" y="64"/>
                  <a:pt x="83" y="64"/>
                  <a:pt x="83" y="64"/>
                </a:cubicBezTo>
                <a:cubicBezTo>
                  <a:pt x="83" y="65"/>
                  <a:pt x="84" y="66"/>
                  <a:pt x="85" y="66"/>
                </a:cubicBezTo>
                <a:cubicBezTo>
                  <a:pt x="86" y="66"/>
                  <a:pt x="86" y="65"/>
                  <a:pt x="86" y="64"/>
                </a:cubicBezTo>
                <a:cubicBezTo>
                  <a:pt x="86" y="64"/>
                  <a:pt x="86" y="64"/>
                  <a:pt x="86" y="64"/>
                </a:cubicBezTo>
                <a:cubicBezTo>
                  <a:pt x="86" y="59"/>
                  <a:pt x="83" y="55"/>
                  <a:pt x="79" y="54"/>
                </a:cubicBezTo>
                <a:cubicBezTo>
                  <a:pt x="83" y="53"/>
                  <a:pt x="86" y="50"/>
                  <a:pt x="86" y="45"/>
                </a:cubicBezTo>
                <a:close/>
                <a:moveTo>
                  <a:pt x="77" y="51"/>
                </a:moveTo>
                <a:cubicBezTo>
                  <a:pt x="73" y="51"/>
                  <a:pt x="70" y="49"/>
                  <a:pt x="70" y="45"/>
                </a:cubicBezTo>
                <a:cubicBezTo>
                  <a:pt x="70" y="41"/>
                  <a:pt x="73" y="38"/>
                  <a:pt x="77" y="38"/>
                </a:cubicBezTo>
                <a:cubicBezTo>
                  <a:pt x="80" y="38"/>
                  <a:pt x="83" y="41"/>
                  <a:pt x="83" y="45"/>
                </a:cubicBezTo>
                <a:cubicBezTo>
                  <a:pt x="83" y="49"/>
                  <a:pt x="80" y="51"/>
                  <a:pt x="77" y="51"/>
                </a:cubicBezTo>
                <a:close/>
                <a:moveTo>
                  <a:pt x="51" y="99"/>
                </a:moveTo>
                <a:cubicBezTo>
                  <a:pt x="51" y="105"/>
                  <a:pt x="51" y="105"/>
                  <a:pt x="51" y="105"/>
                </a:cubicBezTo>
                <a:cubicBezTo>
                  <a:pt x="51" y="106"/>
                  <a:pt x="52" y="107"/>
                  <a:pt x="53" y="107"/>
                </a:cubicBezTo>
                <a:cubicBezTo>
                  <a:pt x="54" y="107"/>
                  <a:pt x="55" y="106"/>
                  <a:pt x="55" y="105"/>
                </a:cubicBezTo>
                <a:cubicBezTo>
                  <a:pt x="55" y="99"/>
                  <a:pt x="55" y="99"/>
                  <a:pt x="55" y="99"/>
                </a:cubicBezTo>
                <a:cubicBezTo>
                  <a:pt x="55" y="95"/>
                  <a:pt x="51" y="91"/>
                  <a:pt x="47" y="90"/>
                </a:cubicBezTo>
                <a:cubicBezTo>
                  <a:pt x="51" y="89"/>
                  <a:pt x="55" y="85"/>
                  <a:pt x="55" y="80"/>
                </a:cubicBezTo>
                <a:cubicBezTo>
                  <a:pt x="55" y="75"/>
                  <a:pt x="50" y="71"/>
                  <a:pt x="45" y="71"/>
                </a:cubicBezTo>
                <a:cubicBezTo>
                  <a:pt x="40" y="71"/>
                  <a:pt x="35" y="75"/>
                  <a:pt x="35" y="80"/>
                </a:cubicBezTo>
                <a:cubicBezTo>
                  <a:pt x="35" y="85"/>
                  <a:pt x="39" y="89"/>
                  <a:pt x="43" y="90"/>
                </a:cubicBezTo>
                <a:cubicBezTo>
                  <a:pt x="39" y="91"/>
                  <a:pt x="35" y="95"/>
                  <a:pt x="35" y="99"/>
                </a:cubicBezTo>
                <a:cubicBezTo>
                  <a:pt x="35" y="105"/>
                  <a:pt x="35" y="105"/>
                  <a:pt x="35" y="105"/>
                </a:cubicBezTo>
                <a:cubicBezTo>
                  <a:pt x="35" y="106"/>
                  <a:pt x="36" y="107"/>
                  <a:pt x="37" y="107"/>
                </a:cubicBezTo>
                <a:cubicBezTo>
                  <a:pt x="38" y="107"/>
                  <a:pt x="39" y="106"/>
                  <a:pt x="39" y="105"/>
                </a:cubicBezTo>
                <a:cubicBezTo>
                  <a:pt x="39" y="99"/>
                  <a:pt x="39" y="99"/>
                  <a:pt x="39" y="99"/>
                </a:cubicBezTo>
                <a:cubicBezTo>
                  <a:pt x="39" y="96"/>
                  <a:pt x="41" y="93"/>
                  <a:pt x="45" y="93"/>
                </a:cubicBezTo>
                <a:cubicBezTo>
                  <a:pt x="49" y="93"/>
                  <a:pt x="51" y="96"/>
                  <a:pt x="51" y="99"/>
                </a:cubicBezTo>
                <a:close/>
                <a:moveTo>
                  <a:pt x="39" y="80"/>
                </a:moveTo>
                <a:cubicBezTo>
                  <a:pt x="39" y="77"/>
                  <a:pt x="41" y="74"/>
                  <a:pt x="45" y="74"/>
                </a:cubicBezTo>
                <a:cubicBezTo>
                  <a:pt x="49" y="74"/>
                  <a:pt x="51" y="77"/>
                  <a:pt x="51" y="80"/>
                </a:cubicBezTo>
                <a:cubicBezTo>
                  <a:pt x="51" y="84"/>
                  <a:pt x="49" y="87"/>
                  <a:pt x="45" y="87"/>
                </a:cubicBezTo>
                <a:cubicBezTo>
                  <a:pt x="41" y="87"/>
                  <a:pt x="39" y="84"/>
                  <a:pt x="39" y="80"/>
                </a:cubicBezTo>
                <a:close/>
                <a:moveTo>
                  <a:pt x="46" y="64"/>
                </a:moveTo>
                <a:cubicBezTo>
                  <a:pt x="46" y="64"/>
                  <a:pt x="46" y="64"/>
                  <a:pt x="46" y="64"/>
                </a:cubicBezTo>
                <a:cubicBezTo>
                  <a:pt x="46" y="65"/>
                  <a:pt x="47" y="66"/>
                  <a:pt x="48" y="66"/>
                </a:cubicBezTo>
                <a:cubicBezTo>
                  <a:pt x="49" y="66"/>
                  <a:pt x="49" y="65"/>
                  <a:pt x="49" y="64"/>
                </a:cubicBezTo>
                <a:cubicBezTo>
                  <a:pt x="49" y="64"/>
                  <a:pt x="49" y="64"/>
                  <a:pt x="49" y="64"/>
                </a:cubicBezTo>
                <a:cubicBezTo>
                  <a:pt x="49" y="60"/>
                  <a:pt x="52" y="57"/>
                  <a:pt x="56" y="57"/>
                </a:cubicBezTo>
                <a:cubicBezTo>
                  <a:pt x="59" y="57"/>
                  <a:pt x="62" y="60"/>
                  <a:pt x="62" y="64"/>
                </a:cubicBezTo>
                <a:cubicBezTo>
                  <a:pt x="62" y="64"/>
                  <a:pt x="62" y="64"/>
                  <a:pt x="62" y="64"/>
                </a:cubicBezTo>
                <a:cubicBezTo>
                  <a:pt x="62" y="65"/>
                  <a:pt x="63" y="66"/>
                  <a:pt x="64" y="66"/>
                </a:cubicBezTo>
                <a:cubicBezTo>
                  <a:pt x="65" y="66"/>
                  <a:pt x="65" y="65"/>
                  <a:pt x="65" y="64"/>
                </a:cubicBezTo>
                <a:cubicBezTo>
                  <a:pt x="65" y="64"/>
                  <a:pt x="65" y="64"/>
                  <a:pt x="65" y="64"/>
                </a:cubicBezTo>
                <a:cubicBezTo>
                  <a:pt x="65" y="59"/>
                  <a:pt x="62" y="55"/>
                  <a:pt x="58" y="54"/>
                </a:cubicBezTo>
                <a:cubicBezTo>
                  <a:pt x="62" y="53"/>
                  <a:pt x="65" y="50"/>
                  <a:pt x="65" y="45"/>
                </a:cubicBezTo>
                <a:cubicBezTo>
                  <a:pt x="65" y="40"/>
                  <a:pt x="61" y="35"/>
                  <a:pt x="56" y="35"/>
                </a:cubicBezTo>
                <a:cubicBezTo>
                  <a:pt x="50" y="35"/>
                  <a:pt x="46" y="40"/>
                  <a:pt x="46" y="45"/>
                </a:cubicBezTo>
                <a:cubicBezTo>
                  <a:pt x="46" y="50"/>
                  <a:pt x="49" y="53"/>
                  <a:pt x="54" y="54"/>
                </a:cubicBezTo>
                <a:cubicBezTo>
                  <a:pt x="49" y="55"/>
                  <a:pt x="46" y="59"/>
                  <a:pt x="46" y="64"/>
                </a:cubicBezTo>
                <a:close/>
                <a:moveTo>
                  <a:pt x="49" y="45"/>
                </a:moveTo>
                <a:cubicBezTo>
                  <a:pt x="49" y="41"/>
                  <a:pt x="52" y="38"/>
                  <a:pt x="56" y="38"/>
                </a:cubicBezTo>
                <a:cubicBezTo>
                  <a:pt x="59" y="38"/>
                  <a:pt x="62" y="41"/>
                  <a:pt x="62" y="45"/>
                </a:cubicBezTo>
                <a:cubicBezTo>
                  <a:pt x="62" y="49"/>
                  <a:pt x="59" y="51"/>
                  <a:pt x="56" y="51"/>
                </a:cubicBezTo>
                <a:cubicBezTo>
                  <a:pt x="52" y="51"/>
                  <a:pt x="49" y="49"/>
                  <a:pt x="49" y="45"/>
                </a:cubicBezTo>
                <a:close/>
                <a:moveTo>
                  <a:pt x="104" y="64"/>
                </a:moveTo>
                <a:cubicBezTo>
                  <a:pt x="104" y="64"/>
                  <a:pt x="104" y="64"/>
                  <a:pt x="104" y="64"/>
                </a:cubicBezTo>
                <a:cubicBezTo>
                  <a:pt x="104" y="65"/>
                  <a:pt x="105" y="66"/>
                  <a:pt x="106" y="66"/>
                </a:cubicBezTo>
                <a:cubicBezTo>
                  <a:pt x="107" y="66"/>
                  <a:pt x="107" y="65"/>
                  <a:pt x="107" y="64"/>
                </a:cubicBezTo>
                <a:cubicBezTo>
                  <a:pt x="107" y="64"/>
                  <a:pt x="107" y="64"/>
                  <a:pt x="107" y="64"/>
                </a:cubicBezTo>
                <a:cubicBezTo>
                  <a:pt x="107" y="59"/>
                  <a:pt x="104" y="55"/>
                  <a:pt x="100" y="54"/>
                </a:cubicBezTo>
                <a:cubicBezTo>
                  <a:pt x="104" y="53"/>
                  <a:pt x="107" y="50"/>
                  <a:pt x="107" y="45"/>
                </a:cubicBezTo>
                <a:cubicBezTo>
                  <a:pt x="107" y="40"/>
                  <a:pt x="103" y="35"/>
                  <a:pt x="98" y="35"/>
                </a:cubicBezTo>
                <a:cubicBezTo>
                  <a:pt x="93" y="35"/>
                  <a:pt x="88" y="40"/>
                  <a:pt x="88" y="45"/>
                </a:cubicBezTo>
                <a:cubicBezTo>
                  <a:pt x="88" y="50"/>
                  <a:pt x="92" y="53"/>
                  <a:pt x="96" y="54"/>
                </a:cubicBezTo>
                <a:cubicBezTo>
                  <a:pt x="92" y="55"/>
                  <a:pt x="88" y="59"/>
                  <a:pt x="88" y="64"/>
                </a:cubicBezTo>
                <a:cubicBezTo>
                  <a:pt x="88" y="64"/>
                  <a:pt x="88" y="64"/>
                  <a:pt x="88" y="64"/>
                </a:cubicBezTo>
                <a:cubicBezTo>
                  <a:pt x="88" y="65"/>
                  <a:pt x="89" y="66"/>
                  <a:pt x="90" y="66"/>
                </a:cubicBezTo>
                <a:cubicBezTo>
                  <a:pt x="91" y="66"/>
                  <a:pt x="91" y="65"/>
                  <a:pt x="91" y="64"/>
                </a:cubicBezTo>
                <a:cubicBezTo>
                  <a:pt x="91" y="64"/>
                  <a:pt x="91" y="64"/>
                  <a:pt x="91" y="64"/>
                </a:cubicBezTo>
                <a:cubicBezTo>
                  <a:pt x="91" y="60"/>
                  <a:pt x="94" y="57"/>
                  <a:pt x="98" y="57"/>
                </a:cubicBezTo>
                <a:cubicBezTo>
                  <a:pt x="101" y="57"/>
                  <a:pt x="104" y="60"/>
                  <a:pt x="104" y="64"/>
                </a:cubicBezTo>
                <a:close/>
                <a:moveTo>
                  <a:pt x="91" y="45"/>
                </a:moveTo>
                <a:cubicBezTo>
                  <a:pt x="91" y="41"/>
                  <a:pt x="94" y="38"/>
                  <a:pt x="98" y="38"/>
                </a:cubicBezTo>
                <a:cubicBezTo>
                  <a:pt x="101" y="38"/>
                  <a:pt x="104" y="41"/>
                  <a:pt x="104" y="45"/>
                </a:cubicBezTo>
                <a:cubicBezTo>
                  <a:pt x="104" y="49"/>
                  <a:pt x="101" y="51"/>
                  <a:pt x="98" y="51"/>
                </a:cubicBezTo>
                <a:cubicBezTo>
                  <a:pt x="94" y="51"/>
                  <a:pt x="91" y="49"/>
                  <a:pt x="91" y="45"/>
                </a:cubicBezTo>
                <a:close/>
                <a:moveTo>
                  <a:pt x="118" y="80"/>
                </a:moveTo>
                <a:cubicBezTo>
                  <a:pt x="118" y="75"/>
                  <a:pt x="113" y="71"/>
                  <a:pt x="108" y="71"/>
                </a:cubicBezTo>
                <a:cubicBezTo>
                  <a:pt x="103" y="71"/>
                  <a:pt x="99" y="75"/>
                  <a:pt x="99" y="80"/>
                </a:cubicBezTo>
                <a:cubicBezTo>
                  <a:pt x="99" y="85"/>
                  <a:pt x="102" y="89"/>
                  <a:pt x="106" y="90"/>
                </a:cubicBezTo>
                <a:cubicBezTo>
                  <a:pt x="102" y="91"/>
                  <a:pt x="99" y="95"/>
                  <a:pt x="99" y="99"/>
                </a:cubicBezTo>
                <a:cubicBezTo>
                  <a:pt x="99" y="105"/>
                  <a:pt x="99" y="105"/>
                  <a:pt x="99" y="105"/>
                </a:cubicBezTo>
                <a:cubicBezTo>
                  <a:pt x="99" y="106"/>
                  <a:pt x="99" y="107"/>
                  <a:pt x="100" y="107"/>
                </a:cubicBezTo>
                <a:cubicBezTo>
                  <a:pt x="101" y="107"/>
                  <a:pt x="102" y="106"/>
                  <a:pt x="102" y="105"/>
                </a:cubicBezTo>
                <a:cubicBezTo>
                  <a:pt x="102" y="99"/>
                  <a:pt x="102" y="99"/>
                  <a:pt x="102" y="99"/>
                </a:cubicBezTo>
                <a:cubicBezTo>
                  <a:pt x="102" y="96"/>
                  <a:pt x="105" y="93"/>
                  <a:pt x="108" y="93"/>
                </a:cubicBezTo>
                <a:cubicBezTo>
                  <a:pt x="112" y="93"/>
                  <a:pt x="115" y="96"/>
                  <a:pt x="115" y="99"/>
                </a:cubicBezTo>
                <a:cubicBezTo>
                  <a:pt x="115" y="105"/>
                  <a:pt x="115" y="105"/>
                  <a:pt x="115" y="105"/>
                </a:cubicBezTo>
                <a:cubicBezTo>
                  <a:pt x="115" y="106"/>
                  <a:pt x="115" y="107"/>
                  <a:pt x="116" y="107"/>
                </a:cubicBezTo>
                <a:cubicBezTo>
                  <a:pt x="117" y="107"/>
                  <a:pt x="118" y="106"/>
                  <a:pt x="118" y="105"/>
                </a:cubicBezTo>
                <a:cubicBezTo>
                  <a:pt x="118" y="99"/>
                  <a:pt x="118" y="99"/>
                  <a:pt x="118" y="99"/>
                </a:cubicBezTo>
                <a:cubicBezTo>
                  <a:pt x="118" y="95"/>
                  <a:pt x="115" y="91"/>
                  <a:pt x="110" y="90"/>
                </a:cubicBezTo>
                <a:cubicBezTo>
                  <a:pt x="115" y="89"/>
                  <a:pt x="118" y="85"/>
                  <a:pt x="118" y="80"/>
                </a:cubicBezTo>
                <a:close/>
                <a:moveTo>
                  <a:pt x="108" y="87"/>
                </a:moveTo>
                <a:cubicBezTo>
                  <a:pt x="105" y="87"/>
                  <a:pt x="102" y="84"/>
                  <a:pt x="102" y="80"/>
                </a:cubicBezTo>
                <a:cubicBezTo>
                  <a:pt x="102" y="77"/>
                  <a:pt x="105" y="74"/>
                  <a:pt x="108" y="74"/>
                </a:cubicBezTo>
                <a:cubicBezTo>
                  <a:pt x="112" y="74"/>
                  <a:pt x="115" y="77"/>
                  <a:pt x="115" y="80"/>
                </a:cubicBezTo>
                <a:cubicBezTo>
                  <a:pt x="115" y="84"/>
                  <a:pt x="112" y="87"/>
                  <a:pt x="108" y="87"/>
                </a:cubicBezTo>
                <a:close/>
                <a:moveTo>
                  <a:pt x="97" y="80"/>
                </a:moveTo>
                <a:cubicBezTo>
                  <a:pt x="97" y="75"/>
                  <a:pt x="92" y="71"/>
                  <a:pt x="87" y="71"/>
                </a:cubicBezTo>
                <a:cubicBezTo>
                  <a:pt x="82" y="71"/>
                  <a:pt x="78" y="75"/>
                  <a:pt x="78" y="80"/>
                </a:cubicBezTo>
                <a:cubicBezTo>
                  <a:pt x="78" y="85"/>
                  <a:pt x="81" y="89"/>
                  <a:pt x="85" y="90"/>
                </a:cubicBezTo>
                <a:cubicBezTo>
                  <a:pt x="81" y="91"/>
                  <a:pt x="78" y="95"/>
                  <a:pt x="78" y="99"/>
                </a:cubicBezTo>
                <a:cubicBezTo>
                  <a:pt x="78" y="105"/>
                  <a:pt x="78" y="105"/>
                  <a:pt x="78" y="105"/>
                </a:cubicBezTo>
                <a:cubicBezTo>
                  <a:pt x="78" y="106"/>
                  <a:pt x="78" y="107"/>
                  <a:pt x="79" y="107"/>
                </a:cubicBezTo>
                <a:cubicBezTo>
                  <a:pt x="80" y="107"/>
                  <a:pt x="81" y="106"/>
                  <a:pt x="81" y="105"/>
                </a:cubicBezTo>
                <a:cubicBezTo>
                  <a:pt x="81" y="99"/>
                  <a:pt x="81" y="99"/>
                  <a:pt x="81" y="99"/>
                </a:cubicBezTo>
                <a:cubicBezTo>
                  <a:pt x="81" y="96"/>
                  <a:pt x="84" y="93"/>
                  <a:pt x="87" y="93"/>
                </a:cubicBezTo>
                <a:cubicBezTo>
                  <a:pt x="91" y="93"/>
                  <a:pt x="94" y="96"/>
                  <a:pt x="94" y="99"/>
                </a:cubicBezTo>
                <a:cubicBezTo>
                  <a:pt x="94" y="105"/>
                  <a:pt x="94" y="105"/>
                  <a:pt x="94" y="105"/>
                </a:cubicBezTo>
                <a:cubicBezTo>
                  <a:pt x="94" y="106"/>
                  <a:pt x="94" y="107"/>
                  <a:pt x="95" y="107"/>
                </a:cubicBezTo>
                <a:cubicBezTo>
                  <a:pt x="96" y="107"/>
                  <a:pt x="97" y="106"/>
                  <a:pt x="97" y="105"/>
                </a:cubicBezTo>
                <a:cubicBezTo>
                  <a:pt x="97" y="99"/>
                  <a:pt x="97" y="99"/>
                  <a:pt x="97" y="99"/>
                </a:cubicBezTo>
                <a:cubicBezTo>
                  <a:pt x="97" y="95"/>
                  <a:pt x="93" y="91"/>
                  <a:pt x="89" y="90"/>
                </a:cubicBezTo>
                <a:cubicBezTo>
                  <a:pt x="93" y="89"/>
                  <a:pt x="97" y="85"/>
                  <a:pt x="97" y="80"/>
                </a:cubicBezTo>
                <a:close/>
                <a:moveTo>
                  <a:pt x="87" y="87"/>
                </a:moveTo>
                <a:cubicBezTo>
                  <a:pt x="84" y="87"/>
                  <a:pt x="81" y="84"/>
                  <a:pt x="81" y="80"/>
                </a:cubicBezTo>
                <a:cubicBezTo>
                  <a:pt x="81" y="77"/>
                  <a:pt x="84" y="74"/>
                  <a:pt x="87" y="74"/>
                </a:cubicBezTo>
                <a:cubicBezTo>
                  <a:pt x="91" y="74"/>
                  <a:pt x="94" y="77"/>
                  <a:pt x="94" y="80"/>
                </a:cubicBezTo>
                <a:cubicBezTo>
                  <a:pt x="94" y="84"/>
                  <a:pt x="91" y="87"/>
                  <a:pt x="87" y="87"/>
                </a:cubicBezTo>
                <a:close/>
                <a:moveTo>
                  <a:pt x="25" y="106"/>
                </a:moveTo>
                <a:cubicBezTo>
                  <a:pt x="23" y="117"/>
                  <a:pt x="23" y="117"/>
                  <a:pt x="23" y="117"/>
                </a:cubicBezTo>
                <a:cubicBezTo>
                  <a:pt x="11" y="114"/>
                  <a:pt x="11" y="114"/>
                  <a:pt x="11" y="114"/>
                </a:cubicBezTo>
                <a:cubicBezTo>
                  <a:pt x="18" y="126"/>
                  <a:pt x="29" y="137"/>
                  <a:pt x="43" y="143"/>
                </a:cubicBezTo>
                <a:cubicBezTo>
                  <a:pt x="42" y="141"/>
                  <a:pt x="42" y="139"/>
                  <a:pt x="42" y="138"/>
                </a:cubicBezTo>
                <a:cubicBezTo>
                  <a:pt x="42" y="133"/>
                  <a:pt x="43" y="129"/>
                  <a:pt x="45" y="125"/>
                </a:cubicBezTo>
                <a:cubicBezTo>
                  <a:pt x="37" y="121"/>
                  <a:pt x="30" y="114"/>
                  <a:pt x="25" y="106"/>
                </a:cubicBezTo>
                <a:close/>
                <a:moveTo>
                  <a:pt x="36" y="130"/>
                </a:moveTo>
                <a:cubicBezTo>
                  <a:pt x="32" y="128"/>
                  <a:pt x="29" y="126"/>
                  <a:pt x="27" y="123"/>
                </a:cubicBezTo>
                <a:cubicBezTo>
                  <a:pt x="27" y="122"/>
                  <a:pt x="28" y="122"/>
                  <a:pt x="28" y="121"/>
                </a:cubicBezTo>
                <a:cubicBezTo>
                  <a:pt x="31" y="124"/>
                  <a:pt x="33" y="126"/>
                  <a:pt x="36" y="128"/>
                </a:cubicBezTo>
                <a:cubicBezTo>
                  <a:pt x="36" y="129"/>
                  <a:pt x="36" y="130"/>
                  <a:pt x="36" y="130"/>
                </a:cubicBezTo>
                <a:close/>
                <a:moveTo>
                  <a:pt x="114" y="118"/>
                </a:moveTo>
                <a:cubicBezTo>
                  <a:pt x="110" y="122"/>
                  <a:pt x="104" y="126"/>
                  <a:pt x="99" y="129"/>
                </a:cubicBezTo>
                <a:cubicBezTo>
                  <a:pt x="100" y="131"/>
                  <a:pt x="100" y="134"/>
                  <a:pt x="100" y="138"/>
                </a:cubicBezTo>
                <a:cubicBezTo>
                  <a:pt x="100" y="141"/>
                  <a:pt x="100" y="144"/>
                  <a:pt x="99" y="146"/>
                </a:cubicBezTo>
                <a:cubicBezTo>
                  <a:pt x="112" y="142"/>
                  <a:pt x="123" y="134"/>
                  <a:pt x="132" y="123"/>
                </a:cubicBezTo>
                <a:cubicBezTo>
                  <a:pt x="130" y="114"/>
                  <a:pt x="130" y="114"/>
                  <a:pt x="130" y="114"/>
                </a:cubicBezTo>
                <a:lnTo>
                  <a:pt x="114" y="118"/>
                </a:lnTo>
                <a:close/>
                <a:moveTo>
                  <a:pt x="107" y="135"/>
                </a:moveTo>
                <a:cubicBezTo>
                  <a:pt x="107" y="134"/>
                  <a:pt x="107" y="133"/>
                  <a:pt x="107" y="132"/>
                </a:cubicBezTo>
                <a:cubicBezTo>
                  <a:pt x="111" y="130"/>
                  <a:pt x="115" y="128"/>
                  <a:pt x="118" y="125"/>
                </a:cubicBezTo>
                <a:cubicBezTo>
                  <a:pt x="122" y="123"/>
                  <a:pt x="122" y="123"/>
                  <a:pt x="122" y="123"/>
                </a:cubicBezTo>
                <a:cubicBezTo>
                  <a:pt x="118" y="128"/>
                  <a:pt x="113" y="132"/>
                  <a:pt x="107" y="135"/>
                </a:cubicBezTo>
                <a:close/>
                <a:moveTo>
                  <a:pt x="71" y="115"/>
                </a:moveTo>
                <a:cubicBezTo>
                  <a:pt x="58" y="115"/>
                  <a:pt x="48" y="125"/>
                  <a:pt x="48" y="138"/>
                </a:cubicBezTo>
                <a:cubicBezTo>
                  <a:pt x="48" y="150"/>
                  <a:pt x="58" y="160"/>
                  <a:pt x="71" y="160"/>
                </a:cubicBezTo>
                <a:cubicBezTo>
                  <a:pt x="84" y="160"/>
                  <a:pt x="94" y="150"/>
                  <a:pt x="94" y="138"/>
                </a:cubicBezTo>
                <a:cubicBezTo>
                  <a:pt x="94" y="125"/>
                  <a:pt x="84" y="115"/>
                  <a:pt x="71" y="115"/>
                </a:cubicBezTo>
                <a:close/>
                <a:moveTo>
                  <a:pt x="71" y="153"/>
                </a:moveTo>
                <a:cubicBezTo>
                  <a:pt x="62" y="153"/>
                  <a:pt x="55" y="146"/>
                  <a:pt x="55" y="138"/>
                </a:cubicBezTo>
                <a:cubicBezTo>
                  <a:pt x="55" y="129"/>
                  <a:pt x="62" y="122"/>
                  <a:pt x="71" y="122"/>
                </a:cubicBezTo>
                <a:cubicBezTo>
                  <a:pt x="80" y="122"/>
                  <a:pt x="87" y="129"/>
                  <a:pt x="87" y="138"/>
                </a:cubicBezTo>
                <a:cubicBezTo>
                  <a:pt x="87" y="146"/>
                  <a:pt x="80" y="153"/>
                  <a:pt x="71" y="153"/>
                </a:cubicBezTo>
                <a:close/>
                <a:moveTo>
                  <a:pt x="77" y="137"/>
                </a:moveTo>
                <a:cubicBezTo>
                  <a:pt x="75" y="137"/>
                  <a:pt x="74" y="136"/>
                  <a:pt x="73" y="135"/>
                </a:cubicBezTo>
                <a:cubicBezTo>
                  <a:pt x="73" y="130"/>
                  <a:pt x="73" y="130"/>
                  <a:pt x="73" y="130"/>
                </a:cubicBezTo>
                <a:cubicBezTo>
                  <a:pt x="74" y="130"/>
                  <a:pt x="75" y="131"/>
                  <a:pt x="75" y="132"/>
                </a:cubicBezTo>
                <a:cubicBezTo>
                  <a:pt x="76" y="133"/>
                  <a:pt x="76" y="134"/>
                  <a:pt x="77" y="134"/>
                </a:cubicBezTo>
                <a:cubicBezTo>
                  <a:pt x="78" y="133"/>
                  <a:pt x="79" y="133"/>
                  <a:pt x="78" y="132"/>
                </a:cubicBezTo>
                <a:cubicBezTo>
                  <a:pt x="78" y="129"/>
                  <a:pt x="75" y="127"/>
                  <a:pt x="73" y="127"/>
                </a:cubicBezTo>
                <a:cubicBezTo>
                  <a:pt x="73" y="126"/>
                  <a:pt x="73" y="126"/>
                  <a:pt x="73" y="126"/>
                </a:cubicBezTo>
                <a:cubicBezTo>
                  <a:pt x="73" y="125"/>
                  <a:pt x="72" y="124"/>
                  <a:pt x="71" y="124"/>
                </a:cubicBezTo>
                <a:cubicBezTo>
                  <a:pt x="70" y="124"/>
                  <a:pt x="69" y="125"/>
                  <a:pt x="69" y="126"/>
                </a:cubicBezTo>
                <a:cubicBezTo>
                  <a:pt x="69" y="127"/>
                  <a:pt x="69" y="127"/>
                  <a:pt x="69" y="127"/>
                </a:cubicBezTo>
                <a:cubicBezTo>
                  <a:pt x="67" y="127"/>
                  <a:pt x="65" y="129"/>
                  <a:pt x="64" y="131"/>
                </a:cubicBezTo>
                <a:cubicBezTo>
                  <a:pt x="64" y="135"/>
                  <a:pt x="67" y="137"/>
                  <a:pt x="69" y="138"/>
                </a:cubicBezTo>
                <a:cubicBezTo>
                  <a:pt x="69" y="145"/>
                  <a:pt x="69" y="145"/>
                  <a:pt x="69" y="145"/>
                </a:cubicBezTo>
                <a:cubicBezTo>
                  <a:pt x="67" y="144"/>
                  <a:pt x="66" y="144"/>
                  <a:pt x="66" y="143"/>
                </a:cubicBezTo>
                <a:cubicBezTo>
                  <a:pt x="66" y="142"/>
                  <a:pt x="65" y="141"/>
                  <a:pt x="65" y="141"/>
                </a:cubicBezTo>
                <a:cubicBezTo>
                  <a:pt x="64" y="141"/>
                  <a:pt x="63" y="142"/>
                  <a:pt x="63" y="143"/>
                </a:cubicBezTo>
                <a:cubicBezTo>
                  <a:pt x="64" y="147"/>
                  <a:pt x="67" y="148"/>
                  <a:pt x="69" y="148"/>
                </a:cubicBezTo>
                <a:cubicBezTo>
                  <a:pt x="69" y="149"/>
                  <a:pt x="69" y="149"/>
                  <a:pt x="69" y="149"/>
                </a:cubicBezTo>
                <a:cubicBezTo>
                  <a:pt x="69" y="150"/>
                  <a:pt x="70" y="150"/>
                  <a:pt x="71" y="150"/>
                </a:cubicBezTo>
                <a:cubicBezTo>
                  <a:pt x="72" y="150"/>
                  <a:pt x="73" y="150"/>
                  <a:pt x="73" y="149"/>
                </a:cubicBezTo>
                <a:cubicBezTo>
                  <a:pt x="73" y="148"/>
                  <a:pt x="73" y="148"/>
                  <a:pt x="73" y="148"/>
                </a:cubicBezTo>
                <a:cubicBezTo>
                  <a:pt x="75" y="148"/>
                  <a:pt x="78" y="146"/>
                  <a:pt x="79" y="143"/>
                </a:cubicBezTo>
                <a:cubicBezTo>
                  <a:pt x="80" y="141"/>
                  <a:pt x="79" y="139"/>
                  <a:pt x="77" y="137"/>
                </a:cubicBezTo>
                <a:close/>
                <a:moveTo>
                  <a:pt x="69" y="134"/>
                </a:moveTo>
                <a:cubicBezTo>
                  <a:pt x="68" y="134"/>
                  <a:pt x="67" y="133"/>
                  <a:pt x="67" y="132"/>
                </a:cubicBezTo>
                <a:cubicBezTo>
                  <a:pt x="67" y="131"/>
                  <a:pt x="69" y="130"/>
                  <a:pt x="69" y="130"/>
                </a:cubicBezTo>
                <a:lnTo>
                  <a:pt x="69" y="134"/>
                </a:lnTo>
                <a:close/>
                <a:moveTo>
                  <a:pt x="76" y="143"/>
                </a:moveTo>
                <a:cubicBezTo>
                  <a:pt x="76" y="144"/>
                  <a:pt x="74" y="145"/>
                  <a:pt x="73" y="145"/>
                </a:cubicBezTo>
                <a:cubicBezTo>
                  <a:pt x="73" y="139"/>
                  <a:pt x="73" y="139"/>
                  <a:pt x="73" y="139"/>
                </a:cubicBezTo>
                <a:cubicBezTo>
                  <a:pt x="73" y="139"/>
                  <a:pt x="74" y="139"/>
                  <a:pt x="75" y="140"/>
                </a:cubicBezTo>
                <a:cubicBezTo>
                  <a:pt x="76" y="141"/>
                  <a:pt x="76" y="142"/>
                  <a:pt x="76" y="14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3471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910E4-BC5D-79C9-9655-4E38DB292E6E}"/>
              </a:ext>
            </a:extLst>
          </p:cNvPr>
          <p:cNvSpPr>
            <a:spLocks noGrp="1"/>
          </p:cNvSpPr>
          <p:nvPr>
            <p:ph type="title"/>
          </p:nvPr>
        </p:nvSpPr>
        <p:spPr/>
        <p:txBody>
          <a:bodyPr/>
          <a:lstStyle/>
          <a:p>
            <a:r>
              <a:rPr lang="en-US" dirty="0"/>
              <a:t>DATA FUELS CAMPAIGNS</a:t>
            </a:r>
          </a:p>
        </p:txBody>
      </p:sp>
      <p:sp>
        <p:nvSpPr>
          <p:cNvPr id="3" name="Text Placeholder 2">
            <a:extLst>
              <a:ext uri="{FF2B5EF4-FFF2-40B4-BE49-F238E27FC236}">
                <a16:creationId xmlns:a16="http://schemas.microsoft.com/office/drawing/2014/main" id="{A76F60E7-89C9-F0F2-BE34-A6FDC81B5ACE}"/>
              </a:ext>
            </a:extLst>
          </p:cNvPr>
          <p:cNvSpPr>
            <a:spLocks noGrp="1"/>
          </p:cNvSpPr>
          <p:nvPr>
            <p:ph type="body" sz="quarter" idx="12"/>
          </p:nvPr>
        </p:nvSpPr>
        <p:spPr/>
        <p:txBody>
          <a:bodyPr/>
          <a:lstStyle/>
          <a:p>
            <a:pPr marL="0" indent="0">
              <a:buNone/>
            </a:pPr>
            <a:r>
              <a:rPr lang="en-US" dirty="0"/>
              <a:t>We use the available first-party data to fuel advertiser campaigns and drive results.</a:t>
            </a:r>
          </a:p>
          <a:p>
            <a:pPr marL="0" indent="0">
              <a:buNone/>
            </a:pPr>
            <a:r>
              <a:rPr lang="en-US" dirty="0"/>
              <a:t>Advertiser Campaign Platforms:</a:t>
            </a:r>
          </a:p>
          <a:p>
            <a:pPr marL="342900" indent="-342900">
              <a:buClr>
                <a:srgbClr val="00AADF"/>
              </a:buClr>
              <a:buFont typeface="Arial" panose="020B0604020202020204" pitchFamily="34" charset="0"/>
              <a:buChar char="•"/>
            </a:pPr>
            <a:r>
              <a:rPr lang="en-US" dirty="0"/>
              <a:t>AIG</a:t>
            </a:r>
          </a:p>
          <a:p>
            <a:pPr marL="342900" indent="-342900">
              <a:buClr>
                <a:srgbClr val="00AADF"/>
              </a:buClr>
              <a:buFont typeface="Arial" panose="020B0604020202020204" pitchFamily="34" charset="0"/>
              <a:buChar char="•"/>
            </a:pPr>
            <a:r>
              <a:rPr lang="en-US" dirty="0"/>
              <a:t>Amobee</a:t>
            </a:r>
          </a:p>
          <a:p>
            <a:pPr marL="342900" indent="-342900">
              <a:buClr>
                <a:srgbClr val="00AADF"/>
              </a:buClr>
              <a:buFont typeface="Arial" panose="020B0604020202020204" pitchFamily="34" charset="0"/>
              <a:buChar char="•"/>
            </a:pPr>
            <a:r>
              <a:rPr lang="en-US" dirty="0"/>
              <a:t>AdDaptive</a:t>
            </a:r>
          </a:p>
          <a:p>
            <a:pPr marL="342900" indent="-342900">
              <a:buClr>
                <a:srgbClr val="00AADF"/>
              </a:buClr>
              <a:buFont typeface="Arial" panose="020B0604020202020204" pitchFamily="34" charset="0"/>
              <a:buChar char="•"/>
            </a:pPr>
            <a:r>
              <a:rPr lang="en-US" dirty="0"/>
              <a:t>Facebook</a:t>
            </a:r>
          </a:p>
          <a:p>
            <a:pPr marL="342900" indent="-342900">
              <a:buClr>
                <a:srgbClr val="00AADF"/>
              </a:buClr>
              <a:buFont typeface="Arial" panose="020B0604020202020204" pitchFamily="34" charset="0"/>
              <a:buChar char="•"/>
            </a:pPr>
            <a:r>
              <a:rPr lang="en-US" dirty="0"/>
              <a:t>LinkedIn</a:t>
            </a:r>
          </a:p>
          <a:p>
            <a:endParaRPr lang="en-US" dirty="0"/>
          </a:p>
        </p:txBody>
      </p:sp>
      <p:sp>
        <p:nvSpPr>
          <p:cNvPr id="4" name="Rounded Rectangle 3">
            <a:extLst>
              <a:ext uri="{FF2B5EF4-FFF2-40B4-BE49-F238E27FC236}">
                <a16:creationId xmlns:a16="http://schemas.microsoft.com/office/drawing/2014/main" id="{0D29C71C-A702-2D4E-DF4E-6827CB8B115A}"/>
              </a:ext>
            </a:extLst>
          </p:cNvPr>
          <p:cNvSpPr/>
          <p:nvPr/>
        </p:nvSpPr>
        <p:spPr>
          <a:xfrm>
            <a:off x="5091763" y="2396689"/>
            <a:ext cx="1982806" cy="24063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SOURCE</a:t>
            </a:r>
          </a:p>
        </p:txBody>
      </p:sp>
      <p:sp>
        <p:nvSpPr>
          <p:cNvPr id="5" name="Rounded Rectangle 4">
            <a:extLst>
              <a:ext uri="{FF2B5EF4-FFF2-40B4-BE49-F238E27FC236}">
                <a16:creationId xmlns:a16="http://schemas.microsoft.com/office/drawing/2014/main" id="{B0C81C52-935E-AB6C-72D3-905922749CD9}"/>
              </a:ext>
            </a:extLst>
          </p:cNvPr>
          <p:cNvSpPr/>
          <p:nvPr/>
        </p:nvSpPr>
        <p:spPr>
          <a:xfrm>
            <a:off x="7398970" y="2396690"/>
            <a:ext cx="1995287" cy="24063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ADVERTISER CAMPAIGNS</a:t>
            </a:r>
          </a:p>
        </p:txBody>
      </p:sp>
      <p:sp>
        <p:nvSpPr>
          <p:cNvPr id="6" name="Right Arrow 5">
            <a:extLst>
              <a:ext uri="{FF2B5EF4-FFF2-40B4-BE49-F238E27FC236}">
                <a16:creationId xmlns:a16="http://schemas.microsoft.com/office/drawing/2014/main" id="{24DC4719-F2D8-F947-580F-18B0D24FAC07}"/>
              </a:ext>
            </a:extLst>
          </p:cNvPr>
          <p:cNvSpPr/>
          <p:nvPr/>
        </p:nvSpPr>
        <p:spPr>
          <a:xfrm>
            <a:off x="6756934" y="3927109"/>
            <a:ext cx="1123299" cy="73152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399C2CB-E5CA-96EB-1E09-DF51FFC7E7D7}"/>
              </a:ext>
            </a:extLst>
          </p:cNvPr>
          <p:cNvSpPr/>
          <p:nvPr/>
        </p:nvSpPr>
        <p:spPr>
          <a:xfrm>
            <a:off x="9706217" y="2396689"/>
            <a:ext cx="1995287" cy="24063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8" name="Right Arrow 7">
            <a:extLst>
              <a:ext uri="{FF2B5EF4-FFF2-40B4-BE49-F238E27FC236}">
                <a16:creationId xmlns:a16="http://schemas.microsoft.com/office/drawing/2014/main" id="{B0ED61C1-B739-C972-2D61-A4B60B9716B8}"/>
              </a:ext>
            </a:extLst>
          </p:cNvPr>
          <p:cNvSpPr/>
          <p:nvPr/>
        </p:nvSpPr>
        <p:spPr>
          <a:xfrm>
            <a:off x="9075455" y="3927109"/>
            <a:ext cx="1123299" cy="73152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24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53A36-AA8D-EDAE-17D3-19B80B19470E}"/>
              </a:ext>
            </a:extLst>
          </p:cNvPr>
          <p:cNvSpPr>
            <a:spLocks noGrp="1"/>
          </p:cNvSpPr>
          <p:nvPr>
            <p:ph type="body" sz="quarter" idx="10"/>
          </p:nvPr>
        </p:nvSpPr>
        <p:spPr>
          <a:xfrm>
            <a:off x="490494" y="1543065"/>
            <a:ext cx="6940210" cy="1431955"/>
          </a:xfrm>
        </p:spPr>
        <p:txBody>
          <a:bodyPr/>
          <a:lstStyle/>
          <a:p>
            <a:pPr marL="0" indent="0">
              <a:lnSpc>
                <a:spcPct val="100000"/>
              </a:lnSpc>
              <a:spcBef>
                <a:spcPts val="0"/>
              </a:spcBef>
              <a:spcAft>
                <a:spcPts val="600"/>
              </a:spcAft>
              <a:buNone/>
            </a:pPr>
            <a:r>
              <a:rPr lang="en-US" sz="1800" dirty="0">
                <a:latin typeface="Open Sans" panose="020B0606030504020204" pitchFamily="34" charset="0"/>
                <a:ea typeface="Open Sans" panose="020B0606030504020204" pitchFamily="34" charset="0"/>
                <a:cs typeface="Open Sans" panose="020B0606030504020204" pitchFamily="34" charset="0"/>
              </a:rPr>
              <a:t>Informa </a:t>
            </a:r>
            <a:r>
              <a:rPr lang="en-US" sz="1800" b="1" i="1" dirty="0">
                <a:latin typeface="Open Sans" panose="020B0606030504020204" pitchFamily="34" charset="0"/>
                <a:ea typeface="Open Sans" panose="020B0606030504020204" pitchFamily="34" charset="0"/>
                <a:cs typeface="Open Sans" panose="020B0606030504020204" pitchFamily="34" charset="0"/>
              </a:rPr>
              <a:t>engages</a:t>
            </a:r>
            <a:r>
              <a:rPr lang="en-US" sz="1800" dirty="0">
                <a:latin typeface="Open Sans" panose="020B0606030504020204" pitchFamily="34" charset="0"/>
                <a:ea typeface="Open Sans" panose="020B0606030504020204" pitchFamily="34" charset="0"/>
                <a:cs typeface="Open Sans" panose="020B0606030504020204" pitchFamily="34" charset="0"/>
              </a:rPr>
              <a:t> and </a:t>
            </a:r>
            <a:r>
              <a:rPr lang="en-US" sz="1800" b="1" i="1" dirty="0">
                <a:latin typeface="Open Sans" panose="020B0606030504020204" pitchFamily="34" charset="0"/>
                <a:ea typeface="Open Sans" panose="020B0606030504020204" pitchFamily="34" charset="0"/>
                <a:cs typeface="Open Sans" panose="020B0606030504020204" pitchFamily="34" charset="0"/>
              </a:rPr>
              <a:t>informs</a:t>
            </a:r>
            <a:r>
              <a:rPr lang="en-US" sz="1800" dirty="0">
                <a:latin typeface="Open Sans" panose="020B0606030504020204" pitchFamily="34" charset="0"/>
                <a:ea typeface="Open Sans" panose="020B0606030504020204" pitchFamily="34" charset="0"/>
                <a:cs typeface="Open Sans" panose="020B0606030504020204" pitchFamily="34" charset="0"/>
              </a:rPr>
              <a:t> millions of professionals across the globe every day regarding business-critical topics across multiple communication channels. </a:t>
            </a:r>
          </a:p>
          <a:p>
            <a:pPr marL="0" indent="0">
              <a:lnSpc>
                <a:spcPct val="100000"/>
              </a:lnSpc>
              <a:spcBef>
                <a:spcPts val="0"/>
              </a:spcBef>
              <a:spcAft>
                <a:spcPts val="600"/>
              </a:spcAft>
              <a:buNone/>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spcAft>
                <a:spcPts val="600"/>
              </a:spcAft>
              <a:buNone/>
            </a:pPr>
            <a:r>
              <a:rPr lang="en-US" sz="1800" dirty="0">
                <a:latin typeface="Open Sans" panose="020B0606030504020204" pitchFamily="34" charset="0"/>
                <a:ea typeface="Open Sans" panose="020B0606030504020204" pitchFamily="34" charset="0"/>
                <a:cs typeface="Open Sans" panose="020B0606030504020204" pitchFamily="34" charset="0"/>
              </a:rPr>
              <a:t>Informa’s </a:t>
            </a:r>
            <a:r>
              <a:rPr lang="en-US" sz="1800" i="1" dirty="0">
                <a:latin typeface="Open Sans" panose="020B0606030504020204" pitchFamily="34" charset="0"/>
                <a:ea typeface="Open Sans" panose="020B0606030504020204" pitchFamily="34" charset="0"/>
                <a:cs typeface="Open Sans" panose="020B0606030504020204" pitchFamily="34" charset="0"/>
              </a:rPr>
              <a:t>customers provide necessary information when they complete forms</a:t>
            </a:r>
            <a:r>
              <a:rPr lang="en-US" sz="1800" dirty="0">
                <a:latin typeface="Open Sans" panose="020B0606030504020204" pitchFamily="34" charset="0"/>
                <a:ea typeface="Open Sans" panose="020B0606030504020204" pitchFamily="34" charset="0"/>
                <a:cs typeface="Open Sans" panose="020B0606030504020204" pitchFamily="34" charset="0"/>
              </a:rPr>
              <a:t> providing </a:t>
            </a:r>
            <a:r>
              <a:rPr lang="en-US" sz="1800" b="1" i="1" dirty="0">
                <a:latin typeface="Open Sans" panose="020B0606030504020204" pitchFamily="34" charset="0"/>
                <a:ea typeface="Open Sans" panose="020B0606030504020204" pitchFamily="34" charset="0"/>
                <a:cs typeface="Open Sans" panose="020B0606030504020204" pitchFamily="34" charset="0"/>
              </a:rPr>
              <a:t>self-reported or “first-party” data</a:t>
            </a:r>
            <a:r>
              <a:rPr lang="en-US" sz="1800" dirty="0">
                <a:latin typeface="Open Sans" panose="020B0606030504020204" pitchFamily="34" charset="0"/>
                <a:ea typeface="Open Sans" panose="020B0606030504020204" pitchFamily="34" charset="0"/>
                <a:cs typeface="Open Sans" panose="020B0606030504020204" pitchFamily="34" charset="0"/>
              </a:rPr>
              <a:t>. This data is added to Informa’s source systems for each property to be accessed by in-market marketers, campaign marketers and data marketing managers based on geographical compliance and the individual’s permissions. </a:t>
            </a:r>
          </a:p>
          <a:p>
            <a:pPr marL="0" indent="0">
              <a:lnSpc>
                <a:spcPct val="100000"/>
              </a:lnSpc>
              <a:spcBef>
                <a:spcPts val="0"/>
              </a:spcBef>
              <a:spcAft>
                <a:spcPts val="600"/>
              </a:spcAft>
              <a:buNone/>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spcAft>
                <a:spcPts val="600"/>
              </a:spcAft>
              <a:buNone/>
            </a:pPr>
            <a:r>
              <a:rPr lang="en-US" sz="1800" dirty="0">
                <a:latin typeface="Open Sans" panose="020B0606030504020204" pitchFamily="34" charset="0"/>
                <a:ea typeface="Open Sans" panose="020B0606030504020204" pitchFamily="34" charset="0"/>
                <a:cs typeface="Open Sans" panose="020B0606030504020204" pitchFamily="34" charset="0"/>
              </a:rPr>
              <a:t>DMS and our Data Team aggregate and access the partner permissioned data from our database or directly from the source system for Custom, Targeted, Data-Fueled Marketing Programs.</a:t>
            </a:r>
          </a:p>
          <a:p>
            <a:endParaRPr lang="en-US" dirty="0"/>
          </a:p>
        </p:txBody>
      </p:sp>
      <p:sp>
        <p:nvSpPr>
          <p:cNvPr id="3" name="Title 2">
            <a:extLst>
              <a:ext uri="{FF2B5EF4-FFF2-40B4-BE49-F238E27FC236}">
                <a16:creationId xmlns:a16="http://schemas.microsoft.com/office/drawing/2014/main" id="{12B47194-B45D-0A7A-BF96-04E5DECB6634}"/>
              </a:ext>
            </a:extLst>
          </p:cNvPr>
          <p:cNvSpPr>
            <a:spLocks noGrp="1"/>
          </p:cNvSpPr>
          <p:nvPr>
            <p:ph type="title"/>
          </p:nvPr>
        </p:nvSpPr>
        <p:spPr/>
        <p:txBody>
          <a:bodyPr/>
          <a:lstStyle/>
          <a:p>
            <a:r>
              <a:rPr lang="en-US" dirty="0"/>
              <a:t>HOW WE RECEIVE DATA</a:t>
            </a:r>
          </a:p>
        </p:txBody>
      </p:sp>
      <p:sp>
        <p:nvSpPr>
          <p:cNvPr id="5" name="Arrow: Striped Right 3">
            <a:extLst>
              <a:ext uri="{FF2B5EF4-FFF2-40B4-BE49-F238E27FC236}">
                <a16:creationId xmlns:a16="http://schemas.microsoft.com/office/drawing/2014/main" id="{5378478C-54B0-696E-DC8D-2002F7CFCCD9}"/>
              </a:ext>
            </a:extLst>
          </p:cNvPr>
          <p:cNvSpPr/>
          <p:nvPr/>
        </p:nvSpPr>
        <p:spPr>
          <a:xfrm>
            <a:off x="7732106" y="2742324"/>
            <a:ext cx="1118717" cy="1373349"/>
          </a:xfrm>
          <a:prstGeom prst="stripedRightArrow">
            <a:avLst/>
          </a:prstGeom>
          <a:solidFill>
            <a:srgbClr val="52B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09EAE8B9-5A5E-AB21-1381-33DE048E6B8C}"/>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3814" t="32208" r="15825" b="37624"/>
          <a:stretch/>
        </p:blipFill>
        <p:spPr bwMode="auto">
          <a:xfrm>
            <a:off x="8850823" y="2435628"/>
            <a:ext cx="2651760" cy="1986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phic 6" descr="Business Growth with solid fill">
            <a:extLst>
              <a:ext uri="{FF2B5EF4-FFF2-40B4-BE49-F238E27FC236}">
                <a16:creationId xmlns:a16="http://schemas.microsoft.com/office/drawing/2014/main" id="{991DDF8D-2DE5-2F36-A61E-87AED141A0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30194" y="3837416"/>
            <a:ext cx="1986742" cy="1986742"/>
          </a:xfrm>
          <a:prstGeom prst="rect">
            <a:avLst/>
          </a:prstGeom>
        </p:spPr>
      </p:pic>
    </p:spTree>
    <p:extLst>
      <p:ext uri="{BB962C8B-B14F-4D97-AF65-F5344CB8AC3E}">
        <p14:creationId xmlns:p14="http://schemas.microsoft.com/office/powerpoint/2010/main" val="140726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DB35-ED55-2234-6E33-388D2C5FAED7}"/>
              </a:ext>
            </a:extLst>
          </p:cNvPr>
          <p:cNvSpPr>
            <a:spLocks noGrp="1"/>
          </p:cNvSpPr>
          <p:nvPr>
            <p:ph type="title"/>
          </p:nvPr>
        </p:nvSpPr>
        <p:spPr/>
        <p:txBody>
          <a:bodyPr/>
          <a:lstStyle/>
          <a:p>
            <a:r>
              <a:rPr lang="en-US" dirty="0"/>
              <a:t>PROGRAMS THAT MONETIZE DATA</a:t>
            </a:r>
          </a:p>
        </p:txBody>
      </p:sp>
    </p:spTree>
    <p:extLst>
      <p:ext uri="{BB962C8B-B14F-4D97-AF65-F5344CB8AC3E}">
        <p14:creationId xmlns:p14="http://schemas.microsoft.com/office/powerpoint/2010/main" val="79955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765A-3BA7-1BE2-805A-57264B1914E8}"/>
              </a:ext>
            </a:extLst>
          </p:cNvPr>
          <p:cNvSpPr>
            <a:spLocks noGrp="1"/>
          </p:cNvSpPr>
          <p:nvPr>
            <p:ph type="title"/>
          </p:nvPr>
        </p:nvSpPr>
        <p:spPr/>
        <p:txBody>
          <a:bodyPr/>
          <a:lstStyle/>
          <a:p>
            <a:r>
              <a:rPr lang="en-US" dirty="0"/>
              <a:t>EMAIL </a:t>
            </a:r>
          </a:p>
        </p:txBody>
      </p:sp>
    </p:spTree>
    <p:extLst>
      <p:ext uri="{BB962C8B-B14F-4D97-AF65-F5344CB8AC3E}">
        <p14:creationId xmlns:p14="http://schemas.microsoft.com/office/powerpoint/2010/main" val="2142707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2DA95AD9-D490-D89A-3FB3-38DC1B02BC4D}"/>
              </a:ext>
            </a:extLst>
          </p:cNvPr>
          <p:cNvPicPr>
            <a:picLocks noGrp="1" noChangeAspect="1"/>
          </p:cNvPicPr>
          <p:nvPr>
            <p:ph type="pic" sz="quarter" idx="12"/>
          </p:nvPr>
        </p:nvPicPr>
        <p:blipFill>
          <a:blip r:embed="rId2"/>
          <a:srcRect l="30000" r="30000"/>
          <a:stretch>
            <a:fillRect/>
          </a:stretch>
        </p:blipFill>
        <p:spPr/>
      </p:pic>
      <p:sp>
        <p:nvSpPr>
          <p:cNvPr id="3" name="Title 2">
            <a:extLst>
              <a:ext uri="{FF2B5EF4-FFF2-40B4-BE49-F238E27FC236}">
                <a16:creationId xmlns:a16="http://schemas.microsoft.com/office/drawing/2014/main" id="{D304E685-49F4-41E2-C139-89168175F9B6}"/>
              </a:ext>
            </a:extLst>
          </p:cNvPr>
          <p:cNvSpPr>
            <a:spLocks noGrp="1"/>
          </p:cNvSpPr>
          <p:nvPr>
            <p:ph type="title"/>
          </p:nvPr>
        </p:nvSpPr>
        <p:spPr/>
        <p:txBody>
          <a:bodyPr/>
          <a:lstStyle/>
          <a:p>
            <a:r>
              <a:rPr lang="en-US" dirty="0"/>
              <a:t>EMAIL MARKETING IS STILL EFFECTIVE</a:t>
            </a:r>
          </a:p>
        </p:txBody>
      </p:sp>
      <p:sp>
        <p:nvSpPr>
          <p:cNvPr id="4" name="Text Placeholder 3">
            <a:extLst>
              <a:ext uri="{FF2B5EF4-FFF2-40B4-BE49-F238E27FC236}">
                <a16:creationId xmlns:a16="http://schemas.microsoft.com/office/drawing/2014/main" id="{BC4062A5-6824-9D0C-14E8-943088291DF2}"/>
              </a:ext>
            </a:extLst>
          </p:cNvPr>
          <p:cNvSpPr>
            <a:spLocks noGrp="1"/>
          </p:cNvSpPr>
          <p:nvPr>
            <p:ph type="body" sz="quarter" idx="14"/>
          </p:nvPr>
        </p:nvSpPr>
        <p:spPr>
          <a:xfrm>
            <a:off x="4707493" y="1603723"/>
            <a:ext cx="7179708" cy="3650552"/>
          </a:xfrm>
        </p:spPr>
        <p:txBody>
          <a:bodyPr/>
          <a:lstStyle/>
          <a:p>
            <a:pPr marL="0" indent="0">
              <a:buNone/>
            </a:pPr>
            <a:r>
              <a:rPr lang="en-US" sz="2000" b="1" dirty="0">
                <a:solidFill>
                  <a:srgbClr val="00AADF"/>
                </a:solidFill>
              </a:rPr>
              <a:t>Did you know?</a:t>
            </a:r>
          </a:p>
          <a:p>
            <a:pPr marL="0" indent="0">
              <a:lnSpc>
                <a:spcPct val="100000"/>
              </a:lnSpc>
              <a:buNone/>
            </a:pPr>
            <a:r>
              <a:rPr lang="en-US" sz="2000" dirty="0"/>
              <a:t>According to the Revenue Marketing Alliance, 99% of email users check their inbox daily, some as often as 20 times a day! If you’re not optimizing your B2B email marketing strategy, you’re missing out on a crucial channel of communication with your audience. </a:t>
            </a:r>
          </a:p>
          <a:p>
            <a:endParaRPr lang="en-US" sz="2000" dirty="0"/>
          </a:p>
        </p:txBody>
      </p:sp>
    </p:spTree>
    <p:extLst>
      <p:ext uri="{BB962C8B-B14F-4D97-AF65-F5344CB8AC3E}">
        <p14:creationId xmlns:p14="http://schemas.microsoft.com/office/powerpoint/2010/main" val="2125393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mputer monitor with a flag on it&#10;&#10;Description automatically generated with low confidence">
            <a:extLst>
              <a:ext uri="{FF2B5EF4-FFF2-40B4-BE49-F238E27FC236}">
                <a16:creationId xmlns:a16="http://schemas.microsoft.com/office/drawing/2014/main" id="{5A385CBA-9407-7A9A-5462-C1C54C24E651}"/>
              </a:ext>
            </a:extLst>
          </p:cNvPr>
          <p:cNvPicPr>
            <a:picLocks noGrp="1" noChangeAspect="1"/>
          </p:cNvPicPr>
          <p:nvPr>
            <p:ph type="pic" sz="quarter" idx="12"/>
          </p:nvPr>
        </p:nvPicPr>
        <p:blipFill rotWithShape="1">
          <a:blip r:embed="rId2"/>
          <a:srcRect l="13785" r="45064"/>
          <a:stretch/>
        </p:blipFill>
        <p:spPr>
          <a:xfrm>
            <a:off x="-2" y="0"/>
            <a:ext cx="4514249" cy="6858000"/>
          </a:xfrm>
        </p:spPr>
      </p:pic>
      <p:sp>
        <p:nvSpPr>
          <p:cNvPr id="3" name="Title 2">
            <a:extLst>
              <a:ext uri="{FF2B5EF4-FFF2-40B4-BE49-F238E27FC236}">
                <a16:creationId xmlns:a16="http://schemas.microsoft.com/office/drawing/2014/main" id="{7C888CDB-1950-22B3-8597-1621A6BBEC6C}"/>
              </a:ext>
            </a:extLst>
          </p:cNvPr>
          <p:cNvSpPr>
            <a:spLocks noGrp="1"/>
          </p:cNvSpPr>
          <p:nvPr>
            <p:ph type="title"/>
          </p:nvPr>
        </p:nvSpPr>
        <p:spPr>
          <a:xfrm>
            <a:off x="4957011" y="344244"/>
            <a:ext cx="6930190" cy="1075765"/>
          </a:xfrm>
        </p:spPr>
        <p:txBody>
          <a:bodyPr/>
          <a:lstStyle/>
          <a:p>
            <a:r>
              <a:rPr lang="en-US" dirty="0"/>
              <a:t>WHAT DO ADVERTISERS SAY?</a:t>
            </a:r>
          </a:p>
        </p:txBody>
      </p:sp>
      <p:sp>
        <p:nvSpPr>
          <p:cNvPr id="4" name="Text Placeholder 3">
            <a:extLst>
              <a:ext uri="{FF2B5EF4-FFF2-40B4-BE49-F238E27FC236}">
                <a16:creationId xmlns:a16="http://schemas.microsoft.com/office/drawing/2014/main" id="{5BC7D889-0858-ABCB-5C6A-293923F2F09D}"/>
              </a:ext>
            </a:extLst>
          </p:cNvPr>
          <p:cNvSpPr>
            <a:spLocks noGrp="1"/>
          </p:cNvSpPr>
          <p:nvPr>
            <p:ph type="body" sz="quarter" idx="14"/>
          </p:nvPr>
        </p:nvSpPr>
        <p:spPr>
          <a:xfrm>
            <a:off x="4957011" y="1551857"/>
            <a:ext cx="6930190" cy="3650552"/>
          </a:xfrm>
        </p:spPr>
        <p:txBody>
          <a:bodyPr/>
          <a:lstStyle/>
          <a:p>
            <a:pPr>
              <a:lnSpc>
                <a:spcPct val="100000"/>
              </a:lnSpc>
              <a:buNone/>
            </a:pPr>
            <a:r>
              <a:rPr lang="en-US" sz="1800" dirty="0"/>
              <a:t>According to HubSpot, “email marketing is 40 times more effective than Facebook and Twitter when it comes to customer acquisition, thanks to its versatility and targeting capability”. </a:t>
            </a:r>
            <a:endParaRPr lang="en-US" sz="800" dirty="0"/>
          </a:p>
          <a:p>
            <a:pPr>
              <a:lnSpc>
                <a:spcPct val="100000"/>
              </a:lnSpc>
              <a:buNone/>
            </a:pPr>
            <a:r>
              <a:rPr lang="en-US" sz="1800" b="0" i="0" dirty="0">
                <a:effectLst/>
              </a:rPr>
              <a:t>Email marketing campaigns are </a:t>
            </a:r>
            <a:r>
              <a:rPr lang="en-US" sz="1800" b="0" i="1" dirty="0">
                <a:effectLst/>
              </a:rPr>
              <a:t>still</a:t>
            </a:r>
            <a:r>
              <a:rPr lang="en-US" sz="1800" b="0" i="0" dirty="0">
                <a:effectLst/>
              </a:rPr>
              <a:t> a highly effective marketing tool that can help achieve your most critical business objectives and goals by</a:t>
            </a:r>
            <a:r>
              <a:rPr lang="en-US" sz="1800" dirty="0"/>
              <a:t>:</a:t>
            </a:r>
          </a:p>
          <a:p>
            <a:pPr marL="285750" indent="-285750">
              <a:lnSpc>
                <a:spcPct val="100000"/>
              </a:lnSpc>
              <a:buFont typeface="Arial" panose="020B0604020202020204" pitchFamily="34" charset="0"/>
              <a:buChar char="•"/>
            </a:pPr>
            <a:r>
              <a:rPr lang="en-US" sz="1800" dirty="0"/>
              <a:t>Generating click-throughs</a:t>
            </a:r>
          </a:p>
          <a:p>
            <a:pPr marL="285750" indent="-285750">
              <a:lnSpc>
                <a:spcPct val="100000"/>
              </a:lnSpc>
              <a:buFont typeface="Arial" panose="020B0604020202020204" pitchFamily="34" charset="0"/>
              <a:buChar char="•"/>
            </a:pPr>
            <a:r>
              <a:rPr lang="en-US" sz="1800" dirty="0"/>
              <a:t>Driving audience engagement</a:t>
            </a:r>
          </a:p>
          <a:p>
            <a:pPr marL="285750" indent="-285750">
              <a:lnSpc>
                <a:spcPct val="100000"/>
              </a:lnSpc>
              <a:buFont typeface="Arial" panose="020B0604020202020204" pitchFamily="34" charset="0"/>
              <a:buChar char="•"/>
            </a:pPr>
            <a:r>
              <a:rPr lang="en-US" sz="1800" dirty="0"/>
              <a:t>Qualifying prospects</a:t>
            </a:r>
          </a:p>
          <a:p>
            <a:endParaRPr lang="en-US" sz="1800" dirty="0"/>
          </a:p>
          <a:p>
            <a:endParaRPr lang="en-US" dirty="0"/>
          </a:p>
        </p:txBody>
      </p:sp>
      <p:pic>
        <p:nvPicPr>
          <p:cNvPr id="8" name="Picture 7" descr="Shape&#10;&#10;Description automatically generated">
            <a:extLst>
              <a:ext uri="{FF2B5EF4-FFF2-40B4-BE49-F238E27FC236}">
                <a16:creationId xmlns:a16="http://schemas.microsoft.com/office/drawing/2014/main" id="{77BEA38B-EDFF-CA2E-3102-EDC686A107F7}"/>
              </a:ext>
            </a:extLst>
          </p:cNvPr>
          <p:cNvPicPr>
            <a:picLocks noChangeAspect="1"/>
          </p:cNvPicPr>
          <p:nvPr/>
        </p:nvPicPr>
        <p:blipFill>
          <a:blip r:embed="rId3"/>
          <a:stretch>
            <a:fillRect/>
          </a:stretch>
        </p:blipFill>
        <p:spPr>
          <a:xfrm>
            <a:off x="4514247" y="344244"/>
            <a:ext cx="336886" cy="1076163"/>
          </a:xfrm>
          <a:prstGeom prst="rect">
            <a:avLst/>
          </a:prstGeom>
        </p:spPr>
      </p:pic>
    </p:spTree>
    <p:extLst>
      <p:ext uri="{BB962C8B-B14F-4D97-AF65-F5344CB8AC3E}">
        <p14:creationId xmlns:p14="http://schemas.microsoft.com/office/powerpoint/2010/main" val="377413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21A3C4-EE72-CB9B-1CAE-0A2AC9C9F1A0}"/>
              </a:ext>
            </a:extLst>
          </p:cNvPr>
          <p:cNvSpPr>
            <a:spLocks noGrp="1"/>
          </p:cNvSpPr>
          <p:nvPr>
            <p:ph type="title"/>
          </p:nvPr>
        </p:nvSpPr>
        <p:spPr/>
        <p:txBody>
          <a:bodyPr/>
          <a:lstStyle/>
          <a:p>
            <a:r>
              <a:rPr lang="en-US" dirty="0"/>
              <a:t>DRIVING RESULTS</a:t>
            </a:r>
          </a:p>
        </p:txBody>
      </p:sp>
      <p:sp>
        <p:nvSpPr>
          <p:cNvPr id="4" name="Text Placeholder 2">
            <a:extLst>
              <a:ext uri="{FF2B5EF4-FFF2-40B4-BE49-F238E27FC236}">
                <a16:creationId xmlns:a16="http://schemas.microsoft.com/office/drawing/2014/main" id="{441FE243-A996-790E-6232-1F90BCD8A137}"/>
              </a:ext>
            </a:extLst>
          </p:cNvPr>
          <p:cNvSpPr txBox="1">
            <a:spLocks/>
          </p:cNvSpPr>
          <p:nvPr/>
        </p:nvSpPr>
        <p:spPr>
          <a:xfrm>
            <a:off x="490494" y="1699973"/>
            <a:ext cx="5082534" cy="3650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AADF"/>
                </a:solidFill>
                <a:latin typeface="Open Sans" panose="020B0606030504020204" pitchFamily="34" charset="0"/>
                <a:ea typeface="Open Sans" panose="020B0606030504020204" pitchFamily="34" charset="0"/>
                <a:cs typeface="Open Sans" panose="020B0606030504020204" pitchFamily="34" charset="0"/>
              </a:rPr>
              <a:t>Targeting</a:t>
            </a:r>
          </a:p>
          <a:p>
            <a:pPr marL="0" indent="0">
              <a:buFont typeface="Arial" panose="020B0604020202020204" pitchFamily="34" charset="0"/>
              <a:buNone/>
            </a:pPr>
            <a:r>
              <a:rPr lang="en-US" sz="1800" dirty="0">
                <a:latin typeface="Open Sans" panose="020B0606030504020204" pitchFamily="34" charset="0"/>
                <a:ea typeface="Open Sans" panose="020B0606030504020204" pitchFamily="34" charset="0"/>
                <a:cs typeface="Open Sans" panose="020B0606030504020204" pitchFamily="34" charset="0"/>
              </a:rPr>
              <a:t>DMS offers a </a:t>
            </a:r>
            <a:r>
              <a:rPr lang="en-US" sz="1800" b="1" dirty="0">
                <a:latin typeface="Open Sans" panose="020B0606030504020204" pitchFamily="34" charset="0"/>
                <a:ea typeface="Open Sans" panose="020B0606030504020204" pitchFamily="34" charset="0"/>
                <a:cs typeface="Open Sans" panose="020B0606030504020204" pitchFamily="34" charset="0"/>
              </a:rPr>
              <a:t>high-level </a:t>
            </a:r>
            <a:r>
              <a:rPr lang="en-US" sz="1800" dirty="0">
                <a:latin typeface="Open Sans" panose="020B0606030504020204" pitchFamily="34" charset="0"/>
                <a:ea typeface="Open Sans" panose="020B0606030504020204" pitchFamily="34" charset="0"/>
                <a:cs typeface="Open Sans" panose="020B0606030504020204" pitchFamily="34" charset="0"/>
              </a:rPr>
              <a:t>of targeting capability enabling partners/advertisers to slice and dice the data by specific demographics </a:t>
            </a:r>
            <a:r>
              <a:rPr lang="en-US" sz="1800" b="1" dirty="0">
                <a:latin typeface="Open Sans" panose="020B0606030504020204" pitchFamily="34" charset="0"/>
                <a:ea typeface="Open Sans" panose="020B0606030504020204" pitchFamily="34" charset="0"/>
                <a:cs typeface="Open Sans" panose="020B0606030504020204" pitchFamily="34" charset="0"/>
              </a:rPr>
              <a:t>across your brand</a:t>
            </a:r>
            <a:r>
              <a:rPr lang="en-US" sz="1800" dirty="0">
                <a:latin typeface="Open Sans" panose="020B0606030504020204" pitchFamily="34" charset="0"/>
                <a:ea typeface="Open Sans" panose="020B0606030504020204" pitchFamily="34" charset="0"/>
                <a:cs typeface="Open Sans" panose="020B0606030504020204" pitchFamily="34" charset="0"/>
              </a:rPr>
              <a:t>, including:</a:t>
            </a:r>
          </a:p>
          <a:p>
            <a:pPr marL="285750" indent="-285750">
              <a:buClr>
                <a:schemeClr val="accent1"/>
              </a:buClr>
            </a:pPr>
            <a:r>
              <a:rPr lang="en-US" sz="1800" dirty="0">
                <a:latin typeface="Open Sans" panose="020B0606030504020204" pitchFamily="34" charset="0"/>
                <a:ea typeface="Open Sans" panose="020B0606030504020204" pitchFamily="34" charset="0"/>
                <a:cs typeface="Open Sans" panose="020B0606030504020204" pitchFamily="34" charset="0"/>
              </a:rPr>
              <a:t>Titles</a:t>
            </a:r>
          </a:p>
          <a:p>
            <a:pPr marL="285750" indent="-285750">
              <a:buClr>
                <a:schemeClr val="accent1"/>
              </a:buClr>
            </a:pPr>
            <a:r>
              <a:rPr lang="en-US" sz="1800" dirty="0">
                <a:latin typeface="Open Sans" panose="020B0606030504020204" pitchFamily="34" charset="0"/>
                <a:ea typeface="Open Sans" panose="020B0606030504020204" pitchFamily="34" charset="0"/>
                <a:cs typeface="Open Sans" panose="020B0606030504020204" pitchFamily="34" charset="0"/>
              </a:rPr>
              <a:t>Functions</a:t>
            </a:r>
          </a:p>
          <a:p>
            <a:pPr marL="285750" indent="-285750">
              <a:buClr>
                <a:schemeClr val="accent1"/>
              </a:buClr>
            </a:pPr>
            <a:r>
              <a:rPr lang="en-US" sz="1800" dirty="0">
                <a:latin typeface="Open Sans" panose="020B0606030504020204" pitchFamily="34" charset="0"/>
                <a:ea typeface="Open Sans" panose="020B0606030504020204" pitchFamily="34" charset="0"/>
                <a:cs typeface="Open Sans" panose="020B0606030504020204" pitchFamily="34" charset="0"/>
              </a:rPr>
              <a:t>Industries</a:t>
            </a:r>
          </a:p>
          <a:p>
            <a:pPr marL="285750" indent="-285750">
              <a:buClr>
                <a:schemeClr val="accent1"/>
              </a:buClr>
            </a:pPr>
            <a:r>
              <a:rPr lang="en-US" sz="1800" dirty="0">
                <a:latin typeface="Open Sans" panose="020B0606030504020204" pitchFamily="34" charset="0"/>
                <a:ea typeface="Open Sans" panose="020B0606030504020204" pitchFamily="34" charset="0"/>
                <a:cs typeface="Open Sans" panose="020B0606030504020204" pitchFamily="34" charset="0"/>
              </a:rPr>
              <a:t>Purchasing Authority</a:t>
            </a:r>
          </a:p>
          <a:p>
            <a:pPr marL="285750" indent="-285750">
              <a:buClr>
                <a:schemeClr val="accent1"/>
              </a:buClr>
            </a:pPr>
            <a:r>
              <a:rPr lang="en-US" sz="1800" dirty="0">
                <a:latin typeface="Open Sans" panose="020B0606030504020204" pitchFamily="34" charset="0"/>
                <a:ea typeface="Open Sans" panose="020B0606030504020204" pitchFamily="34" charset="0"/>
                <a:cs typeface="Open Sans" panose="020B0606030504020204" pitchFamily="34" charset="0"/>
              </a:rPr>
              <a:t>Geographic areas</a:t>
            </a:r>
          </a:p>
          <a:p>
            <a:pPr marL="285750" indent="-285750">
              <a:buClr>
                <a:schemeClr val="accent1"/>
              </a:buClr>
            </a:pPr>
            <a:r>
              <a:rPr lang="en-US" sz="1800" dirty="0">
                <a:latin typeface="Open Sans" panose="020B0606030504020204" pitchFamily="34" charset="0"/>
                <a:ea typeface="Open Sans" panose="020B0606030504020204" pitchFamily="34" charset="0"/>
                <a:cs typeface="Open Sans" panose="020B0606030504020204" pitchFamily="34" charset="0"/>
              </a:rPr>
              <a:t>Content consumption, i.e., </a:t>
            </a:r>
            <a:r>
              <a:rPr lang="en-US" sz="1800" dirty="0" err="1">
                <a:latin typeface="Open Sans" panose="020B0606030504020204" pitchFamily="34" charset="0"/>
                <a:ea typeface="Open Sans" panose="020B0606030504020204" pitchFamily="34" charset="0"/>
                <a:cs typeface="Open Sans" panose="020B0606030504020204" pitchFamily="34" charset="0"/>
              </a:rPr>
              <a:t>eNewsletters</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pPr>
            <a:r>
              <a:rPr lang="en-US" sz="1800" dirty="0">
                <a:latin typeface="Open Sans" panose="020B0606030504020204" pitchFamily="34" charset="0"/>
                <a:ea typeface="Open Sans" panose="020B0606030504020204" pitchFamily="34" charset="0"/>
                <a:cs typeface="Open Sans" panose="020B0606030504020204" pitchFamily="34" charset="0"/>
              </a:rPr>
              <a:t>Brand-specific demos </a:t>
            </a:r>
          </a:p>
          <a:p>
            <a:endParaRPr lang="en-US" dirty="0"/>
          </a:p>
        </p:txBody>
      </p:sp>
      <p:sp>
        <p:nvSpPr>
          <p:cNvPr id="5" name="TextBox 4">
            <a:extLst>
              <a:ext uri="{FF2B5EF4-FFF2-40B4-BE49-F238E27FC236}">
                <a16:creationId xmlns:a16="http://schemas.microsoft.com/office/drawing/2014/main" id="{BC056107-4D73-2F23-E124-99286727EB32}"/>
              </a:ext>
            </a:extLst>
          </p:cNvPr>
          <p:cNvSpPr txBox="1"/>
          <p:nvPr/>
        </p:nvSpPr>
        <p:spPr>
          <a:xfrm>
            <a:off x="6381551" y="1699973"/>
            <a:ext cx="5505650" cy="3970318"/>
          </a:xfrm>
          <a:prstGeom prst="rect">
            <a:avLst/>
          </a:prstGeom>
          <a:noFill/>
        </p:spPr>
        <p:txBody>
          <a:bodyPr wrap="square">
            <a:spAutoFit/>
          </a:bodyPr>
          <a:lstStyle/>
          <a:p>
            <a:r>
              <a:rPr lang="en-US" b="1" dirty="0">
                <a:solidFill>
                  <a:srgbClr val="00AADF"/>
                </a:solidFill>
                <a:latin typeface="Open Sans" panose="020B0606030504020204" pitchFamily="34" charset="0"/>
                <a:ea typeface="Open Sans" panose="020B0606030504020204" pitchFamily="34" charset="0"/>
                <a:cs typeface="Open Sans" panose="020B0606030504020204" pitchFamily="34" charset="0"/>
              </a:rPr>
              <a:t>Email Capabilities to Drive Results:</a:t>
            </a:r>
            <a:endParaRPr lang="en-US" dirty="0">
              <a:solidFill>
                <a:srgbClr val="00AAD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Subject line testing and  roll-outs to the Winner </a:t>
            </a:r>
          </a:p>
          <a:p>
            <a:pPr marL="285750" indent="-28575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Creative Testing </a:t>
            </a:r>
          </a:p>
          <a:p>
            <a:pPr marL="285750" indent="-28575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Multivariate Tests</a:t>
            </a:r>
          </a:p>
          <a:p>
            <a:pPr marL="285750" indent="-28575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Multi-touch </a:t>
            </a:r>
          </a:p>
          <a:p>
            <a:pPr>
              <a:buClr>
                <a:schemeClr val="accent1"/>
              </a:buClr>
            </a:pPr>
            <a:endParaRPr lang="en-US" b="1" dirty="0">
              <a:latin typeface="Open Sans" panose="020B0606030504020204" pitchFamily="34" charset="0"/>
              <a:ea typeface="Open Sans" panose="020B0606030504020204" pitchFamily="34" charset="0"/>
              <a:cs typeface="Open Sans" panose="020B0606030504020204" pitchFamily="34" charset="0"/>
            </a:endParaRPr>
          </a:p>
          <a:p>
            <a:pPr>
              <a:buClr>
                <a:schemeClr val="accent1"/>
              </a:buClr>
            </a:pPr>
            <a:r>
              <a:rPr lang="en-US" b="1" dirty="0">
                <a:solidFill>
                  <a:srgbClr val="00AADF"/>
                </a:solidFill>
                <a:latin typeface="Open Sans" panose="020B0606030504020204" pitchFamily="34" charset="0"/>
                <a:ea typeface="Open Sans" panose="020B0606030504020204" pitchFamily="34" charset="0"/>
                <a:cs typeface="Open Sans" panose="020B0606030504020204" pitchFamily="34" charset="0"/>
              </a:rPr>
              <a:t>Useful for: </a:t>
            </a:r>
          </a:p>
          <a:p>
            <a:pPr marL="342900" indent="-34290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Driving traffic to landing pages and websites</a:t>
            </a:r>
          </a:p>
          <a:p>
            <a:pPr marL="342900" indent="-34290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Generating audience engagement</a:t>
            </a:r>
          </a:p>
          <a:p>
            <a:pPr marL="342900" indent="-34290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Promoting assets such as Whitepapers, </a:t>
            </a:r>
            <a:r>
              <a:rPr lang="en-US" dirty="0" err="1">
                <a:latin typeface="Open Sans" panose="020B0606030504020204" pitchFamily="34" charset="0"/>
                <a:ea typeface="Open Sans" panose="020B0606030504020204" pitchFamily="34" charset="0"/>
                <a:cs typeface="Open Sans" panose="020B0606030504020204" pitchFamily="34" charset="0"/>
              </a:rPr>
              <a:t>ebooks</a:t>
            </a:r>
            <a:r>
              <a:rPr lang="en-US" dirty="0">
                <a:latin typeface="Open Sans" panose="020B0606030504020204" pitchFamily="34" charset="0"/>
                <a:ea typeface="Open Sans" panose="020B0606030504020204" pitchFamily="34" charset="0"/>
                <a:cs typeface="Open Sans" panose="020B0606030504020204" pitchFamily="34" charset="0"/>
              </a:rPr>
              <a:t>, live events and Webinars</a:t>
            </a:r>
          </a:p>
          <a:p>
            <a:pPr marL="342900" indent="-34290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Announcing product launches/press releases</a:t>
            </a:r>
          </a:p>
          <a:p>
            <a:pPr marL="342900" indent="-34290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Marketing products and services </a:t>
            </a:r>
          </a:p>
          <a:p>
            <a:pPr marL="342900" indent="-342900">
              <a:buClr>
                <a:schemeClr val="accent1"/>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And more!</a:t>
            </a:r>
          </a:p>
        </p:txBody>
      </p:sp>
      <p:cxnSp>
        <p:nvCxnSpPr>
          <p:cNvPr id="7" name="Straight Connector 6">
            <a:extLst>
              <a:ext uri="{FF2B5EF4-FFF2-40B4-BE49-F238E27FC236}">
                <a16:creationId xmlns:a16="http://schemas.microsoft.com/office/drawing/2014/main" id="{4470800E-825C-4653-C25C-85DF8F31AA14}"/>
              </a:ext>
            </a:extLst>
          </p:cNvPr>
          <p:cNvCxnSpPr/>
          <p:nvPr/>
        </p:nvCxnSpPr>
        <p:spPr>
          <a:xfrm>
            <a:off x="6096000" y="1603723"/>
            <a:ext cx="0" cy="4446872"/>
          </a:xfrm>
          <a:prstGeom prst="line">
            <a:avLst/>
          </a:prstGeom>
          <a:ln w="28575">
            <a:solidFill>
              <a:schemeClr val="bg1">
                <a:lumMod val="8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02854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765A-3BA7-1BE2-805A-57264B1914E8}"/>
              </a:ext>
            </a:extLst>
          </p:cNvPr>
          <p:cNvSpPr>
            <a:spLocks noGrp="1"/>
          </p:cNvSpPr>
          <p:nvPr>
            <p:ph type="title"/>
          </p:nvPr>
        </p:nvSpPr>
        <p:spPr/>
        <p:txBody>
          <a:bodyPr/>
          <a:lstStyle/>
          <a:p>
            <a:r>
              <a:rPr lang="en-US" dirty="0"/>
              <a:t>AUDIENCE EXTENSION </a:t>
            </a:r>
          </a:p>
        </p:txBody>
      </p:sp>
    </p:spTree>
    <p:extLst>
      <p:ext uri="{BB962C8B-B14F-4D97-AF65-F5344CB8AC3E}">
        <p14:creationId xmlns:p14="http://schemas.microsoft.com/office/powerpoint/2010/main" val="2833230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76A1-B14E-FACA-A502-1023C7CF7B1C}"/>
              </a:ext>
            </a:extLst>
          </p:cNvPr>
          <p:cNvSpPr>
            <a:spLocks noGrp="1"/>
          </p:cNvSpPr>
          <p:nvPr>
            <p:ph type="title"/>
          </p:nvPr>
        </p:nvSpPr>
        <p:spPr/>
        <p:txBody>
          <a:bodyPr/>
          <a:lstStyle/>
          <a:p>
            <a:r>
              <a:rPr lang="en-US" dirty="0"/>
              <a:t>WHO WE ARE</a:t>
            </a:r>
          </a:p>
        </p:txBody>
      </p:sp>
      <p:sp>
        <p:nvSpPr>
          <p:cNvPr id="3" name="Text Placeholder 2">
            <a:extLst>
              <a:ext uri="{FF2B5EF4-FFF2-40B4-BE49-F238E27FC236}">
                <a16:creationId xmlns:a16="http://schemas.microsoft.com/office/drawing/2014/main" id="{456FE31A-0F8A-1B73-4F20-F40FC6B4044B}"/>
              </a:ext>
            </a:extLst>
          </p:cNvPr>
          <p:cNvSpPr>
            <a:spLocks noGrp="1"/>
          </p:cNvSpPr>
          <p:nvPr>
            <p:ph type="body" sz="quarter" idx="12"/>
          </p:nvPr>
        </p:nvSpPr>
        <p:spPr/>
        <p:txBody>
          <a:body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The Data Marketing Solutions (DMS) team is comprised of those that field pre-sales questions, counts, estimates, and provide product consultation, as well as those that execute on the campaigns themselves. </a:t>
            </a:r>
          </a:p>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In addition, we partner with the IIRIS team for email deployment.</a:t>
            </a:r>
            <a:endParaRPr lang="en-US" dirty="0"/>
          </a:p>
          <a:p>
            <a:pPr marL="0" indent="0">
              <a:buNone/>
            </a:pPr>
            <a:endParaRPr lang="en-US" dirty="0"/>
          </a:p>
        </p:txBody>
      </p:sp>
      <p:sp>
        <p:nvSpPr>
          <p:cNvPr id="5" name="Rectangle 4">
            <a:extLst>
              <a:ext uri="{FF2B5EF4-FFF2-40B4-BE49-F238E27FC236}">
                <a16:creationId xmlns:a16="http://schemas.microsoft.com/office/drawing/2014/main" id="{1C26830D-5695-B4B4-E886-F8E27C26B4DC}"/>
              </a:ext>
            </a:extLst>
          </p:cNvPr>
          <p:cNvSpPr/>
          <p:nvPr/>
        </p:nvSpPr>
        <p:spPr>
          <a:xfrm>
            <a:off x="6571777" y="5609031"/>
            <a:ext cx="1868918" cy="65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rPr>
              <a:t>MICHAEL WROBEL</a:t>
            </a: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Manager</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DE5EF515-8C7F-2EDA-4695-C9ECB7FDBF33}"/>
              </a:ext>
            </a:extLst>
          </p:cNvPr>
          <p:cNvSpPr/>
          <p:nvPr/>
        </p:nvSpPr>
        <p:spPr>
          <a:xfrm>
            <a:off x="4833081" y="5591118"/>
            <a:ext cx="1868918" cy="65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rPr>
              <a:t>JUSTIN LYMAN</a:t>
            </a: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Manager </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EDC73565-6659-6DF7-96B4-55435BA83A29}"/>
              </a:ext>
            </a:extLst>
          </p:cNvPr>
          <p:cNvSpPr/>
          <p:nvPr/>
        </p:nvSpPr>
        <p:spPr>
          <a:xfrm>
            <a:off x="8507291" y="2874026"/>
            <a:ext cx="1868918" cy="65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SHERRY GRIDDENS</a:t>
            </a: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Programmatic &amp; Social Media Manager</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B446E4D-D7C2-29A0-42FE-C85C65405773}"/>
              </a:ext>
            </a:extLst>
          </p:cNvPr>
          <p:cNvSpPr/>
          <p:nvPr/>
        </p:nvSpPr>
        <p:spPr>
          <a:xfrm>
            <a:off x="10040462" y="5704107"/>
            <a:ext cx="1868918" cy="65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rPr>
              <a:t>DALE COLLINGE</a:t>
            </a: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Audience Extension Operations Manager</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pplication&#10;&#10;Description automatically generated">
            <a:extLst>
              <a:ext uri="{FF2B5EF4-FFF2-40B4-BE49-F238E27FC236}">
                <a16:creationId xmlns:a16="http://schemas.microsoft.com/office/drawing/2014/main" id="{FF68CEE9-7C85-7CB0-316D-34D41FECE883}"/>
              </a:ext>
            </a:extLst>
          </p:cNvPr>
          <p:cNvPicPr>
            <a:picLocks noChangeAspect="1"/>
          </p:cNvPicPr>
          <p:nvPr/>
        </p:nvPicPr>
        <p:blipFill rotWithShape="1">
          <a:blip r:embed="rId2"/>
          <a:srcRect l="11517" r="13982"/>
          <a:stretch/>
        </p:blipFill>
        <p:spPr>
          <a:xfrm>
            <a:off x="4896706" y="498773"/>
            <a:ext cx="6901110" cy="5210507"/>
          </a:xfrm>
          <a:prstGeom prst="rect">
            <a:avLst/>
          </a:prstGeom>
        </p:spPr>
      </p:pic>
      <p:sp>
        <p:nvSpPr>
          <p:cNvPr id="12" name="Rectangle 11">
            <a:extLst>
              <a:ext uri="{FF2B5EF4-FFF2-40B4-BE49-F238E27FC236}">
                <a16:creationId xmlns:a16="http://schemas.microsoft.com/office/drawing/2014/main" id="{EBFDE8DD-6803-D848-24EC-0112148CA239}"/>
              </a:ext>
            </a:extLst>
          </p:cNvPr>
          <p:cNvSpPr/>
          <p:nvPr/>
        </p:nvSpPr>
        <p:spPr>
          <a:xfrm>
            <a:off x="8315448" y="5623762"/>
            <a:ext cx="1868918" cy="65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rPr>
              <a:t>ANTHONY TREGLIA</a:t>
            </a: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Sr. Manager </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BB95BC4E-5AA3-C1D6-3DFF-A504EB8938BF}"/>
              </a:ext>
            </a:extLst>
          </p:cNvPr>
          <p:cNvSpPr/>
          <p:nvPr/>
        </p:nvSpPr>
        <p:spPr>
          <a:xfrm>
            <a:off x="4839905" y="2638971"/>
            <a:ext cx="1868918" cy="571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rPr>
              <a:t>TONI CUMBERBATCH</a:t>
            </a: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Sr. Director</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797CD310-016D-7305-BE79-588671FACF70}"/>
              </a:ext>
            </a:extLst>
          </p:cNvPr>
          <p:cNvSpPr/>
          <p:nvPr/>
        </p:nvSpPr>
        <p:spPr>
          <a:xfrm>
            <a:off x="6571777" y="2594911"/>
            <a:ext cx="1906786" cy="659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rPr>
              <a:t>AMY MILLER</a:t>
            </a: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Director</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C0385B83-7D2C-336B-8FEA-D5096A706299}"/>
              </a:ext>
            </a:extLst>
          </p:cNvPr>
          <p:cNvSpPr/>
          <p:nvPr/>
        </p:nvSpPr>
        <p:spPr>
          <a:xfrm>
            <a:off x="8308052" y="2665382"/>
            <a:ext cx="1868918" cy="65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rPr>
              <a:t>SHERRY GRIDDINE</a:t>
            </a: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Programmatic &amp; Social Media Manager</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C559F44D-E21D-6F8E-53E3-713B94264B41}"/>
              </a:ext>
            </a:extLst>
          </p:cNvPr>
          <p:cNvSpPr/>
          <p:nvPr/>
        </p:nvSpPr>
        <p:spPr>
          <a:xfrm>
            <a:off x="10028518" y="2583398"/>
            <a:ext cx="1868918" cy="65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552">
              <a:spcAft>
                <a:spcPts val="600"/>
              </a:spcAft>
            </a:pPr>
            <a:r>
              <a:rPr lang="en-US" sz="1296"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rPr>
              <a:t>BETHANY GERSON</a:t>
            </a:r>
            <a:endParaRPr lang="en-US" sz="1512" b="1" kern="1200" dirty="0">
              <a:solidFill>
                <a:srgbClr val="00AADF"/>
              </a:solidFill>
              <a:latin typeface="Open Sans" panose="020B0606030504020204" pitchFamily="34" charset="0"/>
              <a:ea typeface="Open Sans" panose="020B0606030504020204" pitchFamily="34" charset="0"/>
              <a:cs typeface="Open Sans" panose="020B0606030504020204" pitchFamily="34" charset="0"/>
            </a:endParaRPr>
          </a:p>
          <a:p>
            <a:pPr algn="ctr" defTabSz="987552">
              <a:spcAft>
                <a:spcPts val="600"/>
              </a:spcAft>
            </a:pPr>
            <a:r>
              <a:rPr lang="en-US" sz="108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Manager</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1953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7EEE0-8E4A-00BE-4DBC-049A597A6676}"/>
              </a:ext>
            </a:extLst>
          </p:cNvPr>
          <p:cNvSpPr>
            <a:spLocks noGrp="1"/>
          </p:cNvSpPr>
          <p:nvPr>
            <p:ph type="body" sz="quarter" idx="10"/>
          </p:nvPr>
        </p:nvSpPr>
        <p:spPr>
          <a:xfrm>
            <a:off x="490494" y="1420009"/>
            <a:ext cx="11210969" cy="1885934"/>
          </a:xfrm>
        </p:spPr>
        <p:txBody>
          <a:bodyPr/>
          <a:lstStyle/>
          <a:p>
            <a:r>
              <a:rPr lang="en-US" sz="20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Audience Extension campaigns target ideal prospects by utilizing our first-party database, collected through registrations, subscribing to newsletters, etc. Through consultation, we match the audience criteria to our database. The audience data then fuels the ad campaign to reach the target audience via ads across brand-safe websites and social media. </a:t>
            </a:r>
            <a:endParaRPr lang="en-US" sz="2000" dirty="0"/>
          </a:p>
          <a:p>
            <a:endParaRPr lang="en-US" sz="2000" dirty="0"/>
          </a:p>
        </p:txBody>
      </p:sp>
      <p:sp>
        <p:nvSpPr>
          <p:cNvPr id="3" name="Title 2">
            <a:extLst>
              <a:ext uri="{FF2B5EF4-FFF2-40B4-BE49-F238E27FC236}">
                <a16:creationId xmlns:a16="http://schemas.microsoft.com/office/drawing/2014/main" id="{F7E5471E-A8A5-B6E5-0A97-EC9EAFCB976D}"/>
              </a:ext>
            </a:extLst>
          </p:cNvPr>
          <p:cNvSpPr>
            <a:spLocks noGrp="1"/>
          </p:cNvSpPr>
          <p:nvPr>
            <p:ph type="title"/>
          </p:nvPr>
        </p:nvSpPr>
        <p:spPr/>
        <p:txBody>
          <a:bodyPr/>
          <a:lstStyle/>
          <a:p>
            <a:r>
              <a:rPr lang="en-US" dirty="0"/>
              <a:t>AUDIENCE EXTENSION EXPLAINED</a:t>
            </a:r>
          </a:p>
        </p:txBody>
      </p:sp>
      <p:pic>
        <p:nvPicPr>
          <p:cNvPr id="4" name="Picture 3" descr="Diagram&#10;&#10;Description automatically generated">
            <a:extLst>
              <a:ext uri="{FF2B5EF4-FFF2-40B4-BE49-F238E27FC236}">
                <a16:creationId xmlns:a16="http://schemas.microsoft.com/office/drawing/2014/main" id="{B6A6A882-2590-8540-AAE4-CDF7FF6C8B67}"/>
              </a:ext>
            </a:extLst>
          </p:cNvPr>
          <p:cNvPicPr>
            <a:picLocks noChangeAspect="1"/>
          </p:cNvPicPr>
          <p:nvPr/>
        </p:nvPicPr>
        <p:blipFill>
          <a:blip r:embed="rId2"/>
          <a:stretch>
            <a:fillRect/>
          </a:stretch>
        </p:blipFill>
        <p:spPr>
          <a:xfrm>
            <a:off x="1186387" y="2771420"/>
            <a:ext cx="9505865" cy="3558800"/>
          </a:xfrm>
          <a:prstGeom prst="rect">
            <a:avLst/>
          </a:prstGeom>
        </p:spPr>
      </p:pic>
    </p:spTree>
    <p:extLst>
      <p:ext uri="{BB962C8B-B14F-4D97-AF65-F5344CB8AC3E}">
        <p14:creationId xmlns:p14="http://schemas.microsoft.com/office/powerpoint/2010/main" val="2910333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6D0B0-1173-2E35-BC61-6F66D653FF63}"/>
              </a:ext>
            </a:extLst>
          </p:cNvPr>
          <p:cNvSpPr>
            <a:spLocks noGrp="1"/>
          </p:cNvSpPr>
          <p:nvPr>
            <p:ph type="title"/>
          </p:nvPr>
        </p:nvSpPr>
        <p:spPr/>
        <p:txBody>
          <a:bodyPr/>
          <a:lstStyle/>
          <a:p>
            <a:r>
              <a:rPr lang="en-US" dirty="0"/>
              <a:t>TARGETING OPTIONS</a:t>
            </a:r>
          </a:p>
        </p:txBody>
      </p:sp>
      <p:sp>
        <p:nvSpPr>
          <p:cNvPr id="4" name="Text Placeholder 2">
            <a:extLst>
              <a:ext uri="{FF2B5EF4-FFF2-40B4-BE49-F238E27FC236}">
                <a16:creationId xmlns:a16="http://schemas.microsoft.com/office/drawing/2014/main" id="{936BC91D-B999-2531-503B-CBB2053090E6}"/>
              </a:ext>
            </a:extLst>
          </p:cNvPr>
          <p:cNvSpPr txBox="1">
            <a:spLocks/>
          </p:cNvSpPr>
          <p:nvPr/>
        </p:nvSpPr>
        <p:spPr>
          <a:xfrm>
            <a:off x="2713709" y="5872331"/>
            <a:ext cx="6256322" cy="544922"/>
          </a:xfrm>
          <a:prstGeom prst="roundRect">
            <a:avLst/>
          </a:prstGeom>
          <a:ln w="19050">
            <a:noFill/>
          </a:ln>
        </p:spPr>
        <p:txBody>
          <a:bodyPr anchor="ctr">
            <a:normAutofit/>
          </a:bodyPr>
          <a:lstStyle>
            <a:lvl1pPr marL="171404" indent="-171404" algn="l" defTabSz="685614" rtl="0" eaLnBrk="1" latinLnBrk="0" hangingPunct="1">
              <a:lnSpc>
                <a:spcPct val="90000"/>
              </a:lnSpc>
              <a:spcBef>
                <a:spcPts val="751"/>
              </a:spcBef>
              <a:buFont typeface="Arial" panose="020B0604020202020204" pitchFamily="34" charset="0"/>
              <a:buChar char="•"/>
              <a:defRPr sz="1800" kern="1200">
                <a:solidFill>
                  <a:schemeClr val="bg2">
                    <a:lumMod val="50000"/>
                  </a:schemeClr>
                </a:solidFill>
                <a:latin typeface="Rockwell" panose="02060603020205020403" pitchFamily="18" charset="0"/>
                <a:ea typeface="+mn-ea"/>
                <a:cs typeface="+mn-cs"/>
              </a:defRPr>
            </a:lvl1pPr>
            <a:lvl2pPr marL="514210" indent="-171404" algn="l" defTabSz="685614" rtl="0" eaLnBrk="1" latinLnBrk="0" hangingPunct="1">
              <a:lnSpc>
                <a:spcPct val="90000"/>
              </a:lnSpc>
              <a:spcBef>
                <a:spcPts val="375"/>
              </a:spcBef>
              <a:buFont typeface="Arial" panose="020B0604020202020204" pitchFamily="34" charset="0"/>
              <a:buChar char="•"/>
              <a:defRPr sz="1700" kern="1200">
                <a:solidFill>
                  <a:schemeClr val="bg2">
                    <a:lumMod val="50000"/>
                  </a:schemeClr>
                </a:solidFill>
                <a:latin typeface="Rockwell" panose="02060603020205020403" pitchFamily="18" charset="0"/>
                <a:ea typeface="+mn-ea"/>
                <a:cs typeface="+mn-cs"/>
              </a:defRPr>
            </a:lvl2pPr>
            <a:lvl3pPr marL="857015" indent="-171404" algn="l" defTabSz="685614"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Rockwell" panose="02060603020205020403" pitchFamily="18" charset="0"/>
                <a:ea typeface="+mn-ea"/>
                <a:cs typeface="+mn-cs"/>
              </a:defRPr>
            </a:lvl3pPr>
            <a:lvl4pPr marL="1199819" indent="-171404" algn="l" defTabSz="685614"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Rockwell" panose="02060603020205020403" pitchFamily="18" charset="0"/>
                <a:ea typeface="+mn-ea"/>
                <a:cs typeface="+mn-cs"/>
              </a:defRPr>
            </a:lvl4pPr>
            <a:lvl5pPr marL="1542624" indent="-171404" algn="l" defTabSz="685614" rtl="0" eaLnBrk="1" latinLnBrk="0" hangingPunct="1">
              <a:lnSpc>
                <a:spcPct val="90000"/>
              </a:lnSpc>
              <a:spcBef>
                <a:spcPts val="375"/>
              </a:spcBef>
              <a:buFont typeface="Arial" panose="020B0604020202020204" pitchFamily="34" charset="0"/>
              <a:buChar char="•"/>
              <a:defRPr sz="1200" kern="1200">
                <a:solidFill>
                  <a:schemeClr val="bg2">
                    <a:lumMod val="50000"/>
                  </a:schemeClr>
                </a:solidFill>
                <a:latin typeface="Rockwell" panose="02060603020205020403" pitchFamily="18" charset="0"/>
                <a:ea typeface="+mn-ea"/>
                <a:cs typeface="+mn-cs"/>
              </a:defRPr>
            </a:lvl5pPr>
            <a:lvl6pPr marL="1885430" indent="-171404" algn="l" defTabSz="6856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35" indent="-171404" algn="l" defTabSz="6856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2" indent="-171404" algn="l" defTabSz="6856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46" indent="-171404" algn="l" defTabSz="6856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614" rtl="0" eaLnBrk="1" fontAlgn="auto" latinLnBrk="0" hangingPunct="1">
              <a:lnSpc>
                <a:spcPct val="90000"/>
              </a:lnSpc>
              <a:spcBef>
                <a:spcPts val="751"/>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OR ANY COMBINATION OF THE ABOVE</a:t>
            </a:r>
          </a:p>
        </p:txBody>
      </p:sp>
      <p:graphicFrame>
        <p:nvGraphicFramePr>
          <p:cNvPr id="5" name="Diagram 4">
            <a:extLst>
              <a:ext uri="{FF2B5EF4-FFF2-40B4-BE49-F238E27FC236}">
                <a16:creationId xmlns:a16="http://schemas.microsoft.com/office/drawing/2014/main" id="{5DB4EC5B-FA4F-8692-66B2-A55C84240549}"/>
              </a:ext>
            </a:extLst>
          </p:cNvPr>
          <p:cNvGraphicFramePr/>
          <p:nvPr>
            <p:extLst>
              <p:ext uri="{D42A27DB-BD31-4B8C-83A1-F6EECF244321}">
                <p14:modId xmlns:p14="http://schemas.microsoft.com/office/powerpoint/2010/main" val="3024516224"/>
              </p:ext>
            </p:extLst>
          </p:nvPr>
        </p:nvGraphicFramePr>
        <p:xfrm>
          <a:off x="1451927" y="1615061"/>
          <a:ext cx="8684132" cy="4125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32A6E452-C76F-0BF5-8A98-585B802F7244}"/>
              </a:ext>
            </a:extLst>
          </p:cNvPr>
          <p:cNvSpPr/>
          <p:nvPr/>
        </p:nvSpPr>
        <p:spPr>
          <a:xfrm>
            <a:off x="2055941" y="1420011"/>
            <a:ext cx="552893" cy="581800"/>
          </a:xfrm>
          <a:prstGeom prst="ellipse">
            <a:avLst/>
          </a:prstGeom>
          <a:ln>
            <a:noFill/>
          </a:ln>
        </p:spPr>
        <p:style>
          <a:lnRef idx="1">
            <a:schemeClr val="accent1"/>
          </a:lnRef>
          <a:fillRef idx="1001">
            <a:schemeClr val="lt2"/>
          </a:fillRef>
          <a:effectRef idx="2">
            <a:schemeClr val="accent1"/>
          </a:effectRef>
          <a:fontRef idx="minor">
            <a:schemeClr val="lt1"/>
          </a:fontRef>
        </p:style>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rPr>
              <a:t>1</a:t>
            </a:r>
          </a:p>
        </p:txBody>
      </p:sp>
      <p:sp>
        <p:nvSpPr>
          <p:cNvPr id="7" name="Oval 6">
            <a:extLst>
              <a:ext uri="{FF2B5EF4-FFF2-40B4-BE49-F238E27FC236}">
                <a16:creationId xmlns:a16="http://schemas.microsoft.com/office/drawing/2014/main" id="{BD7439A3-8E0C-4EEC-DAED-EE6901AA2679}"/>
              </a:ext>
            </a:extLst>
          </p:cNvPr>
          <p:cNvSpPr/>
          <p:nvPr/>
        </p:nvSpPr>
        <p:spPr>
          <a:xfrm>
            <a:off x="5650042" y="1431999"/>
            <a:ext cx="552893" cy="581800"/>
          </a:xfrm>
          <a:prstGeom prst="ellipse">
            <a:avLst/>
          </a:prstGeom>
          <a:ln>
            <a:noFill/>
          </a:ln>
        </p:spPr>
        <p:style>
          <a:lnRef idx="1">
            <a:schemeClr val="accent1"/>
          </a:lnRef>
          <a:fillRef idx="1001">
            <a:schemeClr val="lt2"/>
          </a:fillRef>
          <a:effectRef idx="2">
            <a:schemeClr val="accent1"/>
          </a:effectRef>
          <a:fontRef idx="minor">
            <a:schemeClr val="lt1"/>
          </a:fontRef>
        </p:style>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rPr>
              <a:t>2</a:t>
            </a:r>
          </a:p>
        </p:txBody>
      </p:sp>
      <p:sp>
        <p:nvSpPr>
          <p:cNvPr id="8" name="Oval 7">
            <a:extLst>
              <a:ext uri="{FF2B5EF4-FFF2-40B4-BE49-F238E27FC236}">
                <a16:creationId xmlns:a16="http://schemas.microsoft.com/office/drawing/2014/main" id="{EE96AB6A-B479-30CB-5A9C-593B8441931C}"/>
              </a:ext>
            </a:extLst>
          </p:cNvPr>
          <p:cNvSpPr/>
          <p:nvPr/>
        </p:nvSpPr>
        <p:spPr>
          <a:xfrm>
            <a:off x="5650041" y="3701122"/>
            <a:ext cx="552893" cy="581800"/>
          </a:xfrm>
          <a:prstGeom prst="ellipse">
            <a:avLst/>
          </a:prstGeom>
          <a:ln>
            <a:noFill/>
          </a:ln>
        </p:spPr>
        <p:style>
          <a:lnRef idx="1">
            <a:schemeClr val="accent1"/>
          </a:lnRef>
          <a:fillRef idx="1001">
            <a:schemeClr val="lt2"/>
          </a:fillRef>
          <a:effectRef idx="2">
            <a:schemeClr val="accent1"/>
          </a:effectRef>
          <a:fontRef idx="minor">
            <a:schemeClr val="lt1"/>
          </a:fontRef>
        </p:style>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rPr>
              <a:t>4</a:t>
            </a:r>
          </a:p>
        </p:txBody>
      </p:sp>
      <p:sp>
        <p:nvSpPr>
          <p:cNvPr id="9" name="Oval 8">
            <a:extLst>
              <a:ext uri="{FF2B5EF4-FFF2-40B4-BE49-F238E27FC236}">
                <a16:creationId xmlns:a16="http://schemas.microsoft.com/office/drawing/2014/main" id="{0F23625C-5090-E44C-0DFF-4D5773E34FE7}"/>
              </a:ext>
            </a:extLst>
          </p:cNvPr>
          <p:cNvSpPr/>
          <p:nvPr/>
        </p:nvSpPr>
        <p:spPr>
          <a:xfrm>
            <a:off x="2055940" y="3587067"/>
            <a:ext cx="552893" cy="581800"/>
          </a:xfrm>
          <a:prstGeom prst="ellipse">
            <a:avLst/>
          </a:prstGeom>
          <a:ln>
            <a:noFill/>
          </a:ln>
        </p:spPr>
        <p:style>
          <a:lnRef idx="1">
            <a:schemeClr val="accent1"/>
          </a:lnRef>
          <a:fillRef idx="1001">
            <a:schemeClr val="lt2"/>
          </a:fillRef>
          <a:effectRef idx="2">
            <a:schemeClr val="accent1"/>
          </a:effectRef>
          <a:fontRef idx="minor">
            <a:schemeClr val="lt1"/>
          </a:fontRef>
        </p:style>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rPr>
              <a:t>3</a:t>
            </a:r>
          </a:p>
        </p:txBody>
      </p:sp>
      <p:sp>
        <p:nvSpPr>
          <p:cNvPr id="10" name="TextBox 9">
            <a:extLst>
              <a:ext uri="{FF2B5EF4-FFF2-40B4-BE49-F238E27FC236}">
                <a16:creationId xmlns:a16="http://schemas.microsoft.com/office/drawing/2014/main" id="{5101B123-3703-58C6-0C88-CA507FEC59F1}"/>
              </a:ext>
            </a:extLst>
          </p:cNvPr>
          <p:cNvSpPr txBox="1"/>
          <p:nvPr/>
        </p:nvSpPr>
        <p:spPr>
          <a:xfrm>
            <a:off x="2858599" y="4873607"/>
            <a:ext cx="2611102"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U.S. only </a:t>
            </a:r>
          </a:p>
        </p:txBody>
      </p:sp>
      <p:sp>
        <p:nvSpPr>
          <p:cNvPr id="11" name="TextBox 10">
            <a:extLst>
              <a:ext uri="{FF2B5EF4-FFF2-40B4-BE49-F238E27FC236}">
                <a16:creationId xmlns:a16="http://schemas.microsoft.com/office/drawing/2014/main" id="{623B71B9-D132-64A9-C641-D0B96C11BC19}"/>
              </a:ext>
            </a:extLst>
          </p:cNvPr>
          <p:cNvSpPr txBox="1"/>
          <p:nvPr/>
        </p:nvSpPr>
        <p:spPr>
          <a:xfrm>
            <a:off x="2713697" y="2479470"/>
            <a:ext cx="2611102"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Demographic or pixel-based</a:t>
            </a:r>
          </a:p>
        </p:txBody>
      </p:sp>
      <p:sp>
        <p:nvSpPr>
          <p:cNvPr id="12" name="TextBox 11">
            <a:extLst>
              <a:ext uri="{FF2B5EF4-FFF2-40B4-BE49-F238E27FC236}">
                <a16:creationId xmlns:a16="http://schemas.microsoft.com/office/drawing/2014/main" id="{91BE920D-3931-7077-F1E3-91C232EC9E6A}"/>
              </a:ext>
            </a:extLst>
          </p:cNvPr>
          <p:cNvSpPr txBox="1"/>
          <p:nvPr/>
        </p:nvSpPr>
        <p:spPr>
          <a:xfrm>
            <a:off x="6299193" y="2419483"/>
            <a:ext cx="2784297" cy="646331"/>
          </a:xfrm>
          <a:prstGeom prst="rect">
            <a:avLst/>
          </a:prstGeom>
          <a:noFill/>
        </p:spPr>
        <p:txBody>
          <a:bodyPr wrap="square" rtlCol="0">
            <a:spAutoFit/>
          </a:bodyPr>
          <a:lstStyle/>
          <a:p>
            <a:pPr marL="285750" lvl="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Based on demos and geo from database)</a:t>
            </a:r>
          </a:p>
        </p:txBody>
      </p:sp>
    </p:spTree>
    <p:extLst>
      <p:ext uri="{BB962C8B-B14F-4D97-AF65-F5344CB8AC3E}">
        <p14:creationId xmlns:p14="http://schemas.microsoft.com/office/powerpoint/2010/main" val="1721924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6D0B0-1173-2E35-BC61-6F66D653FF63}"/>
              </a:ext>
            </a:extLst>
          </p:cNvPr>
          <p:cNvSpPr>
            <a:spLocks noGrp="1"/>
          </p:cNvSpPr>
          <p:nvPr>
            <p:ph type="title"/>
          </p:nvPr>
        </p:nvSpPr>
        <p:spPr/>
        <p:txBody>
          <a:bodyPr/>
          <a:lstStyle/>
          <a:p>
            <a:r>
              <a:rPr lang="en-US" dirty="0"/>
              <a:t>TARGETING METHODS</a:t>
            </a:r>
          </a:p>
        </p:txBody>
      </p:sp>
      <p:graphicFrame>
        <p:nvGraphicFramePr>
          <p:cNvPr id="2" name="Diagram 1">
            <a:extLst>
              <a:ext uri="{FF2B5EF4-FFF2-40B4-BE49-F238E27FC236}">
                <a16:creationId xmlns:a16="http://schemas.microsoft.com/office/drawing/2014/main" id="{0455BC61-11C6-A671-FC8D-57B7AC462E2D}"/>
              </a:ext>
            </a:extLst>
          </p:cNvPr>
          <p:cNvGraphicFramePr/>
          <p:nvPr>
            <p:extLst>
              <p:ext uri="{D42A27DB-BD31-4B8C-83A1-F6EECF244321}">
                <p14:modId xmlns:p14="http://schemas.microsoft.com/office/powerpoint/2010/main" val="3283812860"/>
              </p:ext>
            </p:extLst>
          </p:nvPr>
        </p:nvGraphicFramePr>
        <p:xfrm>
          <a:off x="845896" y="1462399"/>
          <a:ext cx="10500207" cy="4991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9603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75589D-F904-6BAA-C423-8AE87D36451A}"/>
              </a:ext>
            </a:extLst>
          </p:cNvPr>
          <p:cNvSpPr>
            <a:spLocks noGrp="1"/>
          </p:cNvSpPr>
          <p:nvPr>
            <p:ph type="title"/>
          </p:nvPr>
        </p:nvSpPr>
        <p:spPr/>
        <p:txBody>
          <a:bodyPr/>
          <a:lstStyle/>
          <a:p>
            <a:r>
              <a:rPr lang="en-US" dirty="0"/>
              <a:t>CHANNELS &amp; AUDIENCE EXTENSION TYPES</a:t>
            </a:r>
          </a:p>
        </p:txBody>
      </p:sp>
      <p:pic>
        <p:nvPicPr>
          <p:cNvPr id="21" name="Picture 20" descr="A picture containing icon&#10;&#10;Description automatically generated">
            <a:extLst>
              <a:ext uri="{FF2B5EF4-FFF2-40B4-BE49-F238E27FC236}">
                <a16:creationId xmlns:a16="http://schemas.microsoft.com/office/drawing/2014/main" id="{37E015F6-1593-700A-8208-8FD0509F8261}"/>
              </a:ext>
            </a:extLst>
          </p:cNvPr>
          <p:cNvPicPr>
            <a:picLocks noChangeAspect="1"/>
          </p:cNvPicPr>
          <p:nvPr/>
        </p:nvPicPr>
        <p:blipFill>
          <a:blip r:embed="rId2"/>
          <a:stretch>
            <a:fillRect/>
          </a:stretch>
        </p:blipFill>
        <p:spPr>
          <a:xfrm>
            <a:off x="255247" y="2081919"/>
            <a:ext cx="11606779" cy="4193753"/>
          </a:xfrm>
          <a:prstGeom prst="rect">
            <a:avLst/>
          </a:prstGeom>
        </p:spPr>
      </p:pic>
      <p:sp>
        <p:nvSpPr>
          <p:cNvPr id="23" name="TextBox 22">
            <a:extLst>
              <a:ext uri="{FF2B5EF4-FFF2-40B4-BE49-F238E27FC236}">
                <a16:creationId xmlns:a16="http://schemas.microsoft.com/office/drawing/2014/main" id="{13079749-130C-E8F0-4AC1-ED0A57BFD34E}"/>
              </a:ext>
            </a:extLst>
          </p:cNvPr>
          <p:cNvSpPr txBox="1"/>
          <p:nvPr/>
        </p:nvSpPr>
        <p:spPr>
          <a:xfrm>
            <a:off x="490494" y="1566298"/>
            <a:ext cx="9413902" cy="369332"/>
          </a:xfrm>
          <a:prstGeom prst="rect">
            <a:avLst/>
          </a:prstGeom>
          <a:noFill/>
        </p:spPr>
        <p:txBody>
          <a:bodyPr wrap="square">
            <a:spAutoFit/>
          </a:bodyPr>
          <a:lstStyle/>
          <a:p>
            <a:r>
              <a:rPr lang="en-US" sz="1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Audience Extension has the flexibility to utilize any of the combinations below. </a:t>
            </a:r>
            <a:endParaRPr lang="en-US" dirty="0"/>
          </a:p>
        </p:txBody>
      </p:sp>
    </p:spTree>
    <p:extLst>
      <p:ext uri="{BB962C8B-B14F-4D97-AF65-F5344CB8AC3E}">
        <p14:creationId xmlns:p14="http://schemas.microsoft.com/office/powerpoint/2010/main" val="1252309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239A-0A39-33AE-8789-3F78DB002EB8}"/>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2513164-BC3E-DDFD-D716-8C08DFE66C10}"/>
              </a:ext>
            </a:extLst>
          </p:cNvPr>
          <p:cNvSpPr>
            <a:spLocks noGrp="1"/>
          </p:cNvSpPr>
          <p:nvPr>
            <p:ph type="body" sz="quarter" idx="12"/>
          </p:nvPr>
        </p:nvSpPr>
        <p:spPr/>
        <p:txBody>
          <a:bodyPr/>
          <a:lstStyle/>
          <a:p>
            <a:endParaRPr lang="en-US"/>
          </a:p>
        </p:txBody>
      </p:sp>
      <p:pic>
        <p:nvPicPr>
          <p:cNvPr id="5" name="Picture 4" descr="Graphical user interface, application, Word&#10;&#10;Description automatically generated">
            <a:extLst>
              <a:ext uri="{FF2B5EF4-FFF2-40B4-BE49-F238E27FC236}">
                <a16:creationId xmlns:a16="http://schemas.microsoft.com/office/drawing/2014/main" id="{F0C601E8-1D92-AFAF-CDA4-57D1DC71DAFA}"/>
              </a:ext>
            </a:extLst>
          </p:cNvPr>
          <p:cNvPicPr>
            <a:picLocks noChangeAspect="1"/>
          </p:cNvPicPr>
          <p:nvPr/>
        </p:nvPicPr>
        <p:blipFill>
          <a:blip r:embed="rId3"/>
          <a:stretch>
            <a:fillRect/>
          </a:stretch>
        </p:blipFill>
        <p:spPr>
          <a:xfrm>
            <a:off x="0" y="3794"/>
            <a:ext cx="12192000" cy="6850411"/>
          </a:xfrm>
          <a:prstGeom prst="rect">
            <a:avLst/>
          </a:prstGeom>
        </p:spPr>
      </p:pic>
    </p:spTree>
    <p:extLst>
      <p:ext uri="{BB962C8B-B14F-4D97-AF65-F5344CB8AC3E}">
        <p14:creationId xmlns:p14="http://schemas.microsoft.com/office/powerpoint/2010/main" val="2186715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FC7418BF-EE39-5645-4A84-C076A62778F3}"/>
              </a:ext>
            </a:extLst>
          </p:cNvPr>
          <p:cNvPicPr>
            <a:picLocks noChangeAspect="1"/>
          </p:cNvPicPr>
          <p:nvPr/>
        </p:nvPicPr>
        <p:blipFill>
          <a:blip r:embed="rId3"/>
          <a:stretch>
            <a:fillRect/>
          </a:stretch>
        </p:blipFill>
        <p:spPr>
          <a:xfrm>
            <a:off x="8659" y="0"/>
            <a:ext cx="12183341" cy="6862878"/>
          </a:xfrm>
          <a:prstGeom prst="rect">
            <a:avLst/>
          </a:prstGeom>
        </p:spPr>
      </p:pic>
    </p:spTree>
    <p:extLst>
      <p:ext uri="{BB962C8B-B14F-4D97-AF65-F5344CB8AC3E}">
        <p14:creationId xmlns:p14="http://schemas.microsoft.com/office/powerpoint/2010/main" val="337660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239A-0A39-33AE-8789-3F78DB002EB8}"/>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2513164-BC3E-DDFD-D716-8C08DFE66C10}"/>
              </a:ext>
            </a:extLst>
          </p:cNvPr>
          <p:cNvSpPr>
            <a:spLocks noGrp="1"/>
          </p:cNvSpPr>
          <p:nvPr>
            <p:ph type="body" sz="quarter" idx="12"/>
          </p:nvPr>
        </p:nvSpPr>
        <p:spPr/>
        <p:txBody>
          <a:bodyPr/>
          <a:lstStyle/>
          <a:p>
            <a:endParaRPr lang="en-US"/>
          </a:p>
        </p:txBody>
      </p:sp>
      <p:pic>
        <p:nvPicPr>
          <p:cNvPr id="4" name="Picture 3" descr="Graphical user interface, application&#10;&#10;Description automatically generated">
            <a:extLst>
              <a:ext uri="{FF2B5EF4-FFF2-40B4-BE49-F238E27FC236}">
                <a16:creationId xmlns:a16="http://schemas.microsoft.com/office/drawing/2014/main" id="{57BBA5B5-E36F-FC62-04DE-14AC2E48EC7B}"/>
              </a:ext>
            </a:extLst>
          </p:cNvPr>
          <p:cNvPicPr>
            <a:picLocks noChangeAspect="1"/>
          </p:cNvPicPr>
          <p:nvPr/>
        </p:nvPicPr>
        <p:blipFill>
          <a:blip r:embed="rId3"/>
          <a:stretch>
            <a:fillRect/>
          </a:stretch>
        </p:blipFill>
        <p:spPr>
          <a:xfrm>
            <a:off x="0" y="0"/>
            <a:ext cx="12205506" cy="6858000"/>
          </a:xfrm>
          <a:prstGeom prst="rect">
            <a:avLst/>
          </a:prstGeom>
        </p:spPr>
      </p:pic>
    </p:spTree>
    <p:extLst>
      <p:ext uri="{BB962C8B-B14F-4D97-AF65-F5344CB8AC3E}">
        <p14:creationId xmlns:p14="http://schemas.microsoft.com/office/powerpoint/2010/main" val="1200489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239A-0A39-33AE-8789-3F78DB002EB8}"/>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2513164-BC3E-DDFD-D716-8C08DFE66C10}"/>
              </a:ext>
            </a:extLst>
          </p:cNvPr>
          <p:cNvSpPr>
            <a:spLocks noGrp="1"/>
          </p:cNvSpPr>
          <p:nvPr>
            <p:ph type="body" sz="quarter" idx="12"/>
          </p:nvPr>
        </p:nvSpPr>
        <p:spPr/>
        <p:txBody>
          <a:bodyPr/>
          <a:lstStyle/>
          <a:p>
            <a:endParaRPr lang="en-US"/>
          </a:p>
        </p:txBody>
      </p:sp>
      <p:pic>
        <p:nvPicPr>
          <p:cNvPr id="6" name="Picture 5" descr="Graphical user interface, website&#10;&#10;Description automatically generated">
            <a:extLst>
              <a:ext uri="{FF2B5EF4-FFF2-40B4-BE49-F238E27FC236}">
                <a16:creationId xmlns:a16="http://schemas.microsoft.com/office/drawing/2014/main" id="{90D3C37A-62CC-18F6-2BB3-7287E84205D1}"/>
              </a:ext>
            </a:extLst>
          </p:cNvPr>
          <p:cNvPicPr>
            <a:picLocks noChangeAspect="1"/>
          </p:cNvPicPr>
          <p:nvPr/>
        </p:nvPicPr>
        <p:blipFill>
          <a:blip r:embed="rId3"/>
          <a:stretch>
            <a:fillRect/>
          </a:stretch>
        </p:blipFill>
        <p:spPr>
          <a:xfrm>
            <a:off x="-6752" y="0"/>
            <a:ext cx="12205506" cy="6858000"/>
          </a:xfrm>
          <a:prstGeom prst="rect">
            <a:avLst/>
          </a:prstGeom>
        </p:spPr>
      </p:pic>
    </p:spTree>
    <p:extLst>
      <p:ext uri="{BB962C8B-B14F-4D97-AF65-F5344CB8AC3E}">
        <p14:creationId xmlns:p14="http://schemas.microsoft.com/office/powerpoint/2010/main" val="658671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239A-0A39-33AE-8789-3F78DB002EB8}"/>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2513164-BC3E-DDFD-D716-8C08DFE66C10}"/>
              </a:ext>
            </a:extLst>
          </p:cNvPr>
          <p:cNvSpPr>
            <a:spLocks noGrp="1"/>
          </p:cNvSpPr>
          <p:nvPr>
            <p:ph type="body" sz="quarter" idx="12"/>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52CBA8B6-FB65-4B48-A099-692FF98EEED5}"/>
              </a:ext>
            </a:extLst>
          </p:cNvPr>
          <p:cNvPicPr>
            <a:picLocks noChangeAspect="1"/>
          </p:cNvPicPr>
          <p:nvPr/>
        </p:nvPicPr>
        <p:blipFill>
          <a:blip r:embed="rId3"/>
          <a:stretch>
            <a:fillRect/>
          </a:stretch>
        </p:blipFill>
        <p:spPr>
          <a:xfrm>
            <a:off x="-13539" y="0"/>
            <a:ext cx="12219077" cy="6858000"/>
          </a:xfrm>
          <a:prstGeom prst="rect">
            <a:avLst/>
          </a:prstGeom>
        </p:spPr>
      </p:pic>
    </p:spTree>
    <p:extLst>
      <p:ext uri="{BB962C8B-B14F-4D97-AF65-F5344CB8AC3E}">
        <p14:creationId xmlns:p14="http://schemas.microsoft.com/office/powerpoint/2010/main" val="3699920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765A-3BA7-1BE2-805A-57264B1914E8}"/>
              </a:ext>
            </a:extLst>
          </p:cNvPr>
          <p:cNvSpPr>
            <a:spLocks noGrp="1"/>
          </p:cNvSpPr>
          <p:nvPr>
            <p:ph type="title"/>
          </p:nvPr>
        </p:nvSpPr>
        <p:spPr/>
        <p:txBody>
          <a:bodyPr/>
          <a:lstStyle/>
          <a:p>
            <a:r>
              <a:rPr lang="en-US" dirty="0"/>
              <a:t>ACCOUNT-BASED MARKETING (ABM)</a:t>
            </a:r>
          </a:p>
        </p:txBody>
      </p:sp>
    </p:spTree>
    <p:extLst>
      <p:ext uri="{BB962C8B-B14F-4D97-AF65-F5344CB8AC3E}">
        <p14:creationId xmlns:p14="http://schemas.microsoft.com/office/powerpoint/2010/main" val="254388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52C1-4A72-5A41-249E-86AA89BC99F4}"/>
              </a:ext>
            </a:extLst>
          </p:cNvPr>
          <p:cNvSpPr>
            <a:spLocks noGrp="1"/>
          </p:cNvSpPr>
          <p:nvPr>
            <p:ph type="title"/>
          </p:nvPr>
        </p:nvSpPr>
        <p:spPr>
          <a:xfrm>
            <a:off x="490496" y="392370"/>
            <a:ext cx="6348454" cy="1075765"/>
          </a:xfrm>
        </p:spPr>
        <p:txBody>
          <a:bodyPr/>
          <a:lstStyle/>
          <a:p>
            <a:r>
              <a:rPr lang="en-US" dirty="0"/>
              <a:t>WHAT WE DO</a:t>
            </a:r>
          </a:p>
        </p:txBody>
      </p:sp>
      <p:sp>
        <p:nvSpPr>
          <p:cNvPr id="3" name="Text Placeholder 2">
            <a:extLst>
              <a:ext uri="{FF2B5EF4-FFF2-40B4-BE49-F238E27FC236}">
                <a16:creationId xmlns:a16="http://schemas.microsoft.com/office/drawing/2014/main" id="{C14B4F27-2931-60B1-09D4-450F30C6F248}"/>
              </a:ext>
            </a:extLst>
          </p:cNvPr>
          <p:cNvSpPr>
            <a:spLocks noGrp="1"/>
          </p:cNvSpPr>
          <p:nvPr>
            <p:ph type="body" sz="quarter" idx="15"/>
          </p:nvPr>
        </p:nvSpPr>
        <p:spPr>
          <a:xfrm>
            <a:off x="490496" y="1536346"/>
            <a:ext cx="11338955" cy="3650552"/>
          </a:xfrm>
        </p:spPr>
        <p:txBody>
          <a:bodyPr/>
          <a:lstStyle/>
          <a:p>
            <a:pPr>
              <a:lnSpc>
                <a:spcPct val="100000"/>
              </a:lnSpc>
            </a:pPr>
            <a:r>
              <a:rPr lang="en-US" dirty="0"/>
              <a:t>Our team empowers advertisers by delivering data-driven marketing campaigns powered by their creative material. We aim to meet customer and marketers' objectives by driving effective results. </a:t>
            </a:r>
            <a:r>
              <a:rPr lang="en-US" dirty="0">
                <a:latin typeface="Open Sans" panose="020B0606030504020204" pitchFamily="34" charset="0"/>
                <a:ea typeface="Open Sans" panose="020B0606030504020204" pitchFamily="34" charset="0"/>
                <a:cs typeface="Open Sans" panose="020B0606030504020204" pitchFamily="34" charset="0"/>
              </a:rPr>
              <a:t>By utilizing our permissioned, </a:t>
            </a:r>
            <a:r>
              <a:rPr lang="en-US" b="1" dirty="0">
                <a:latin typeface="Open Sans" panose="020B0606030504020204" pitchFamily="34" charset="0"/>
                <a:ea typeface="Open Sans" panose="020B0606030504020204" pitchFamily="34" charset="0"/>
                <a:cs typeface="Open Sans" panose="020B0606030504020204" pitchFamily="34" charset="0"/>
              </a:rPr>
              <a:t>first-party data</a:t>
            </a:r>
            <a:r>
              <a:rPr lang="en-US" dirty="0">
                <a:latin typeface="Open Sans" panose="020B0606030504020204" pitchFamily="34" charset="0"/>
                <a:ea typeface="Open Sans" panose="020B0606030504020204" pitchFamily="34" charset="0"/>
                <a:cs typeface="Open Sans" panose="020B0606030504020204" pitchFamily="34" charset="0"/>
              </a:rPr>
              <a:t>, we’ve delivered over 2,300 campaigns in 2022, equal to </a:t>
            </a:r>
            <a:r>
              <a:rPr lang="en-US" b="1" u="sng" dirty="0">
                <a:latin typeface="Open Sans" panose="020B0606030504020204" pitchFamily="34" charset="0"/>
                <a:ea typeface="Open Sans" panose="020B0606030504020204" pitchFamily="34" charset="0"/>
                <a:cs typeface="Open Sans" panose="020B0606030504020204" pitchFamily="34" charset="0"/>
              </a:rPr>
              <a:t>over 6M in revenue.</a:t>
            </a:r>
            <a:endParaRPr lang="en-US" b="1" u="sng" dirty="0"/>
          </a:p>
          <a:p>
            <a:pPr marL="0" indent="0">
              <a:buNone/>
            </a:pPr>
            <a:endParaRPr lang="en-US" sz="600" dirty="0"/>
          </a:p>
          <a:p>
            <a:endParaRPr lang="en-US" dirty="0"/>
          </a:p>
        </p:txBody>
      </p:sp>
      <p:pic>
        <p:nvPicPr>
          <p:cNvPr id="7" name="Picture 6" descr="Informa Engage Logo Text&#10;">
            <a:extLst>
              <a:ext uri="{FF2B5EF4-FFF2-40B4-BE49-F238E27FC236}">
                <a16:creationId xmlns:a16="http://schemas.microsoft.com/office/drawing/2014/main" id="{CF53162D-AF92-D0C4-F169-EED95128EFE0}"/>
              </a:ext>
            </a:extLst>
          </p:cNvPr>
          <p:cNvPicPr>
            <a:picLocks noChangeAspect="1"/>
          </p:cNvPicPr>
          <p:nvPr/>
        </p:nvPicPr>
        <p:blipFill>
          <a:blip r:embed="rId2">
            <a:lum bright="100000" contrast="-70000"/>
          </a:blip>
          <a:stretch>
            <a:fillRect/>
          </a:stretch>
        </p:blipFill>
        <p:spPr>
          <a:xfrm>
            <a:off x="10659230" y="6564499"/>
            <a:ext cx="1358900" cy="177800"/>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6489F604-F011-443D-12CA-C7D469789337}"/>
              </a:ext>
            </a:extLst>
          </p:cNvPr>
          <p:cNvPicPr>
            <a:picLocks noChangeAspect="1"/>
          </p:cNvPicPr>
          <p:nvPr/>
        </p:nvPicPr>
        <p:blipFill>
          <a:blip r:embed="rId3"/>
          <a:stretch>
            <a:fillRect/>
          </a:stretch>
        </p:blipFill>
        <p:spPr>
          <a:xfrm>
            <a:off x="1566482" y="2737252"/>
            <a:ext cx="9059036" cy="4005047"/>
          </a:xfrm>
          <a:prstGeom prst="rect">
            <a:avLst/>
          </a:prstGeom>
        </p:spPr>
      </p:pic>
    </p:spTree>
    <p:extLst>
      <p:ext uri="{BB962C8B-B14F-4D97-AF65-F5344CB8AC3E}">
        <p14:creationId xmlns:p14="http://schemas.microsoft.com/office/powerpoint/2010/main" val="1409453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F2085-AB66-01A6-8921-A04FA6111D0B}"/>
              </a:ext>
            </a:extLst>
          </p:cNvPr>
          <p:cNvSpPr>
            <a:spLocks noGrp="1"/>
          </p:cNvSpPr>
          <p:nvPr>
            <p:ph type="body" sz="quarter" idx="10"/>
          </p:nvPr>
        </p:nvSpPr>
        <p:spPr/>
        <p:txBody>
          <a:bodyPr/>
          <a:lstStyle/>
          <a:p>
            <a:r>
              <a:rPr lang="en-US" sz="1800" dirty="0">
                <a:latin typeface="Open Sans" panose="020B0606030504020204" pitchFamily="34" charset="0"/>
                <a:ea typeface="Open Sans" panose="020B0606030504020204" pitchFamily="34" charset="0"/>
                <a:cs typeface="Open Sans" panose="020B0606030504020204" pitchFamily="34" charset="0"/>
              </a:rPr>
              <a:t>Account-based marketing (ABM), also known as key account marketing, is a strategic approach that concentrates sales and marketing resources on </a:t>
            </a:r>
            <a:r>
              <a:rPr lang="en-US" sz="1800" b="1" dirty="0">
                <a:latin typeface="Open Sans" panose="020B0606030504020204" pitchFamily="34" charset="0"/>
                <a:ea typeface="Open Sans" panose="020B0606030504020204" pitchFamily="34" charset="0"/>
                <a:cs typeface="Open Sans" panose="020B0606030504020204" pitchFamily="34" charset="0"/>
              </a:rPr>
              <a:t>specific targeted accounts </a:t>
            </a:r>
            <a:r>
              <a:rPr lang="en-US" sz="1800" dirty="0">
                <a:latin typeface="Open Sans" panose="020B0606030504020204" pitchFamily="34" charset="0"/>
                <a:ea typeface="Open Sans" panose="020B0606030504020204" pitchFamily="34" charset="0"/>
                <a:cs typeface="Open Sans" panose="020B0606030504020204" pitchFamily="34" charset="0"/>
              </a:rPr>
              <a:t>and employs marketing campaigns relevant to the </a:t>
            </a:r>
            <a:r>
              <a:rPr lang="en-US" sz="1800" b="1" dirty="0">
                <a:latin typeface="Open Sans" panose="020B0606030504020204" pitchFamily="34" charset="0"/>
                <a:ea typeface="Open Sans" panose="020B0606030504020204" pitchFamily="34" charset="0"/>
                <a:cs typeface="Open Sans" panose="020B0606030504020204" pitchFamily="34" charset="0"/>
              </a:rPr>
              <a:t>decision makers </a:t>
            </a:r>
            <a:r>
              <a:rPr lang="en-US" sz="1800" dirty="0">
                <a:latin typeface="Open Sans" panose="020B0606030504020204" pitchFamily="34" charset="0"/>
                <a:ea typeface="Open Sans" panose="020B0606030504020204" pitchFamily="34" charset="0"/>
                <a:cs typeface="Open Sans" panose="020B0606030504020204" pitchFamily="34" charset="0"/>
              </a:rPr>
              <a:t>and </a:t>
            </a:r>
            <a:r>
              <a:rPr lang="en-US" sz="1800" b="1" dirty="0">
                <a:latin typeface="Open Sans" panose="020B0606030504020204" pitchFamily="34" charset="0"/>
                <a:ea typeface="Open Sans" panose="020B0606030504020204" pitchFamily="34" charset="0"/>
                <a:cs typeface="Open Sans" panose="020B0606030504020204" pitchFamily="34" charset="0"/>
              </a:rPr>
              <a:t>influencers</a:t>
            </a:r>
            <a:r>
              <a:rPr lang="en-US" sz="1800" dirty="0">
                <a:latin typeface="Open Sans" panose="020B0606030504020204" pitchFamily="34" charset="0"/>
                <a:ea typeface="Open Sans" panose="020B0606030504020204" pitchFamily="34" charset="0"/>
                <a:cs typeface="Open Sans" panose="020B0606030504020204" pitchFamily="34" charset="0"/>
              </a:rPr>
              <a:t> in each account.</a:t>
            </a:r>
          </a:p>
          <a:p>
            <a:r>
              <a:rPr lang="en-US" sz="1800" b="1" dirty="0"/>
              <a:t>How the program is executed: </a:t>
            </a:r>
          </a:p>
          <a:p>
            <a:pPr marL="285750" indent="-285750">
              <a:buClr>
                <a:srgbClr val="00B0F0"/>
              </a:buClr>
              <a:buFont typeface="Arial" panose="020B0604020202020204" pitchFamily="34" charset="0"/>
              <a:buChar char="•"/>
            </a:pPr>
            <a:r>
              <a:rPr lang="en-US" sz="1800" dirty="0"/>
              <a:t>Your client provides a list of accounts they’d like to reach</a:t>
            </a:r>
          </a:p>
          <a:p>
            <a:pPr marL="285750" indent="-285750">
              <a:buClr>
                <a:srgbClr val="00B0F0"/>
              </a:buClr>
              <a:buFont typeface="Arial" panose="020B0604020202020204" pitchFamily="34" charset="0"/>
              <a:buChar char="•"/>
            </a:pPr>
            <a:r>
              <a:rPr lang="en-US" sz="1800" dirty="0"/>
              <a:t>Depending on the type of campaign, we’ll either match that list across the web and apply titles/functions and industry, match the list to our database, and/or both</a:t>
            </a:r>
          </a:p>
          <a:p>
            <a:pPr marL="285750" indent="-285750">
              <a:buClr>
                <a:srgbClr val="00B0F0"/>
              </a:buClr>
              <a:buFont typeface="Arial" panose="020B0604020202020204" pitchFamily="34" charset="0"/>
              <a:buChar char="•"/>
            </a:pPr>
            <a:r>
              <a:rPr lang="en-US" sz="1800" dirty="0"/>
              <a:t>Client provides assets which may  include HTML files and/or  banner ads</a:t>
            </a:r>
          </a:p>
          <a:p>
            <a:pPr marL="285750" indent="-285750">
              <a:buClr>
                <a:srgbClr val="00B0F0"/>
              </a:buClr>
              <a:buFont typeface="Arial" panose="020B0604020202020204" pitchFamily="34" charset="0"/>
              <a:buChar char="•"/>
            </a:pPr>
            <a:r>
              <a:rPr lang="en-US" sz="1800" dirty="0"/>
              <a:t>Clients get visibility and engagement from high-value contacts as a result of targeting those accounts </a:t>
            </a:r>
          </a:p>
          <a:p>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p>
        </p:txBody>
      </p:sp>
      <p:sp>
        <p:nvSpPr>
          <p:cNvPr id="3" name="Title 2">
            <a:extLst>
              <a:ext uri="{FF2B5EF4-FFF2-40B4-BE49-F238E27FC236}">
                <a16:creationId xmlns:a16="http://schemas.microsoft.com/office/drawing/2014/main" id="{D958D263-2476-D36F-EB14-9C811111D7BD}"/>
              </a:ext>
            </a:extLst>
          </p:cNvPr>
          <p:cNvSpPr>
            <a:spLocks noGrp="1"/>
          </p:cNvSpPr>
          <p:nvPr>
            <p:ph type="title"/>
          </p:nvPr>
        </p:nvSpPr>
        <p:spPr/>
        <p:txBody>
          <a:bodyPr/>
          <a:lstStyle/>
          <a:p>
            <a:r>
              <a:rPr lang="en-US" dirty="0"/>
              <a:t>ACCOUNT-BASED MARKETING</a:t>
            </a:r>
          </a:p>
        </p:txBody>
      </p:sp>
    </p:spTree>
    <p:extLst>
      <p:ext uri="{BB962C8B-B14F-4D97-AF65-F5344CB8AC3E}">
        <p14:creationId xmlns:p14="http://schemas.microsoft.com/office/powerpoint/2010/main" val="340678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1BC4E0-132D-171B-0F5B-84FF87B9458F}"/>
              </a:ext>
            </a:extLst>
          </p:cNvPr>
          <p:cNvSpPr>
            <a:spLocks noGrp="1"/>
          </p:cNvSpPr>
          <p:nvPr>
            <p:ph type="title"/>
          </p:nvPr>
        </p:nvSpPr>
        <p:spPr/>
        <p:txBody>
          <a:bodyPr/>
          <a:lstStyle/>
          <a:p>
            <a:r>
              <a:rPr lang="en-US" dirty="0"/>
              <a:t>ABM SEGMENT DEVELOPMENT</a:t>
            </a:r>
          </a:p>
        </p:txBody>
      </p:sp>
      <p:graphicFrame>
        <p:nvGraphicFramePr>
          <p:cNvPr id="4" name="Diagram 3">
            <a:extLst>
              <a:ext uri="{FF2B5EF4-FFF2-40B4-BE49-F238E27FC236}">
                <a16:creationId xmlns:a16="http://schemas.microsoft.com/office/drawing/2014/main" id="{3DEF1576-3640-48BC-B1D7-3C2C0D9E4BB4}"/>
              </a:ext>
            </a:extLst>
          </p:cNvPr>
          <p:cNvGraphicFramePr/>
          <p:nvPr>
            <p:extLst>
              <p:ext uri="{D42A27DB-BD31-4B8C-83A1-F6EECF244321}">
                <p14:modId xmlns:p14="http://schemas.microsoft.com/office/powerpoint/2010/main" val="1300101945"/>
              </p:ext>
            </p:extLst>
          </p:nvPr>
        </p:nvGraphicFramePr>
        <p:xfrm>
          <a:off x="490494" y="1040477"/>
          <a:ext cx="9518073" cy="5561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a:extLst>
              <a:ext uri="{FF2B5EF4-FFF2-40B4-BE49-F238E27FC236}">
                <a16:creationId xmlns:a16="http://schemas.microsoft.com/office/drawing/2014/main" id="{236E84C4-7F37-5606-E5B2-E7C54F59E308}"/>
              </a:ext>
            </a:extLst>
          </p:cNvPr>
          <p:cNvSpPr/>
          <p:nvPr/>
        </p:nvSpPr>
        <p:spPr>
          <a:xfrm>
            <a:off x="10114840" y="2392334"/>
            <a:ext cx="1828800" cy="2857500"/>
          </a:xfrm>
          <a:prstGeom prst="roundRect">
            <a:avLst/>
          </a:prstGeom>
          <a:effectLst>
            <a:reflection blurRad="6350" stA="52000" endA="300" endPos="35000" dir="5400000" sy="-100000" algn="bl" rotWithShape="0"/>
          </a:effectLst>
        </p:spPr>
        <p:style>
          <a:lnRef idx="1">
            <a:schemeClr val="accent2"/>
          </a:lnRef>
          <a:fillRef idx="3">
            <a:schemeClr val="accent2"/>
          </a:fillRef>
          <a:effectRef idx="2">
            <a:schemeClr val="accent2"/>
          </a:effectRef>
          <a:fontRef idx="minor">
            <a:schemeClr val="lt1"/>
          </a:fontRef>
        </p:style>
        <p:txBody>
          <a:bodyPr rtlCol="0" anchor="ctr"/>
          <a:lstStyle/>
          <a:p>
            <a:endParaRPr lang="en-US" dirty="0"/>
          </a:p>
          <a:p>
            <a:r>
              <a:rPr lang="en-US" sz="1400" dirty="0">
                <a:latin typeface="Open Sans" panose="020B0606030504020204" pitchFamily="34" charset="0"/>
                <a:ea typeface="Open Sans" panose="020B0606030504020204" pitchFamily="34" charset="0"/>
                <a:cs typeface="Open Sans" panose="020B0606030504020204" pitchFamily="34" charset="0"/>
              </a:rPr>
              <a:t>Marketing Programs Utilizing Client Assets</a:t>
            </a:r>
          </a:p>
          <a:p>
            <a:pPr marL="171450" indent="-171450">
              <a:buFontTx/>
              <a:buChar char="-"/>
            </a:pPr>
            <a:r>
              <a:rPr lang="en-US" sz="1400" dirty="0">
                <a:latin typeface="Open Sans" panose="020B0606030504020204" pitchFamily="34" charset="0"/>
                <a:ea typeface="Open Sans" panose="020B0606030504020204" pitchFamily="34" charset="0"/>
                <a:cs typeface="Open Sans" panose="020B0606030504020204" pitchFamily="34" charset="0"/>
              </a:rPr>
              <a:t>Email</a:t>
            </a:r>
          </a:p>
          <a:p>
            <a:pPr marL="171450" indent="-171450">
              <a:buFontTx/>
              <a:buChar char="-"/>
            </a:pPr>
            <a:r>
              <a:rPr lang="en-US" sz="1400" dirty="0">
                <a:latin typeface="Open Sans" panose="020B0606030504020204" pitchFamily="34" charset="0"/>
                <a:ea typeface="Open Sans" panose="020B0606030504020204" pitchFamily="34" charset="0"/>
                <a:cs typeface="Open Sans" panose="020B0606030504020204" pitchFamily="34" charset="0"/>
              </a:rPr>
              <a:t>Audience Extension</a:t>
            </a:r>
          </a:p>
          <a:p>
            <a:pPr marL="171450" indent="-171450">
              <a:buFontTx/>
              <a:buChar char="-"/>
            </a:pPr>
            <a:r>
              <a:rPr lang="en-US" sz="1400" dirty="0">
                <a:latin typeface="Open Sans" panose="020B0606030504020204" pitchFamily="34" charset="0"/>
                <a:ea typeface="Open Sans" panose="020B0606030504020204" pitchFamily="34" charset="0"/>
                <a:cs typeface="Open Sans" panose="020B0606030504020204" pitchFamily="34" charset="0"/>
              </a:rPr>
              <a:t>Facebook</a:t>
            </a:r>
          </a:p>
          <a:p>
            <a:pPr marL="171450" indent="-171450">
              <a:buFontTx/>
              <a:buChar char="-"/>
            </a:pPr>
            <a:r>
              <a:rPr lang="en-US" sz="1400" dirty="0">
                <a:latin typeface="Open Sans" panose="020B0606030504020204" pitchFamily="34" charset="0"/>
                <a:ea typeface="Open Sans" panose="020B0606030504020204" pitchFamily="34" charset="0"/>
                <a:cs typeface="Open Sans" panose="020B0606030504020204" pitchFamily="34" charset="0"/>
              </a:rPr>
              <a:t>LinkedIn</a:t>
            </a:r>
          </a:p>
          <a:p>
            <a:endParaRPr lang="en-US" sz="1000" dirty="0"/>
          </a:p>
          <a:p>
            <a:pPr marL="285750" indent="-285750">
              <a:buFontTx/>
              <a:buChar char="-"/>
            </a:pPr>
            <a:endParaRPr lang="en-US" dirty="0"/>
          </a:p>
        </p:txBody>
      </p:sp>
    </p:spTree>
    <p:extLst>
      <p:ext uri="{BB962C8B-B14F-4D97-AF65-F5344CB8AC3E}">
        <p14:creationId xmlns:p14="http://schemas.microsoft.com/office/powerpoint/2010/main" val="3793702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765A-3BA7-1BE2-805A-57264B1914E8}"/>
              </a:ext>
            </a:extLst>
          </p:cNvPr>
          <p:cNvSpPr>
            <a:spLocks noGrp="1"/>
          </p:cNvSpPr>
          <p:nvPr>
            <p:ph type="title"/>
          </p:nvPr>
        </p:nvSpPr>
        <p:spPr/>
        <p:txBody>
          <a:bodyPr/>
          <a:lstStyle/>
          <a:p>
            <a:r>
              <a:rPr lang="en-US" dirty="0"/>
              <a:t>POSTAL &amp; TELEMARKETING</a:t>
            </a:r>
          </a:p>
        </p:txBody>
      </p:sp>
    </p:spTree>
    <p:extLst>
      <p:ext uri="{BB962C8B-B14F-4D97-AF65-F5344CB8AC3E}">
        <p14:creationId xmlns:p14="http://schemas.microsoft.com/office/powerpoint/2010/main" val="2163300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D40EA1-9FCB-26D8-0295-B4DFD33456A6}"/>
              </a:ext>
            </a:extLst>
          </p:cNvPr>
          <p:cNvSpPr>
            <a:spLocks noGrp="1"/>
          </p:cNvSpPr>
          <p:nvPr>
            <p:ph type="body" sz="quarter" idx="10"/>
          </p:nvPr>
        </p:nvSpPr>
        <p:spPr/>
        <p:txBody>
          <a:bodyPr/>
          <a:lstStyle/>
          <a:p>
            <a:pPr marL="0" indent="0">
              <a:buNone/>
            </a:pPr>
            <a:r>
              <a:rPr lang="en" sz="1800" b="1" dirty="0">
                <a:latin typeface="Open Sans" panose="020B0606030504020204" pitchFamily="34" charset="0"/>
                <a:ea typeface="Open Sans" panose="020B0606030504020204" pitchFamily="34" charset="0"/>
                <a:cs typeface="Open Sans" panose="020B0606030504020204" pitchFamily="34" charset="0"/>
              </a:rPr>
              <a:t>Direct mail is one of the most effective channels for B2B marketers</a:t>
            </a:r>
            <a:r>
              <a:rPr lang="en" sz="1800" dirty="0">
                <a:latin typeface="Open Sans" panose="020B0606030504020204" pitchFamily="34" charset="0"/>
                <a:ea typeface="Open Sans" panose="020B0606030504020204" pitchFamily="34" charset="0"/>
                <a:cs typeface="Open Sans" panose="020B0606030504020204" pitchFamily="34" charset="0"/>
              </a:rPr>
              <a:t>. There is a tendency to delay B2B direct mail marketing due to the effort it takes to get it right. However, when done correctly, it often yields higher results over other marketing tactics, mediums, and approaches.</a:t>
            </a:r>
            <a:endParaRPr lang="en" sz="1800" i="1" dirty="0">
              <a:latin typeface="Open Sans" panose="020B0606030504020204" pitchFamily="34" charset="0"/>
              <a:ea typeface="Open Sans" panose="020B0606030504020204" pitchFamily="34" charset="0"/>
              <a:cs typeface="Open Sans" panose="020B0606030504020204" pitchFamily="34" charset="0"/>
            </a:endParaRPr>
          </a:p>
          <a:p>
            <a:pPr>
              <a:buNone/>
            </a:pPr>
            <a:r>
              <a:rPr lang="en-US" sz="1800" dirty="0">
                <a:latin typeface="Open Sans" panose="020B0606030504020204" pitchFamily="34" charset="0"/>
                <a:ea typeface="Open Sans" panose="020B0606030504020204" pitchFamily="34" charset="0"/>
                <a:cs typeface="Open Sans" panose="020B0606030504020204" pitchFamily="34" charset="0"/>
              </a:rPr>
              <a:t>And the statistics speak for themselves:</a:t>
            </a:r>
          </a:p>
          <a:p>
            <a:pPr marL="283464" indent="-283464">
              <a:buClr>
                <a:srgbClr val="00B0F0"/>
              </a:buClr>
              <a:buFont typeface="Arial"/>
              <a:buChar char="•"/>
            </a:pPr>
            <a:r>
              <a:rPr lang="en-US" sz="1800" dirty="0">
                <a:latin typeface="Open Sans" panose="020B0606030504020204" pitchFamily="34" charset="0"/>
                <a:ea typeface="Open Sans" panose="020B0606030504020204" pitchFamily="34" charset="0"/>
                <a:cs typeface="Open Sans" panose="020B0606030504020204" pitchFamily="34" charset="0"/>
              </a:rPr>
              <a:t>There is a 79% engagement rate for direct mail</a:t>
            </a:r>
          </a:p>
          <a:p>
            <a:pPr marL="283464" indent="-283464">
              <a:buClr>
                <a:srgbClr val="00B0F0"/>
              </a:buClr>
              <a:buFont typeface="Arial"/>
              <a:buChar char="•"/>
            </a:pPr>
            <a:r>
              <a:rPr lang="en-US" sz="1800" dirty="0">
                <a:latin typeface="Open Sans" panose="020B0606030504020204" pitchFamily="34" charset="0"/>
                <a:ea typeface="Open Sans" panose="020B0606030504020204" pitchFamily="34" charset="0"/>
                <a:cs typeface="Open Sans" panose="020B0606030504020204" pitchFamily="34" charset="0"/>
              </a:rPr>
              <a:t>Response rate increases by 45% when digital and print marketing are combined</a:t>
            </a:r>
          </a:p>
          <a:p>
            <a:pPr marL="283464" indent="-283464">
              <a:buClr>
                <a:srgbClr val="00B0F0"/>
              </a:buClr>
              <a:buFont typeface="Arial"/>
              <a:buChar char="•"/>
            </a:pPr>
            <a:r>
              <a:rPr lang="en-US" sz="1800" dirty="0">
                <a:latin typeface="Open Sans" panose="020B0606030504020204" pitchFamily="34" charset="0"/>
                <a:ea typeface="Open Sans" panose="020B0606030504020204" pitchFamily="34" charset="0"/>
                <a:cs typeface="Open Sans" panose="020B0606030504020204" pitchFamily="34" charset="0"/>
              </a:rPr>
              <a:t>Direct mail requires 21% less cognitive effort to process and elicits a significantly higher brand recall than digital media</a:t>
            </a:r>
          </a:p>
          <a:p>
            <a:pPr>
              <a:buClr>
                <a:srgbClr val="00B0F0"/>
              </a:buClr>
            </a:pPr>
            <a:br>
              <a:rPr lang="en-US" dirty="0">
                <a:ea typeface="+mn-lt"/>
                <a:cs typeface="+mn-lt"/>
              </a:rPr>
            </a:br>
            <a:r>
              <a:rPr lang="en-US" dirty="0">
                <a:cs typeface="Calibri"/>
              </a:rPr>
              <a:t>(Source: </a:t>
            </a:r>
            <a:r>
              <a:rPr lang="en-US" i="1" dirty="0">
                <a:cs typeface="Calibri"/>
              </a:rPr>
              <a:t>United GMG</a:t>
            </a:r>
            <a:r>
              <a:rPr lang="en-US" dirty="0">
                <a:cs typeface="Calibri"/>
              </a:rPr>
              <a:t>)</a:t>
            </a:r>
            <a:endParaRPr lang="en-US" dirty="0"/>
          </a:p>
          <a:p>
            <a:endParaRPr lang="en-US" dirty="0"/>
          </a:p>
        </p:txBody>
      </p:sp>
      <p:sp>
        <p:nvSpPr>
          <p:cNvPr id="3" name="Title 2">
            <a:extLst>
              <a:ext uri="{FF2B5EF4-FFF2-40B4-BE49-F238E27FC236}">
                <a16:creationId xmlns:a16="http://schemas.microsoft.com/office/drawing/2014/main" id="{D0C6DBDC-B88D-FC55-B0B8-DCEDB8276AFE}"/>
              </a:ext>
            </a:extLst>
          </p:cNvPr>
          <p:cNvSpPr>
            <a:spLocks noGrp="1"/>
          </p:cNvSpPr>
          <p:nvPr>
            <p:ph type="title"/>
          </p:nvPr>
        </p:nvSpPr>
        <p:spPr/>
        <p:txBody>
          <a:bodyPr/>
          <a:lstStyle/>
          <a:p>
            <a:r>
              <a:rPr lang="en-US" dirty="0"/>
              <a:t>B2B POSTAL MAILINGS</a:t>
            </a:r>
          </a:p>
        </p:txBody>
      </p:sp>
      <p:pic>
        <p:nvPicPr>
          <p:cNvPr id="5" name="Graphic 5" descr="Open envelope with solid fill">
            <a:extLst>
              <a:ext uri="{FF2B5EF4-FFF2-40B4-BE49-F238E27FC236}">
                <a16:creationId xmlns:a16="http://schemas.microsoft.com/office/drawing/2014/main" id="{63894105-404A-8A98-6D1D-7B16D72936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95952" y="2053225"/>
            <a:ext cx="2751550" cy="2751550"/>
          </a:xfrm>
          <a:prstGeom prst="rect">
            <a:avLst/>
          </a:prstGeom>
        </p:spPr>
      </p:pic>
    </p:spTree>
    <p:extLst>
      <p:ext uri="{BB962C8B-B14F-4D97-AF65-F5344CB8AC3E}">
        <p14:creationId xmlns:p14="http://schemas.microsoft.com/office/powerpoint/2010/main" val="3628496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D40EA1-9FCB-26D8-0295-B4DFD33456A6}"/>
              </a:ext>
            </a:extLst>
          </p:cNvPr>
          <p:cNvSpPr>
            <a:spLocks noGrp="1"/>
          </p:cNvSpPr>
          <p:nvPr>
            <p:ph type="body" sz="quarter" idx="10"/>
          </p:nvPr>
        </p:nvSpPr>
        <p:spPr/>
        <p:txBody>
          <a:bodyPr/>
          <a:lstStyle/>
          <a:p>
            <a:pPr marL="0" indent="0">
              <a:buNone/>
            </a:pPr>
            <a:r>
              <a:rPr lang="en-US" sz="1800" b="1" dirty="0">
                <a:effectLst/>
                <a:latin typeface="Open Sans" panose="020B0606030504020204" pitchFamily="34" charset="0"/>
                <a:ea typeface="Open Sans" panose="020B0606030504020204" pitchFamily="34" charset="0"/>
                <a:cs typeface="Open Sans" panose="020B0606030504020204" pitchFamily="34" charset="0"/>
              </a:rPr>
              <a:t>Direct mail is making a comeback in 2023</a:t>
            </a:r>
            <a:r>
              <a:rPr lang="en-US" sz="1800" dirty="0">
                <a:effectLst/>
                <a:latin typeface="Open Sans" panose="020B0606030504020204" pitchFamily="34" charset="0"/>
                <a:ea typeface="Open Sans" panose="020B0606030504020204" pitchFamily="34" charset="0"/>
                <a:cs typeface="Open Sans" panose="020B0606030504020204" pitchFamily="34" charset="0"/>
              </a:rPr>
              <a:t>, and it continues to deliver the best response rate, conversion, and ROI of any marketing channel. So, it's no surprise that, according to </a:t>
            </a:r>
            <a:r>
              <a:rPr lang="en-US" sz="1800" i="1" dirty="0">
                <a:effectLst/>
                <a:latin typeface="Open Sans" panose="020B0606030504020204" pitchFamily="34" charset="0"/>
                <a:ea typeface="Open Sans" panose="020B0606030504020204" pitchFamily="34" charset="0"/>
                <a:cs typeface="Open Sans" panose="020B0606030504020204" pitchFamily="34" charset="0"/>
              </a:rPr>
              <a:t>The Mail Shark</a:t>
            </a:r>
            <a:r>
              <a:rPr lang="en-US" sz="1800" dirty="0">
                <a:effectLst/>
                <a:latin typeface="Open Sans" panose="020B0606030504020204" pitchFamily="34" charset="0"/>
                <a:ea typeface="Open Sans" panose="020B0606030504020204" pitchFamily="34" charset="0"/>
                <a:cs typeface="Open Sans" panose="020B0606030504020204" pitchFamily="34" charset="0"/>
              </a:rPr>
              <a:t>, direct mail spend—at $38.5 billion—accounts for the largest portion of US local advertising spend.</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dirty="0">
                <a:latin typeface="Open Sans" panose="020B0606030504020204" pitchFamily="34" charset="0"/>
                <a:ea typeface="Open Sans" panose="020B0606030504020204" pitchFamily="34" charset="0"/>
                <a:cs typeface="Open Sans" panose="020B0606030504020204" pitchFamily="34" charset="0"/>
              </a:rPr>
              <a:t>Offering the same targeting options as email, direct mail relies on </a:t>
            </a:r>
            <a:r>
              <a:rPr lang="en-US" sz="1800" b="1" dirty="0">
                <a:latin typeface="Open Sans" panose="020B0606030504020204" pitchFamily="34" charset="0"/>
                <a:ea typeface="Open Sans" panose="020B0606030504020204" pitchFamily="34" charset="0"/>
                <a:cs typeface="Open Sans" panose="020B0606030504020204" pitchFamily="34" charset="0"/>
              </a:rPr>
              <a:t>demographics</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b="1" dirty="0">
                <a:latin typeface="Open Sans" panose="020B0606030504020204" pitchFamily="34" charset="0"/>
                <a:ea typeface="Open Sans" panose="020B0606030504020204" pitchFamily="34" charset="0"/>
                <a:cs typeface="Open Sans" panose="020B0606030504020204" pitchFamily="34" charset="0"/>
              </a:rPr>
              <a:t>industries</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b="1" dirty="0">
                <a:latin typeface="Open Sans" panose="020B0606030504020204" pitchFamily="34" charset="0"/>
                <a:ea typeface="Open Sans" panose="020B0606030504020204" pitchFamily="34" charset="0"/>
                <a:cs typeface="Open Sans" panose="020B0606030504020204" pitchFamily="34" charset="0"/>
              </a:rPr>
              <a:t>geos</a:t>
            </a:r>
            <a:r>
              <a:rPr lang="en-US" sz="1800" dirty="0">
                <a:latin typeface="Open Sans" panose="020B0606030504020204" pitchFamily="34" charset="0"/>
                <a:ea typeface="Open Sans" panose="020B0606030504020204" pitchFamily="34" charset="0"/>
                <a:cs typeface="Open Sans" panose="020B0606030504020204" pitchFamily="34" charset="0"/>
              </a:rPr>
              <a:t>, etc. with fewer opt outs. Pitch a stand-alone campaign or multi-channel with another DMS data product.</a:t>
            </a:r>
            <a:endParaRPr lang="en-US" sz="1800" b="1" cap="all"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dirty="0">
                <a:latin typeface="Open Sans" panose="020B0606030504020204" pitchFamily="34" charset="0"/>
                <a:ea typeface="Open Sans" panose="020B0606030504020204" pitchFamily="34" charset="0"/>
                <a:cs typeface="Open Sans" panose="020B0606030504020204" pitchFamily="34" charset="0"/>
              </a:rPr>
              <a:t>Direct mail is great for: catalogs, memberships, subscriptions, live events, web drivers, promotional sales, and any promo where something tangible would resonate!</a:t>
            </a:r>
            <a:endParaRPr lang="en-US" sz="1800" b="1" cap="all"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b="1" cap="all" dirty="0"/>
          </a:p>
          <a:p>
            <a:pPr marL="0" indent="0">
              <a:buNone/>
            </a:pPr>
            <a:endParaRPr lang="en-US" sz="1800" b="1" cap="all"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b="1" cap="all" dirty="0"/>
          </a:p>
          <a:p>
            <a:pPr marL="0" indent="0">
              <a:buNone/>
            </a:pPr>
            <a:endParaRPr lang="en-US" b="1" dirty="0"/>
          </a:p>
          <a:p>
            <a:endParaRPr lang="en-US" dirty="0"/>
          </a:p>
        </p:txBody>
      </p:sp>
      <p:sp>
        <p:nvSpPr>
          <p:cNvPr id="3" name="Title 2">
            <a:extLst>
              <a:ext uri="{FF2B5EF4-FFF2-40B4-BE49-F238E27FC236}">
                <a16:creationId xmlns:a16="http://schemas.microsoft.com/office/drawing/2014/main" id="{D0C6DBDC-B88D-FC55-B0B8-DCEDB8276AFE}"/>
              </a:ext>
            </a:extLst>
          </p:cNvPr>
          <p:cNvSpPr>
            <a:spLocks noGrp="1"/>
          </p:cNvSpPr>
          <p:nvPr>
            <p:ph type="title"/>
          </p:nvPr>
        </p:nvSpPr>
        <p:spPr/>
        <p:txBody>
          <a:bodyPr/>
          <a:lstStyle/>
          <a:p>
            <a:r>
              <a:rPr lang="en-US" dirty="0"/>
              <a:t>MAKING A COMEBACK</a:t>
            </a:r>
          </a:p>
        </p:txBody>
      </p:sp>
      <p:pic>
        <p:nvPicPr>
          <p:cNvPr id="9" name="Graphic 8" descr="Mailbox outline">
            <a:extLst>
              <a:ext uri="{FF2B5EF4-FFF2-40B4-BE49-F238E27FC236}">
                <a16:creationId xmlns:a16="http://schemas.microsoft.com/office/drawing/2014/main" id="{6B2B019B-9E2A-C1CF-04F6-31A7F8BA4F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6819" y="1926656"/>
            <a:ext cx="3004688" cy="3004688"/>
          </a:xfrm>
          <a:prstGeom prst="rect">
            <a:avLst/>
          </a:prstGeom>
        </p:spPr>
      </p:pic>
    </p:spTree>
    <p:extLst>
      <p:ext uri="{BB962C8B-B14F-4D97-AF65-F5344CB8AC3E}">
        <p14:creationId xmlns:p14="http://schemas.microsoft.com/office/powerpoint/2010/main" val="3828763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D40EA1-9FCB-26D8-0295-B4DFD33456A6}"/>
              </a:ext>
            </a:extLst>
          </p:cNvPr>
          <p:cNvSpPr>
            <a:spLocks noGrp="1"/>
          </p:cNvSpPr>
          <p:nvPr>
            <p:ph type="body" sz="quarter" idx="10"/>
          </p:nvPr>
        </p:nvSpPr>
        <p:spPr>
          <a:xfrm>
            <a:off x="490493" y="1543065"/>
            <a:ext cx="7214999" cy="1075765"/>
          </a:xfrm>
        </p:spPr>
        <p:txBody>
          <a:bodyPr/>
          <a:lstStyle/>
          <a:p>
            <a:r>
              <a:rPr lang="en-US" sz="1800" b="1" dirty="0">
                <a:effectLst/>
                <a:latin typeface="Open Sans" panose="020B0606030504020204" pitchFamily="34" charset="0"/>
                <a:ea typeface="Open Sans" panose="020B0606030504020204" pitchFamily="34" charset="0"/>
                <a:cs typeface="Open Sans" panose="020B0606030504020204" pitchFamily="34" charset="0"/>
              </a:rPr>
              <a:t>Brand Specific Product Showcase Meetings</a:t>
            </a:r>
            <a:br>
              <a:rPr lang="en-US" sz="1800" b="1" dirty="0">
                <a:effectLst/>
                <a:latin typeface="Open Sans" panose="020B0606030504020204" pitchFamily="34" charset="0"/>
                <a:ea typeface="Open Sans" panose="020B0606030504020204" pitchFamily="34" charset="0"/>
                <a:cs typeface="Open Sans" panose="020B0606030504020204" pitchFamily="34" charset="0"/>
              </a:rPr>
            </a:br>
            <a:r>
              <a:rPr lang="en-US" sz="1600" dirty="0">
                <a:effectLst/>
                <a:latin typeface="Open Sans" panose="020B0606030504020204" pitchFamily="34" charset="0"/>
                <a:ea typeface="Open Sans" panose="020B0606030504020204" pitchFamily="34" charset="0"/>
                <a:cs typeface="Open Sans" panose="020B0606030504020204" pitchFamily="34" charset="0"/>
              </a:rPr>
              <a:t>Now that you know everything there is to know about data marketing products watch for an upcoming meeting for your team, individualized to your brand and market. In those meetings we’ll cover:</a:t>
            </a:r>
            <a:br>
              <a:rPr lang="en-US" sz="1600" dirty="0">
                <a:effectLst/>
                <a:latin typeface="Open Sans" panose="020B0606030504020204" pitchFamily="34" charset="0"/>
                <a:ea typeface="Open Sans" panose="020B0606030504020204" pitchFamily="34" charset="0"/>
                <a:cs typeface="Open Sans" panose="020B0606030504020204" pitchFamily="34" charset="0"/>
              </a:rPr>
            </a:br>
            <a:endParaRPr lang="en-US" b="1" cap="all" dirty="0"/>
          </a:p>
          <a:p>
            <a:pPr marL="285750" indent="-28575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YoY sales and trends</a:t>
            </a:r>
          </a:p>
          <a:p>
            <a:pPr marL="285750" indent="-285750">
              <a:buFont typeface="Arial" panose="020B0604020202020204" pitchFamily="34" charset="0"/>
              <a:buChar char="•"/>
            </a:pPr>
            <a:r>
              <a:rPr lang="en-US" dirty="0"/>
              <a:t>Performance metrics for your brands</a:t>
            </a:r>
          </a:p>
          <a:p>
            <a:pPr marL="285750" indent="-28575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W</a:t>
            </a:r>
            <a:r>
              <a:rPr lang="en-US" dirty="0"/>
              <a:t>hat is my team selling now and where can we grow?</a:t>
            </a:r>
          </a:p>
          <a:p>
            <a:pPr marL="285750" indent="-28575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Key segments</a:t>
            </a:r>
          </a:p>
          <a:p>
            <a:pPr marL="285750" indent="-285750">
              <a:buFont typeface="Arial" panose="020B0604020202020204" pitchFamily="34" charset="0"/>
              <a:buChar char="•"/>
            </a:pPr>
            <a:r>
              <a:rPr lang="en-US" dirty="0"/>
              <a:t>Case studies</a:t>
            </a:r>
          </a:p>
          <a:p>
            <a:pPr marL="285750" indent="-28575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Pricing recommendations</a:t>
            </a:r>
          </a:p>
          <a:p>
            <a:pPr marL="285750" indent="-285750">
              <a:buFont typeface="Arial" panose="020B0604020202020204" pitchFamily="34" charset="0"/>
              <a:buChar char="•"/>
            </a:pPr>
            <a:r>
              <a:rPr lang="en-US" dirty="0"/>
              <a:t>Sales packages</a:t>
            </a:r>
          </a:p>
          <a:p>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b="1" cap="all" dirty="0"/>
          </a:p>
          <a:p>
            <a:pPr marL="0" indent="0">
              <a:buNone/>
            </a:pPr>
            <a:endParaRPr lang="en-US" b="1" dirty="0"/>
          </a:p>
          <a:p>
            <a:endParaRPr lang="en-US" dirty="0"/>
          </a:p>
        </p:txBody>
      </p:sp>
      <p:sp>
        <p:nvSpPr>
          <p:cNvPr id="3" name="Title 2">
            <a:extLst>
              <a:ext uri="{FF2B5EF4-FFF2-40B4-BE49-F238E27FC236}">
                <a16:creationId xmlns:a16="http://schemas.microsoft.com/office/drawing/2014/main" id="{D0C6DBDC-B88D-FC55-B0B8-DCEDB8276AFE}"/>
              </a:ext>
            </a:extLst>
          </p:cNvPr>
          <p:cNvSpPr>
            <a:spLocks noGrp="1"/>
          </p:cNvSpPr>
          <p:nvPr>
            <p:ph type="title"/>
          </p:nvPr>
        </p:nvSpPr>
        <p:spPr/>
        <p:txBody>
          <a:bodyPr/>
          <a:lstStyle/>
          <a:p>
            <a:r>
              <a:rPr lang="en-US" dirty="0"/>
              <a:t>Watch this space! </a:t>
            </a:r>
          </a:p>
        </p:txBody>
      </p:sp>
      <p:pic>
        <p:nvPicPr>
          <p:cNvPr id="5" name="Graphic 4" descr="Binoculars outline">
            <a:extLst>
              <a:ext uri="{FF2B5EF4-FFF2-40B4-BE49-F238E27FC236}">
                <a16:creationId xmlns:a16="http://schemas.microsoft.com/office/drawing/2014/main" id="{924BA84A-EE35-9E20-1FFB-F0E7840465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11672" y="1975672"/>
            <a:ext cx="2378363" cy="2378363"/>
          </a:xfrm>
          <a:prstGeom prst="rect">
            <a:avLst/>
          </a:prstGeom>
        </p:spPr>
      </p:pic>
    </p:spTree>
    <p:extLst>
      <p:ext uri="{BB962C8B-B14F-4D97-AF65-F5344CB8AC3E}">
        <p14:creationId xmlns:p14="http://schemas.microsoft.com/office/powerpoint/2010/main" val="2469448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2A702-69AD-DD7A-8173-06CF8361C779}"/>
              </a:ext>
            </a:extLst>
          </p:cNvPr>
          <p:cNvSpPr>
            <a:spLocks noGrp="1"/>
          </p:cNvSpPr>
          <p:nvPr>
            <p:ph type="body" sz="quarter" idx="11"/>
          </p:nvPr>
        </p:nvSpPr>
        <p:spPr>
          <a:xfrm>
            <a:off x="681670" y="3331572"/>
            <a:ext cx="4533690" cy="534783"/>
          </a:xfrm>
        </p:spPr>
        <p:txBody>
          <a:bodyPr/>
          <a:lstStyle/>
          <a:p>
            <a:r>
              <a:rPr lang="en-US" sz="3600" b="1" dirty="0"/>
              <a:t>THANK YOU!</a:t>
            </a:r>
          </a:p>
        </p:txBody>
      </p:sp>
    </p:spTree>
    <p:extLst>
      <p:ext uri="{BB962C8B-B14F-4D97-AF65-F5344CB8AC3E}">
        <p14:creationId xmlns:p14="http://schemas.microsoft.com/office/powerpoint/2010/main" val="388174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3AD2-BECC-1C58-B7AD-460EC7BAE268}"/>
              </a:ext>
            </a:extLst>
          </p:cNvPr>
          <p:cNvSpPr>
            <a:spLocks noGrp="1"/>
          </p:cNvSpPr>
          <p:nvPr>
            <p:ph type="title"/>
          </p:nvPr>
        </p:nvSpPr>
        <p:spPr/>
        <p:txBody>
          <a:bodyPr/>
          <a:lstStyle/>
          <a:p>
            <a:r>
              <a:rPr lang="en-US" dirty="0"/>
              <a:t>HOW WE DO IT</a:t>
            </a:r>
          </a:p>
        </p:txBody>
      </p:sp>
      <p:sp>
        <p:nvSpPr>
          <p:cNvPr id="3" name="Text Placeholder 2">
            <a:extLst>
              <a:ext uri="{FF2B5EF4-FFF2-40B4-BE49-F238E27FC236}">
                <a16:creationId xmlns:a16="http://schemas.microsoft.com/office/drawing/2014/main" id="{B2A50C43-53D7-BE2A-B0CD-5763977E6E9C}"/>
              </a:ext>
            </a:extLst>
          </p:cNvPr>
          <p:cNvSpPr>
            <a:spLocks noGrp="1"/>
          </p:cNvSpPr>
          <p:nvPr>
            <p:ph type="body" sz="quarter" idx="12"/>
          </p:nvPr>
        </p:nvSpPr>
        <p:spPr/>
        <p:txBody>
          <a:body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The DMS team plays a vital role throughout the life of a campaign, beginning with the pre-sales process and continuing to final reporting.  </a:t>
            </a:r>
          </a:p>
          <a:p>
            <a:pPr marL="0" indent="0">
              <a:buNone/>
            </a:pPr>
            <a:endParaRPr lang="en-US" sz="800" dirty="0"/>
          </a:p>
          <a:p>
            <a:pPr marL="0" indent="0">
              <a:buNone/>
            </a:pPr>
            <a:r>
              <a:rPr lang="en-US" dirty="0"/>
              <a:t>Critical Steps for Success:</a:t>
            </a:r>
          </a:p>
          <a:p>
            <a:r>
              <a:rPr lang="en-US" dirty="0"/>
              <a:t>Accurate scoping</a:t>
            </a:r>
          </a:p>
          <a:p>
            <a:r>
              <a:rPr lang="en-US" dirty="0"/>
              <a:t>Realistic quoting</a:t>
            </a:r>
          </a:p>
          <a:p>
            <a:r>
              <a:rPr lang="en-US" dirty="0"/>
              <a:t>Feasible execution timeline</a:t>
            </a:r>
          </a:p>
          <a:p>
            <a:endParaRPr lang="en-US" dirty="0"/>
          </a:p>
        </p:txBody>
      </p:sp>
      <p:graphicFrame>
        <p:nvGraphicFramePr>
          <p:cNvPr id="4" name="Diagram 3">
            <a:extLst>
              <a:ext uri="{FF2B5EF4-FFF2-40B4-BE49-F238E27FC236}">
                <a16:creationId xmlns:a16="http://schemas.microsoft.com/office/drawing/2014/main" id="{F7EE3F9D-C60C-4525-A711-83BD44E66ECD}"/>
              </a:ext>
            </a:extLst>
          </p:cNvPr>
          <p:cNvGraphicFramePr/>
          <p:nvPr>
            <p:extLst>
              <p:ext uri="{D42A27DB-BD31-4B8C-83A1-F6EECF244321}">
                <p14:modId xmlns:p14="http://schemas.microsoft.com/office/powerpoint/2010/main" val="3858961369"/>
              </p:ext>
            </p:extLst>
          </p:nvPr>
        </p:nvGraphicFramePr>
        <p:xfrm>
          <a:off x="6225929" y="802602"/>
          <a:ext cx="4318246" cy="5252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8449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482CFF-E33B-4E0C-46DF-A0A516ACF40F}"/>
              </a:ext>
            </a:extLst>
          </p:cNvPr>
          <p:cNvSpPr>
            <a:spLocks noGrp="1"/>
          </p:cNvSpPr>
          <p:nvPr>
            <p:ph type="body" sz="quarter" idx="10"/>
          </p:nvPr>
        </p:nvSpPr>
        <p:spPr/>
        <p:txBody>
          <a:bodyPr/>
          <a:lstStyle/>
          <a:p>
            <a:r>
              <a:rPr lang="en-US" sz="2000" b="0" dirty="0">
                <a:latin typeface="Open Sans" panose="020B0606030504020204" pitchFamily="34" charset="0"/>
                <a:ea typeface="Open Sans" panose="020B0606030504020204" pitchFamily="34" charset="0"/>
                <a:cs typeface="Open Sans" panose="020B0606030504020204" pitchFamily="34" charset="0"/>
              </a:rPr>
              <a:t>Our strategic audience-based marketing solutions utilize 1</a:t>
            </a:r>
            <a:r>
              <a:rPr lang="en-US" sz="2000" b="0" baseline="30000" dirty="0">
                <a:latin typeface="Open Sans" panose="020B0606030504020204" pitchFamily="34" charset="0"/>
                <a:ea typeface="Open Sans" panose="020B0606030504020204" pitchFamily="34" charset="0"/>
                <a:cs typeface="Open Sans" panose="020B0606030504020204" pitchFamily="34" charset="0"/>
              </a:rPr>
              <a:t>st</a:t>
            </a:r>
            <a:r>
              <a:rPr lang="en-US" sz="2000" b="0" dirty="0">
                <a:latin typeface="Open Sans" panose="020B0606030504020204" pitchFamily="34" charset="0"/>
                <a:ea typeface="Open Sans" panose="020B0606030504020204" pitchFamily="34" charset="0"/>
                <a:cs typeface="Open Sans" panose="020B0606030504020204" pitchFamily="34" charset="0"/>
              </a:rPr>
              <a:t> party data combined with smart targeting to </a:t>
            </a:r>
            <a:r>
              <a:rPr lang="en-US" sz="2000" b="1" dirty="0">
                <a:latin typeface="Open Sans" panose="020B0606030504020204" pitchFamily="34" charset="0"/>
                <a:ea typeface="Open Sans" panose="020B0606030504020204" pitchFamily="34" charset="0"/>
                <a:cs typeface="Open Sans" panose="020B0606030504020204" pitchFamily="34" charset="0"/>
              </a:rPr>
              <a:t>generate awareness, driv</a:t>
            </a:r>
            <a:r>
              <a:rPr lang="en-US" sz="2000" b="1" dirty="0"/>
              <a:t>e audience engagement, and qualify prospects</a:t>
            </a:r>
            <a:r>
              <a:rPr lang="en-US" sz="2000" dirty="0"/>
              <a:t>.</a:t>
            </a:r>
          </a:p>
        </p:txBody>
      </p:sp>
      <p:sp>
        <p:nvSpPr>
          <p:cNvPr id="3" name="Title 2">
            <a:extLst>
              <a:ext uri="{FF2B5EF4-FFF2-40B4-BE49-F238E27FC236}">
                <a16:creationId xmlns:a16="http://schemas.microsoft.com/office/drawing/2014/main" id="{FF0C446A-3826-8678-919F-A7A53B0A9431}"/>
              </a:ext>
            </a:extLst>
          </p:cNvPr>
          <p:cNvSpPr>
            <a:spLocks noGrp="1"/>
          </p:cNvSpPr>
          <p:nvPr>
            <p:ph type="title"/>
          </p:nvPr>
        </p:nvSpPr>
        <p:spPr/>
        <p:txBody>
          <a:bodyPr/>
          <a:lstStyle/>
          <a:p>
            <a:r>
              <a:rPr lang="en-US" dirty="0"/>
              <a:t>DMS PRODUCTS</a:t>
            </a:r>
          </a:p>
        </p:txBody>
      </p:sp>
      <p:sp>
        <p:nvSpPr>
          <p:cNvPr id="4" name="Frame 3">
            <a:extLst>
              <a:ext uri="{FF2B5EF4-FFF2-40B4-BE49-F238E27FC236}">
                <a16:creationId xmlns:a16="http://schemas.microsoft.com/office/drawing/2014/main" id="{563182A7-E095-B3AB-DFEE-D595C2B0FC20}"/>
              </a:ext>
            </a:extLst>
          </p:cNvPr>
          <p:cNvSpPr/>
          <p:nvPr/>
        </p:nvSpPr>
        <p:spPr>
          <a:xfrm>
            <a:off x="981384" y="3611880"/>
            <a:ext cx="2945726" cy="2269156"/>
          </a:xfrm>
          <a:prstGeom prst="frame">
            <a:avLst>
              <a:gd name="adj1" fmla="val 31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97F1D25-EAEA-B8F3-B84E-04A1E03F05CF}"/>
              </a:ext>
            </a:extLst>
          </p:cNvPr>
          <p:cNvSpPr/>
          <p:nvPr/>
        </p:nvSpPr>
        <p:spPr>
          <a:xfrm>
            <a:off x="981383" y="2935705"/>
            <a:ext cx="2945727" cy="904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AUDIENCE / EVENT EXTENSION</a:t>
            </a:r>
          </a:p>
        </p:txBody>
      </p:sp>
      <p:sp>
        <p:nvSpPr>
          <p:cNvPr id="10" name="Frame 9">
            <a:extLst>
              <a:ext uri="{FF2B5EF4-FFF2-40B4-BE49-F238E27FC236}">
                <a16:creationId xmlns:a16="http://schemas.microsoft.com/office/drawing/2014/main" id="{56E5225D-153D-5059-055F-70819E26BC0A}"/>
              </a:ext>
            </a:extLst>
          </p:cNvPr>
          <p:cNvSpPr/>
          <p:nvPr/>
        </p:nvSpPr>
        <p:spPr>
          <a:xfrm>
            <a:off x="4603887" y="3611880"/>
            <a:ext cx="2945726" cy="2269156"/>
          </a:xfrm>
          <a:prstGeom prst="frame">
            <a:avLst>
              <a:gd name="adj1" fmla="val 31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F800AC4B-2602-1D70-82A7-392038570FC7}"/>
              </a:ext>
            </a:extLst>
          </p:cNvPr>
          <p:cNvSpPr/>
          <p:nvPr/>
        </p:nvSpPr>
        <p:spPr>
          <a:xfrm>
            <a:off x="4603886" y="2935705"/>
            <a:ext cx="2945727" cy="904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EMAIL </a:t>
            </a:r>
          </a:p>
          <a:p>
            <a:pPr algn="ctr"/>
            <a:r>
              <a:rPr lang="en-US" sz="2000" dirty="0"/>
              <a:t>PROGRAMS</a:t>
            </a:r>
          </a:p>
        </p:txBody>
      </p:sp>
      <p:sp>
        <p:nvSpPr>
          <p:cNvPr id="12" name="Frame 11">
            <a:extLst>
              <a:ext uri="{FF2B5EF4-FFF2-40B4-BE49-F238E27FC236}">
                <a16:creationId xmlns:a16="http://schemas.microsoft.com/office/drawing/2014/main" id="{4C5AEB5B-BE1C-F547-8201-47DC6354EDBB}"/>
              </a:ext>
            </a:extLst>
          </p:cNvPr>
          <p:cNvSpPr/>
          <p:nvPr/>
        </p:nvSpPr>
        <p:spPr>
          <a:xfrm>
            <a:off x="8226390" y="3611880"/>
            <a:ext cx="2945726" cy="2269156"/>
          </a:xfrm>
          <a:prstGeom prst="frame">
            <a:avLst>
              <a:gd name="adj1" fmla="val 31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F261FDF3-FA13-3CF0-BF32-DDECE84641E4}"/>
              </a:ext>
            </a:extLst>
          </p:cNvPr>
          <p:cNvSpPr/>
          <p:nvPr/>
        </p:nvSpPr>
        <p:spPr>
          <a:xfrm>
            <a:off x="8226389" y="2935705"/>
            <a:ext cx="2945727" cy="904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LIST </a:t>
            </a:r>
          </a:p>
          <a:p>
            <a:pPr algn="ctr"/>
            <a:r>
              <a:rPr lang="en-US" sz="2000" dirty="0"/>
              <a:t>RENTAL</a:t>
            </a:r>
          </a:p>
        </p:txBody>
      </p:sp>
      <p:sp>
        <p:nvSpPr>
          <p:cNvPr id="15" name="TextBox 14">
            <a:extLst>
              <a:ext uri="{FF2B5EF4-FFF2-40B4-BE49-F238E27FC236}">
                <a16:creationId xmlns:a16="http://schemas.microsoft.com/office/drawing/2014/main" id="{41482C24-5F09-D54C-9047-278C3035565B}"/>
              </a:ext>
            </a:extLst>
          </p:cNvPr>
          <p:cNvSpPr txBox="1"/>
          <p:nvPr/>
        </p:nvSpPr>
        <p:spPr>
          <a:xfrm>
            <a:off x="1087976" y="3858298"/>
            <a:ext cx="2730959" cy="1926681"/>
          </a:xfrm>
          <a:prstGeom prst="rect">
            <a:avLst/>
          </a:prstGeom>
          <a:noFill/>
        </p:spPr>
        <p:txBody>
          <a:bodyPr wrap="square">
            <a:spAutoFit/>
          </a:bodyPr>
          <a:lstStyle/>
          <a:p>
            <a:pPr marL="285750" lvl="1" indent="-285750" defTabSz="533400">
              <a:lnSpc>
                <a:spcPct val="150000"/>
              </a:lnSpc>
              <a:spcAft>
                <a:spcPct val="15000"/>
              </a:spcAft>
              <a:buClr>
                <a:srgbClr val="00AADF"/>
              </a:buClr>
              <a:buFont typeface="Arial" panose="020B0604020202020204" pitchFamily="34" charset="0"/>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Across the web</a:t>
            </a:r>
          </a:p>
          <a:p>
            <a:pPr marL="285750" lvl="1" indent="-285750" defTabSz="533400">
              <a:spcAft>
                <a:spcPct val="15000"/>
              </a:spcAft>
              <a:buClr>
                <a:srgbClr val="00AADF"/>
              </a:buClr>
              <a:buFont typeface="Arial" panose="020B0604020202020204" pitchFamily="34" charset="0"/>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Social media: Facebook, Instagram, LinkedIn</a:t>
            </a:r>
          </a:p>
          <a:p>
            <a:pPr marL="285750" lvl="1" indent="-285750" defTabSz="533400">
              <a:lnSpc>
                <a:spcPct val="150000"/>
              </a:lnSpc>
              <a:spcAft>
                <a:spcPct val="15000"/>
              </a:spcAft>
              <a:buClr>
                <a:srgbClr val="00AADF"/>
              </a:buClr>
              <a:buFont typeface="Arial" panose="020B0604020202020204" pitchFamily="34" charset="0"/>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Video: Instream, CTV</a:t>
            </a:r>
          </a:p>
          <a:p>
            <a:pPr marL="285750" lvl="1" indent="-285750" defTabSz="533400">
              <a:spcAft>
                <a:spcPct val="15000"/>
              </a:spcAft>
              <a:buClr>
                <a:srgbClr val="00AADF"/>
              </a:buClr>
              <a:buFont typeface="Arial" panose="020B0604020202020204" pitchFamily="34" charset="0"/>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Account-Based Marketing (ABM)</a:t>
            </a:r>
          </a:p>
        </p:txBody>
      </p:sp>
      <p:sp>
        <p:nvSpPr>
          <p:cNvPr id="16" name="TextBox 15">
            <a:extLst>
              <a:ext uri="{FF2B5EF4-FFF2-40B4-BE49-F238E27FC236}">
                <a16:creationId xmlns:a16="http://schemas.microsoft.com/office/drawing/2014/main" id="{66FE92A7-FFB7-4B78-E5CA-FC1E5E78BCE5}"/>
              </a:ext>
            </a:extLst>
          </p:cNvPr>
          <p:cNvSpPr txBox="1"/>
          <p:nvPr/>
        </p:nvSpPr>
        <p:spPr>
          <a:xfrm>
            <a:off x="4818654" y="3861092"/>
            <a:ext cx="2730959" cy="1434239"/>
          </a:xfrm>
          <a:prstGeom prst="rect">
            <a:avLst/>
          </a:prstGeom>
          <a:noFill/>
        </p:spPr>
        <p:txBody>
          <a:bodyPr wrap="square">
            <a:spAutoFit/>
          </a:bodyPr>
          <a:lstStyle/>
          <a:p>
            <a:pPr marL="283464" lvl="1" indent="-283464" defTabSz="533400">
              <a:lnSpc>
                <a:spcPct val="150000"/>
              </a:lnSpc>
              <a:spcAft>
                <a:spcPct val="15000"/>
              </a:spcAft>
              <a:buClr>
                <a:srgbClr val="00AADF"/>
              </a:buClr>
              <a:buFontTx/>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Multi-touch </a:t>
            </a:r>
          </a:p>
          <a:p>
            <a:pPr marL="283464" lvl="1" indent="-283464" defTabSz="533400">
              <a:spcAft>
                <a:spcPct val="15000"/>
              </a:spcAft>
              <a:buClr>
                <a:srgbClr val="00AADF"/>
              </a:buClr>
              <a:buFontTx/>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Multi-variate tests</a:t>
            </a:r>
          </a:p>
          <a:p>
            <a:pPr marL="283464" lvl="1" indent="-283464" defTabSz="533400">
              <a:lnSpc>
                <a:spcPct val="150000"/>
              </a:lnSpc>
              <a:spcAft>
                <a:spcPct val="15000"/>
              </a:spcAft>
              <a:buClr>
                <a:srgbClr val="00AADF"/>
              </a:buClr>
              <a:buFontTx/>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Email series</a:t>
            </a:r>
          </a:p>
          <a:p>
            <a:pPr marL="283464" lvl="1" indent="-283464" defTabSz="533400">
              <a:spcAft>
                <a:spcPct val="15000"/>
              </a:spcAft>
              <a:buClr>
                <a:srgbClr val="00AADF"/>
              </a:buClr>
              <a:buFontTx/>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Account targeting</a:t>
            </a:r>
          </a:p>
        </p:txBody>
      </p:sp>
      <p:sp>
        <p:nvSpPr>
          <p:cNvPr id="18" name="TextBox 17">
            <a:extLst>
              <a:ext uri="{FF2B5EF4-FFF2-40B4-BE49-F238E27FC236}">
                <a16:creationId xmlns:a16="http://schemas.microsoft.com/office/drawing/2014/main" id="{2C5772DD-DDEC-B6B1-A116-87FD023B9687}"/>
              </a:ext>
            </a:extLst>
          </p:cNvPr>
          <p:cNvSpPr txBox="1"/>
          <p:nvPr/>
        </p:nvSpPr>
        <p:spPr>
          <a:xfrm>
            <a:off x="8441157" y="3858298"/>
            <a:ext cx="2730959" cy="744819"/>
          </a:xfrm>
          <a:prstGeom prst="rect">
            <a:avLst/>
          </a:prstGeom>
          <a:noFill/>
        </p:spPr>
        <p:txBody>
          <a:bodyPr wrap="square">
            <a:spAutoFit/>
          </a:bodyPr>
          <a:lstStyle/>
          <a:p>
            <a:pPr marL="283464" lvl="1" indent="-283464" defTabSz="533400">
              <a:lnSpc>
                <a:spcPct val="150000"/>
              </a:lnSpc>
              <a:spcAft>
                <a:spcPct val="15000"/>
              </a:spcAft>
              <a:buClr>
                <a:srgbClr val="00AADF"/>
              </a:buClr>
              <a:buFontTx/>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Postal </a:t>
            </a:r>
          </a:p>
          <a:p>
            <a:pPr marL="283464" lvl="1" indent="-283464" defTabSz="533400">
              <a:spcAft>
                <a:spcPct val="15000"/>
              </a:spcAft>
              <a:buClr>
                <a:srgbClr val="00AADF"/>
              </a:buClr>
              <a:buFontTx/>
              <a:buChar char="••"/>
            </a:pPr>
            <a:r>
              <a:rPr lang="en-US" sz="1600" dirty="0">
                <a:solidFill>
                  <a:srgbClr val="40404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Phone</a:t>
            </a:r>
          </a:p>
        </p:txBody>
      </p:sp>
    </p:spTree>
    <p:extLst>
      <p:ext uri="{BB962C8B-B14F-4D97-AF65-F5344CB8AC3E}">
        <p14:creationId xmlns:p14="http://schemas.microsoft.com/office/powerpoint/2010/main" val="39652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79665A3-1BF9-733D-6E06-262E14E03059}"/>
              </a:ext>
            </a:extLst>
          </p:cNvPr>
          <p:cNvSpPr>
            <a:spLocks noGrp="1"/>
          </p:cNvSpPr>
          <p:nvPr>
            <p:ph type="pic" sz="quarter" idx="13"/>
          </p:nvPr>
        </p:nvSpPr>
        <p:spPr/>
      </p:sp>
      <p:sp>
        <p:nvSpPr>
          <p:cNvPr id="3" name="Text Placeholder 2">
            <a:extLst>
              <a:ext uri="{FF2B5EF4-FFF2-40B4-BE49-F238E27FC236}">
                <a16:creationId xmlns:a16="http://schemas.microsoft.com/office/drawing/2014/main" id="{86798C64-0ED8-647A-358C-D55CD0FC0AAD}"/>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47CA414-0CB1-03AE-BC6C-CD9D29570F9D}"/>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93305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135824" y="2877310"/>
            <a:ext cx="9920351" cy="1103379"/>
          </a:xfrm>
        </p:spPr>
        <p:txBody>
          <a:bodyPr>
            <a:normAutofit/>
          </a:bodyPr>
          <a:lstStyle/>
          <a:p>
            <a:r>
              <a:rPr lang="en-US" sz="5400" cap="all" dirty="0"/>
              <a:t>It's all about the data!</a:t>
            </a:r>
          </a:p>
        </p:txBody>
      </p:sp>
    </p:spTree>
    <p:extLst>
      <p:ext uri="{BB962C8B-B14F-4D97-AF65-F5344CB8AC3E}">
        <p14:creationId xmlns:p14="http://schemas.microsoft.com/office/powerpoint/2010/main" val="3810319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FBEBB7-BDBB-E67D-1504-104A411295A6}"/>
              </a:ext>
            </a:extLst>
          </p:cNvPr>
          <p:cNvSpPr>
            <a:spLocks noGrp="1"/>
          </p:cNvSpPr>
          <p:nvPr>
            <p:ph type="title"/>
          </p:nvPr>
        </p:nvSpPr>
        <p:spPr/>
        <p:txBody>
          <a:bodyPr/>
          <a:lstStyle/>
          <a:p>
            <a:r>
              <a:rPr lang="en-US" dirty="0"/>
              <a:t>FIRST-PARTY DATA</a:t>
            </a:r>
          </a:p>
        </p:txBody>
      </p:sp>
      <p:sp>
        <p:nvSpPr>
          <p:cNvPr id="4" name="Text Placeholder 3">
            <a:extLst>
              <a:ext uri="{FF2B5EF4-FFF2-40B4-BE49-F238E27FC236}">
                <a16:creationId xmlns:a16="http://schemas.microsoft.com/office/drawing/2014/main" id="{11B9379C-511D-7DAD-D9BD-EC36CA9F5FF9}"/>
              </a:ext>
            </a:extLst>
          </p:cNvPr>
          <p:cNvSpPr>
            <a:spLocks noGrp="1"/>
          </p:cNvSpPr>
          <p:nvPr>
            <p:ph type="body" sz="quarter" idx="15"/>
          </p:nvPr>
        </p:nvSpPr>
        <p:spPr/>
        <p:txBody>
          <a:bodyPr/>
          <a:lstStyle/>
          <a:p>
            <a:pPr>
              <a:lnSpc>
                <a:spcPct val="100000"/>
              </a:lnSpc>
            </a:pPr>
            <a:r>
              <a:rPr lang="en-US" dirty="0"/>
              <a:t>We </a:t>
            </a:r>
            <a:r>
              <a:rPr lang="en-US" b="1" dirty="0"/>
              <a:t>ONLY</a:t>
            </a:r>
            <a:r>
              <a:rPr lang="en-US" dirty="0"/>
              <a:t> use proprietary </a:t>
            </a:r>
            <a:r>
              <a:rPr lang="en-US" b="1" dirty="0">
                <a:latin typeface="Open Sans" panose="020B0606030504020204" pitchFamily="34" charset="0"/>
                <a:ea typeface="Open Sans" panose="020B0606030504020204" pitchFamily="34" charset="0"/>
                <a:cs typeface="Open Sans" panose="020B0606030504020204" pitchFamily="34" charset="0"/>
              </a:rPr>
              <a:t>first-party data </a:t>
            </a:r>
            <a:r>
              <a:rPr lang="en-US" dirty="0">
                <a:latin typeface="Open Sans" panose="020B0606030504020204" pitchFamily="34" charset="0"/>
                <a:ea typeface="Open Sans" panose="020B0606030504020204" pitchFamily="34" charset="0"/>
                <a:cs typeface="Open Sans" panose="020B0606030504020204" pitchFamily="34" charset="0"/>
              </a:rPr>
              <a:t>(owned information collected </a:t>
            </a:r>
            <a:r>
              <a:rPr lang="en-US" dirty="0"/>
              <a:t>directly from customers) that has been permissioned via opt-in. </a:t>
            </a:r>
            <a:r>
              <a:rPr lang="en-US" i="1" dirty="0">
                <a:latin typeface="Open Sans" panose="020B0606030504020204" pitchFamily="34" charset="0"/>
                <a:ea typeface="Open Sans" panose="020B0606030504020204" pitchFamily="34" charset="0"/>
                <a:cs typeface="Open Sans" panose="020B0606030504020204" pitchFamily="34" charset="0"/>
              </a:rPr>
              <a:t>We do not use 2</a:t>
            </a:r>
            <a:r>
              <a:rPr lang="en-US" i="1" baseline="30000" dirty="0">
                <a:latin typeface="Open Sans" panose="020B0606030504020204" pitchFamily="34" charset="0"/>
                <a:ea typeface="Open Sans" panose="020B0606030504020204" pitchFamily="34" charset="0"/>
                <a:cs typeface="Open Sans" panose="020B0606030504020204" pitchFamily="34" charset="0"/>
              </a:rPr>
              <a:t>nd</a:t>
            </a:r>
            <a:r>
              <a:rPr lang="en-US" i="1" dirty="0">
                <a:latin typeface="Open Sans" panose="020B0606030504020204" pitchFamily="34" charset="0"/>
                <a:ea typeface="Open Sans" panose="020B0606030504020204" pitchFamily="34" charset="0"/>
                <a:cs typeface="Open Sans" panose="020B0606030504020204" pitchFamily="34" charset="0"/>
              </a:rPr>
              <a:t> or 3</a:t>
            </a:r>
            <a:r>
              <a:rPr lang="en-US" i="1" baseline="30000" dirty="0">
                <a:latin typeface="Open Sans" panose="020B0606030504020204" pitchFamily="34" charset="0"/>
                <a:ea typeface="Open Sans" panose="020B0606030504020204" pitchFamily="34" charset="0"/>
                <a:cs typeface="Open Sans" panose="020B0606030504020204" pitchFamily="34" charset="0"/>
              </a:rPr>
              <a:t>rd</a:t>
            </a:r>
            <a:r>
              <a:rPr lang="en-US" i="1" dirty="0">
                <a:latin typeface="Open Sans" panose="020B0606030504020204" pitchFamily="34" charset="0"/>
                <a:ea typeface="Open Sans" panose="020B0606030504020204" pitchFamily="34" charset="0"/>
                <a:cs typeface="Open Sans" panose="020B0606030504020204" pitchFamily="34" charset="0"/>
              </a:rPr>
              <a:t> party data</a:t>
            </a:r>
            <a:r>
              <a:rPr lang="en-US" dirty="0">
                <a:latin typeface="Open Sans" panose="020B0606030504020204" pitchFamily="34" charset="0"/>
                <a:ea typeface="Open Sans" panose="020B0606030504020204" pitchFamily="34" charset="0"/>
                <a:cs typeface="Open Sans" panose="020B0606030504020204" pitchFamily="34" charset="0"/>
              </a:rPr>
              <a:t>. </a:t>
            </a:r>
          </a:p>
          <a:p>
            <a:pPr>
              <a:lnSpc>
                <a:spcPct val="100000"/>
              </a:lnSpc>
            </a:pPr>
            <a:endParaRPr lang="en-US" sz="800" dirty="0"/>
          </a:p>
          <a:p>
            <a:pPr>
              <a:lnSpc>
                <a:spcPct val="100000"/>
              </a:lnSpc>
            </a:pPr>
            <a:r>
              <a:rPr lang="en-US" dirty="0"/>
              <a:t>Advantages of First-Party Data:</a:t>
            </a:r>
          </a:p>
          <a:p>
            <a:pPr marL="285750" indent="-285750">
              <a:lnSpc>
                <a:spcPct val="100000"/>
              </a:lnSpc>
              <a:buFont typeface="Arial" panose="020B0604020202020204" pitchFamily="34" charset="0"/>
              <a:buChar char="•"/>
            </a:pPr>
            <a:r>
              <a:rPr lang="en-US" dirty="0"/>
              <a:t>Builds direct relationships with audience</a:t>
            </a:r>
          </a:p>
          <a:p>
            <a:pPr marL="285750" indent="-285750">
              <a:buClr>
                <a:srgbClr val="00AADF"/>
              </a:buClr>
              <a:buFont typeface="Arial" panose="020B0604020202020204" pitchFamily="34" charset="0"/>
              <a:buChar char="•"/>
            </a:pPr>
            <a:r>
              <a:rPr lang="en-US" dirty="0"/>
              <a:t>Ensures compliance (GDPR)</a:t>
            </a:r>
          </a:p>
          <a:p>
            <a:pPr marL="285750" indent="-285750">
              <a:buClr>
                <a:srgbClr val="00AADF"/>
              </a:buClr>
              <a:buFont typeface="Arial" panose="020B0604020202020204" pitchFamily="34" charset="0"/>
              <a:buChar char="•"/>
            </a:pPr>
            <a:r>
              <a:rPr lang="en-US" dirty="0"/>
              <a:t>Improves data integrity</a:t>
            </a:r>
          </a:p>
          <a:p>
            <a:pPr marL="285750" indent="-285750">
              <a:buClr>
                <a:srgbClr val="00AADF"/>
              </a:buClr>
              <a:buFont typeface="Arial" panose="020B0604020202020204" pitchFamily="34" charset="0"/>
              <a:buChar char="•"/>
            </a:pPr>
            <a:r>
              <a:rPr lang="en-US" dirty="0"/>
              <a:t>Creates a single customer view</a:t>
            </a:r>
          </a:p>
          <a:p>
            <a:pPr marL="285750" indent="-285750">
              <a:buClr>
                <a:srgbClr val="00AADF"/>
              </a:buClr>
              <a:buFont typeface="Arial" panose="020B0604020202020204" pitchFamily="34" charset="0"/>
              <a:buChar char="•"/>
            </a:pPr>
            <a:r>
              <a:rPr lang="en-US" dirty="0"/>
              <a:t>Personalizes customer experience</a:t>
            </a:r>
          </a:p>
          <a:p>
            <a:pPr marL="285750" indent="-285750">
              <a:buClr>
                <a:srgbClr val="00AADF"/>
              </a:buClr>
              <a:buFont typeface="Arial" panose="020B0604020202020204" pitchFamily="34" charset="0"/>
              <a:buChar char="•"/>
            </a:pPr>
            <a:r>
              <a:rPr lang="en-US" dirty="0"/>
              <a:t>Delivers business value in a mostly cookieless world</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p>
          <a:p>
            <a:endParaRPr lang="en-US" dirty="0"/>
          </a:p>
          <a:p>
            <a:endParaRPr lang="en-US" dirty="0"/>
          </a:p>
        </p:txBody>
      </p:sp>
      <p:pic>
        <p:nvPicPr>
          <p:cNvPr id="15" name="Picture Placeholder 14" descr="Text&#10;&#10;Description automatically generated with low confidence">
            <a:extLst>
              <a:ext uri="{FF2B5EF4-FFF2-40B4-BE49-F238E27FC236}">
                <a16:creationId xmlns:a16="http://schemas.microsoft.com/office/drawing/2014/main" id="{D5CBC54F-EB2D-7E94-594B-808A76FAB4C9}"/>
              </a:ext>
            </a:extLst>
          </p:cNvPr>
          <p:cNvPicPr>
            <a:picLocks noGrp="1" noChangeAspect="1"/>
          </p:cNvPicPr>
          <p:nvPr>
            <p:ph type="pic" sz="quarter" idx="12"/>
          </p:nvPr>
        </p:nvPicPr>
        <p:blipFill>
          <a:blip r:embed="rId2">
            <a:duotone>
              <a:schemeClr val="accent1">
                <a:shade val="45000"/>
                <a:satMod val="135000"/>
              </a:schemeClr>
              <a:prstClr val="white"/>
            </a:duotone>
          </a:blip>
          <a:srcRect l="30977" r="30977"/>
          <a:stretch>
            <a:fillRect/>
          </a:stretch>
        </p:blipFill>
        <p:spPr/>
      </p:pic>
    </p:spTree>
    <p:extLst>
      <p:ext uri="{BB962C8B-B14F-4D97-AF65-F5344CB8AC3E}">
        <p14:creationId xmlns:p14="http://schemas.microsoft.com/office/powerpoint/2010/main" val="275931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FBEBB7-BDBB-E67D-1504-104A411295A6}"/>
              </a:ext>
            </a:extLst>
          </p:cNvPr>
          <p:cNvSpPr>
            <a:spLocks noGrp="1"/>
          </p:cNvSpPr>
          <p:nvPr>
            <p:ph type="title"/>
          </p:nvPr>
        </p:nvSpPr>
        <p:spPr/>
        <p:txBody>
          <a:bodyPr/>
          <a:lstStyle/>
          <a:p>
            <a:r>
              <a:rPr lang="en-US" dirty="0"/>
              <a:t>GDPR &amp; DATA COMPLIANCE</a:t>
            </a:r>
          </a:p>
        </p:txBody>
      </p:sp>
      <p:sp>
        <p:nvSpPr>
          <p:cNvPr id="4" name="Text Placeholder 3">
            <a:extLst>
              <a:ext uri="{FF2B5EF4-FFF2-40B4-BE49-F238E27FC236}">
                <a16:creationId xmlns:a16="http://schemas.microsoft.com/office/drawing/2014/main" id="{11B9379C-511D-7DAD-D9BD-EC36CA9F5FF9}"/>
              </a:ext>
            </a:extLst>
          </p:cNvPr>
          <p:cNvSpPr>
            <a:spLocks noGrp="1"/>
          </p:cNvSpPr>
          <p:nvPr>
            <p:ph type="body" sz="quarter" idx="15"/>
          </p:nvPr>
        </p:nvSpPr>
        <p:spPr/>
        <p:txBody>
          <a:bodyPr/>
          <a:lstStyle/>
          <a:p>
            <a:pPr>
              <a:lnSpc>
                <a:spcPct val="100000"/>
              </a:lnSpc>
            </a:pPr>
            <a:r>
              <a:rPr lang="en-US" dirty="0"/>
              <a:t>Permissioned data under General Data Protection Regulation (GDPR) regulations </a:t>
            </a:r>
            <a:r>
              <a:rPr lang="en-US" b="0" i="0" dirty="0">
                <a:effectLst/>
              </a:rPr>
              <a:t>requires businesses to obtain explicit consent from individuals before collecting and processing their personal data, and to provide clear and concise information about how that data will be used. </a:t>
            </a:r>
          </a:p>
          <a:p>
            <a:pPr>
              <a:lnSpc>
                <a:spcPct val="100000"/>
              </a:lnSpc>
            </a:pPr>
            <a:r>
              <a:rPr lang="en-US" dirty="0"/>
              <a:t>Informa and the Data Marketing Solutions team ensures that websites where ads appear are GDPR compliant and any data processed maintains the required legal framework. </a:t>
            </a:r>
          </a:p>
          <a:p>
            <a:pPr>
              <a:lnSpc>
                <a:spcPct val="100000"/>
              </a:lnSpc>
            </a:pPr>
            <a:r>
              <a:rPr lang="en-US" dirty="0"/>
              <a:t>We do our due diligence with data collection and storage, so you can give your clients peace of mind. </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p:txBody>
      </p:sp>
      <p:pic>
        <p:nvPicPr>
          <p:cNvPr id="17" name="Picture Placeholder 16" descr="Icon&#10;&#10;Description automatically generated with medium confidence">
            <a:extLst>
              <a:ext uri="{FF2B5EF4-FFF2-40B4-BE49-F238E27FC236}">
                <a16:creationId xmlns:a16="http://schemas.microsoft.com/office/drawing/2014/main" id="{29E52F1D-A2E7-50E2-1B97-B8CCF73EB83B}"/>
              </a:ext>
            </a:extLst>
          </p:cNvPr>
          <p:cNvPicPr>
            <a:picLocks noGrp="1" noChangeAspect="1"/>
          </p:cNvPicPr>
          <p:nvPr>
            <p:ph type="pic" sz="quarter" idx="12"/>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Lst>
          </a:blip>
          <a:srcRect l="27516" r="27516"/>
          <a:stretch>
            <a:fillRect/>
          </a:stretch>
        </p:blipFill>
        <p:spPr/>
      </p:pic>
    </p:spTree>
    <p:extLst>
      <p:ext uri="{BB962C8B-B14F-4D97-AF65-F5344CB8AC3E}">
        <p14:creationId xmlns:p14="http://schemas.microsoft.com/office/powerpoint/2010/main" val="1144502208"/>
      </p:ext>
    </p:extLst>
  </p:cSld>
  <p:clrMapOvr>
    <a:masterClrMapping/>
  </p:clrMapOvr>
</p:sld>
</file>

<file path=ppt/theme/theme1.xml><?xml version="1.0" encoding="utf-8"?>
<a:theme xmlns:a="http://schemas.openxmlformats.org/drawingml/2006/main" name="Title &amp; Cover">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Profile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Ending">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Blank Intro">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Section Break">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Device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Text &amp; Grey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art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Text Content with Bullet Point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Text and Image Content">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Blank">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ink xmlns="4b06b4a7-f12f-40fd-8b04-afe58d89f476">
      <Url xsi:nil="true"/>
      <Description xsi:nil="true"/>
    </Link>
    <Presentation_x0020_Info xmlns="4b06b4a7-f12f-40fd-8b04-afe58d89f476" xsi:nil="true"/>
    <lcf76f155ced4ddcb4097134ff3c332f xmlns="4b06b4a7-f12f-40fd-8b04-afe58d89f476">
      <Terms xmlns="http://schemas.microsoft.com/office/infopath/2007/PartnerControls"/>
    </lcf76f155ced4ddcb4097134ff3c332f>
    <Image xmlns="4b06b4a7-f12f-40fd-8b04-afe58d89f476" xsi:nil="true"/>
    <TaxCatchAll xmlns="68688849-7522-4b76-a96f-9bce8176058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14DFA1171D4D448967A63CF2D518F7" ma:contentTypeVersion="19" ma:contentTypeDescription="Create a new document." ma:contentTypeScope="" ma:versionID="278dc18ad0b47ebd3a47807f0ae41485">
  <xsd:schema xmlns:xsd="http://www.w3.org/2001/XMLSchema" xmlns:xs="http://www.w3.org/2001/XMLSchema" xmlns:p="http://schemas.microsoft.com/office/2006/metadata/properties" xmlns:ns2="4b06b4a7-f12f-40fd-8b04-afe58d89f476" xmlns:ns3="68688849-7522-4b76-a96f-9bce81760586" targetNamespace="http://schemas.microsoft.com/office/2006/metadata/properties" ma:root="true" ma:fieldsID="e26fbf35596f944ae6ff3c59ed0114aa" ns2:_="" ns3:_="">
    <xsd:import namespace="4b06b4a7-f12f-40fd-8b04-afe58d89f476"/>
    <xsd:import namespace="68688849-7522-4b76-a96f-9bce81760586"/>
    <xsd:element name="properties">
      <xsd:complexType>
        <xsd:sequence>
          <xsd:element name="documentManagement">
            <xsd:complexType>
              <xsd:all>
                <xsd:element ref="ns2:Link" minOccurs="0"/>
                <xsd:element ref="ns2:MediaServiceMetadata" minOccurs="0"/>
                <xsd:element ref="ns2:MediaServiceFastMetadata" minOccurs="0"/>
                <xsd:element ref="ns2:Presentation_x0020_Info"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SearchProperties" minOccurs="0"/>
                <xsd:element ref="ns2:Image"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6b4a7-f12f-40fd-8b04-afe58d89f476" elementFormDefault="qualified">
    <xsd:import namespace="http://schemas.microsoft.com/office/2006/documentManagement/types"/>
    <xsd:import namespace="http://schemas.microsoft.com/office/infopath/2007/PartnerControls"/>
    <xsd:element name="Link" ma:index="2"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resentation_x0020_Info" ma:index="10" nillable="true" ma:displayName="Presentation Info" ma:hidden="true" ma:internalName="Presentation_x0020_Info" ma:readOnly="fals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hidden="true" ma:internalName="MediaServiceKeyPoints"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Image" ma:index="19" nillable="true" ma:displayName="Image" ma:format="Thumbnail" ma:hidden="true" ma:internalName="Image" ma:readOnly="fals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688849-7522-4b76-a96f-9bce81760586"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3fbeb24b-1749-4e01-a89d-5d81a399b180}" ma:internalName="TaxCatchAll" ma:showField="CatchAllData" ma:web="68688849-7522-4b76-a96f-9bce817605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190868-A63C-47F6-B99F-0DFAEC278630}">
  <ds:schemaRefs>
    <ds:schemaRef ds:uri="http://schemas.microsoft.com/sharepoint/v3/contenttype/forms"/>
  </ds:schemaRefs>
</ds:datastoreItem>
</file>

<file path=customXml/itemProps2.xml><?xml version="1.0" encoding="utf-8"?>
<ds:datastoreItem xmlns:ds="http://schemas.openxmlformats.org/officeDocument/2006/customXml" ds:itemID="{96115FD9-4A9F-4888-B8D7-F8984241E850}">
  <ds:schemaRefs>
    <ds:schemaRef ds:uri="http://schemas.microsoft.com/office/2006/metadata/properties"/>
    <ds:schemaRef ds:uri="68688849-7522-4b76-a96f-9bce81760586"/>
    <ds:schemaRef ds:uri="http://schemas.microsoft.com/office/2006/documentManagement/types"/>
    <ds:schemaRef ds:uri="4b06b4a7-f12f-40fd-8b04-afe58d89f476"/>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77B968EE-2B79-4691-A3E4-FE0994E7D2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06b4a7-f12f-40fd-8b04-afe58d89f476"/>
    <ds:schemaRef ds:uri="68688849-7522-4b76-a96f-9bce817605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2738</TotalTime>
  <Words>1630</Words>
  <Application>Microsoft Macintosh PowerPoint</Application>
  <PresentationFormat>Widescreen</PresentationFormat>
  <Paragraphs>237</Paragraphs>
  <Slides>36</Slides>
  <Notes>6</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36</vt:i4>
      </vt:variant>
    </vt:vector>
  </HeadingPairs>
  <TitlesOfParts>
    <vt:vector size="55" baseType="lpstr">
      <vt:lpstr>Arial</vt:lpstr>
      <vt:lpstr>Be Vietnam Pro</vt:lpstr>
      <vt:lpstr>Calibri</vt:lpstr>
      <vt:lpstr>Helvetica Neue</vt:lpstr>
      <vt:lpstr>Montserrat</vt:lpstr>
      <vt:lpstr>Montserrat SemiBold</vt:lpstr>
      <vt:lpstr>Open Sans</vt:lpstr>
      <vt:lpstr>Poppins</vt:lpstr>
      <vt:lpstr>Title &amp; Cover</vt:lpstr>
      <vt:lpstr>Blank Intro</vt:lpstr>
      <vt:lpstr>Section Break</vt:lpstr>
      <vt:lpstr>Devices</vt:lpstr>
      <vt:lpstr>Text &amp; Grey Right</vt:lpstr>
      <vt:lpstr>Charts</vt:lpstr>
      <vt:lpstr>Text Content with Bullet Points</vt:lpstr>
      <vt:lpstr>Text and Image Content</vt:lpstr>
      <vt:lpstr>Blank</vt:lpstr>
      <vt:lpstr>Profiles</vt:lpstr>
      <vt:lpstr>Ending</vt:lpstr>
      <vt:lpstr>PowerPoint Presentation</vt:lpstr>
      <vt:lpstr>WHO WE ARE</vt:lpstr>
      <vt:lpstr>WHAT WE DO</vt:lpstr>
      <vt:lpstr>HOW WE DO IT</vt:lpstr>
      <vt:lpstr>DMS PRODUCTS</vt:lpstr>
      <vt:lpstr>PowerPoint Presentation</vt:lpstr>
      <vt:lpstr>It's all about the data!</vt:lpstr>
      <vt:lpstr>FIRST-PARTY DATA</vt:lpstr>
      <vt:lpstr>GDPR &amp; DATA COMPLIANCE</vt:lpstr>
      <vt:lpstr>DATA SOURCES</vt:lpstr>
      <vt:lpstr>UNPARALLELED DATA INTELLIGENCE</vt:lpstr>
      <vt:lpstr>DATA FUELS CAMPAIGNS</vt:lpstr>
      <vt:lpstr>HOW WE RECEIVE DATA</vt:lpstr>
      <vt:lpstr>PROGRAMS THAT MONETIZE DATA</vt:lpstr>
      <vt:lpstr>EMAIL </vt:lpstr>
      <vt:lpstr>EMAIL MARKETING IS STILL EFFECTIVE</vt:lpstr>
      <vt:lpstr>WHAT DO ADVERTISERS SAY?</vt:lpstr>
      <vt:lpstr>DRIVING RESULTS</vt:lpstr>
      <vt:lpstr>AUDIENCE EXTENSION </vt:lpstr>
      <vt:lpstr>AUDIENCE EXTENSION EXPLAINED</vt:lpstr>
      <vt:lpstr>TARGETING OPTIONS</vt:lpstr>
      <vt:lpstr>TARGETING METHODS</vt:lpstr>
      <vt:lpstr>CHANNELS &amp; AUDIENCE EXTENSION TYPES</vt:lpstr>
      <vt:lpstr>PowerPoint Presentation</vt:lpstr>
      <vt:lpstr>PowerPoint Presentation</vt:lpstr>
      <vt:lpstr>PowerPoint Presentation</vt:lpstr>
      <vt:lpstr>PowerPoint Presentation</vt:lpstr>
      <vt:lpstr>PowerPoint Presentation</vt:lpstr>
      <vt:lpstr>ACCOUNT-BASED MARKETING (ABM)</vt:lpstr>
      <vt:lpstr>ACCOUNT-BASED MARKETING</vt:lpstr>
      <vt:lpstr>ABM SEGMENT DEVELOPMENT</vt:lpstr>
      <vt:lpstr>POSTAL &amp; TELEMARKETING</vt:lpstr>
      <vt:lpstr>B2B POSTAL MAILINGS</vt:lpstr>
      <vt:lpstr>MAKING A COMEBACK</vt:lpstr>
      <vt:lpstr>Watch this space!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Schuster</dc:creator>
  <cp:lastModifiedBy>Whittington, Lauren Heath</cp:lastModifiedBy>
  <cp:revision>30</cp:revision>
  <dcterms:created xsi:type="dcterms:W3CDTF">2022-12-20T04:10:30Z</dcterms:created>
  <dcterms:modified xsi:type="dcterms:W3CDTF">2023-06-08T04:51:48Z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Title:3\Introduction:5\Section Break:3\Devices:6\Charts:5\Text Content:6\Text and Image Content:4\Blank:4\Profiles:6\Ending:3</vt:lpwstr>
  </property>
  <property fmtid="{D5CDD505-2E9C-101B-9397-08002B2CF9AE}" pid="3" name="ClassificationContentMarkingFooterText">
    <vt:lpwstr>Information Classification: General</vt:lpwstr>
  </property>
  <property fmtid="{D5CDD505-2E9C-101B-9397-08002B2CF9AE}" pid="4" name="MSIP_Label_e1b4a6d7-967f-4d55-9d13-d94940dabb24_Enabled">
    <vt:lpwstr>true</vt:lpwstr>
  </property>
  <property fmtid="{D5CDD505-2E9C-101B-9397-08002B2CF9AE}" pid="5" name="MSIP_Label_e1b4a6d7-967f-4d55-9d13-d94940dabb24_SetDate">
    <vt:lpwstr>2023-02-04T16:14:30Z</vt:lpwstr>
  </property>
  <property fmtid="{D5CDD505-2E9C-101B-9397-08002B2CF9AE}" pid="6" name="MSIP_Label_e1b4a6d7-967f-4d55-9d13-d94940dabb24_Method">
    <vt:lpwstr>Privileged</vt:lpwstr>
  </property>
  <property fmtid="{D5CDD505-2E9C-101B-9397-08002B2CF9AE}" pid="7" name="MSIP_Label_e1b4a6d7-967f-4d55-9d13-d94940dabb24_Name">
    <vt:lpwstr>e1b4a6d7-967f-4d55-9d13-d94940dabb24</vt:lpwstr>
  </property>
  <property fmtid="{D5CDD505-2E9C-101B-9397-08002B2CF9AE}" pid="8" name="MSIP_Label_e1b4a6d7-967f-4d55-9d13-d94940dabb24_SiteId">
    <vt:lpwstr>2567d566-604c-408a-8a60-55d0dc9d9d6b</vt:lpwstr>
  </property>
  <property fmtid="{D5CDD505-2E9C-101B-9397-08002B2CF9AE}" pid="9" name="MSIP_Label_e1b4a6d7-967f-4d55-9d13-d94940dabb24_ActionId">
    <vt:lpwstr>5ec0e441-b082-407e-99a6-59ba3f956b6b</vt:lpwstr>
  </property>
  <property fmtid="{D5CDD505-2E9C-101B-9397-08002B2CF9AE}" pid="10" name="MSIP_Label_e1b4a6d7-967f-4d55-9d13-d94940dabb24_ContentBits">
    <vt:lpwstr>0</vt:lpwstr>
  </property>
  <property fmtid="{D5CDD505-2E9C-101B-9397-08002B2CF9AE}" pid="11" name="ContentTypeId">
    <vt:lpwstr>0x0101006814DFA1171D4D448967A63CF2D518F7</vt:lpwstr>
  </property>
  <property fmtid="{D5CDD505-2E9C-101B-9397-08002B2CF9AE}" pid="12" name="MediaServiceImageTags">
    <vt:lpwstr/>
  </property>
</Properties>
</file>