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8.xml" ContentType="application/vnd.openxmlformats-officedocument.theme+xml"/>
  <Override PartName="/ppt/slideLayouts/slideLayout46.xml" ContentType="application/vnd.openxmlformats-officedocument.presentationml.slideLayout+xml"/>
  <Override PartName="/ppt/theme/theme9.xml" ContentType="application/vnd.openxmlformats-officedocument.theme+xml"/>
  <Override PartName="/ppt/slideLayouts/slideLayout4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7" r:id="rId5"/>
    <p:sldMasterId id="2147483658" r:id="rId6"/>
    <p:sldMasterId id="2147483662" r:id="rId7"/>
    <p:sldMasterId id="2147483665" r:id="rId8"/>
    <p:sldMasterId id="2147483668" r:id="rId9"/>
    <p:sldMasterId id="2147483671" r:id="rId10"/>
    <p:sldMasterId id="2147483676" r:id="rId11"/>
    <p:sldMasterId id="2147483682" r:id="rId12"/>
    <p:sldMasterId id="2147483680" r:id="rId13"/>
  </p:sldMasterIdLst>
  <p:notesMasterIdLst>
    <p:notesMasterId r:id="rId21"/>
  </p:notesMasterIdLst>
  <p:handoutMasterIdLst>
    <p:handoutMasterId r:id="rId22"/>
  </p:handoutMasterIdLst>
  <p:sldIdLst>
    <p:sldId id="302" r:id="rId14"/>
    <p:sldId id="311" r:id="rId15"/>
    <p:sldId id="306" r:id="rId16"/>
    <p:sldId id="310" r:id="rId17"/>
    <p:sldId id="308" r:id="rId18"/>
    <p:sldId id="309" r:id="rId19"/>
    <p:sldId id="30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F6F5F1"/>
    <a:srgbClr val="00AAD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86"/>
    <p:restoredTop sz="96327"/>
  </p:normalViewPr>
  <p:slideViewPr>
    <p:cSldViewPr snapToGrid="0">
      <p:cViewPr varScale="1">
        <p:scale>
          <a:sx n="84" d="100"/>
          <a:sy n="84" d="100"/>
        </p:scale>
        <p:origin x="192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328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B72B25-5B4B-29AB-861C-F8CDD14978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47DCD8-EBCE-D80F-6F6A-D1A64D5342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069F4-EC58-6945-865D-7CED5D0A08D5}" type="datetimeFigureOut">
              <a:rPr lang="en-US" smtClean="0"/>
              <a:t>6/8/23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20DE28-A2AC-00E4-DEB8-C624E5B879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B5513-D8E6-AF09-66CE-E31A1C8BBD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E1180-40AE-CB4E-AB4A-F0CC4B674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06CF8-8389-3A4E-ACC1-18DDEC5001F2}" type="datetimeFigureOut">
              <a:rPr lang="en-US" smtClean="0"/>
              <a:t>6/8/23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38869-CC93-8740-B22F-6AA3C00FF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66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emf"/><Relationship Id="rId4" Type="http://schemas.openxmlformats.org/officeDocument/2006/relationships/image" Target="../media/image31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emf"/><Relationship Id="rId4" Type="http://schemas.openxmlformats.org/officeDocument/2006/relationships/image" Target="../media/image1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emf"/><Relationship Id="rId5" Type="http://schemas.openxmlformats.org/officeDocument/2006/relationships/image" Target="../media/image34.jpeg"/><Relationship Id="rId4" Type="http://schemas.openxmlformats.org/officeDocument/2006/relationships/image" Target="../media/image31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3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4.emf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7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7.jpeg"/><Relationship Id="rId7" Type="http://schemas.openxmlformats.org/officeDocument/2006/relationships/image" Target="../media/image15.emf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em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emf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6.jpeg"/><Relationship Id="rId4" Type="http://schemas.openxmlformats.org/officeDocument/2006/relationships/image" Target="../media/image1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2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3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3.jpe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82B7B1-0C36-8396-FD09-F21C3911FE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919" y="6074380"/>
            <a:ext cx="10614781" cy="53478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Subtitle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42D9E0-6FD6-27FA-DD5F-BA0439002F03}"/>
              </a:ext>
            </a:extLst>
          </p:cNvPr>
          <p:cNvCxnSpPr>
            <a:cxnSpLocks/>
          </p:cNvCxnSpPr>
          <p:nvPr userDrawn="1"/>
        </p:nvCxnSpPr>
        <p:spPr>
          <a:xfrm>
            <a:off x="0" y="4506807"/>
            <a:ext cx="12191999" cy="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9ADC30-0F0E-A380-20CE-93FBF0BE0C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919" y="5424530"/>
            <a:ext cx="10614781" cy="5347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593F3468-94C5-5465-646A-2756ED7E61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97800" y="0"/>
            <a:ext cx="4394199" cy="2464037"/>
          </a:xfrm>
          <a:prstGeom prst="rect">
            <a:avLst/>
          </a:prstGeom>
        </p:spPr>
      </p:pic>
      <p:pic>
        <p:nvPicPr>
          <p:cNvPr id="21" name="Picture 20" descr="Informa Engage Logo Left Aligned&#10;">
            <a:extLst>
              <a:ext uri="{FF2B5EF4-FFF2-40B4-BE49-F238E27FC236}">
                <a16:creationId xmlns:a16="http://schemas.microsoft.com/office/drawing/2014/main" id="{122875AA-5103-440F-ACA5-6263975E5B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2795" y="4698561"/>
            <a:ext cx="2328395" cy="591965"/>
          </a:xfrm>
          <a:prstGeom prst="rect">
            <a:avLst/>
          </a:prstGeom>
        </p:spPr>
      </p:pic>
      <p:sp>
        <p:nvSpPr>
          <p:cNvPr id="54" name="Picture Placeholder 8">
            <a:extLst>
              <a:ext uri="{FF2B5EF4-FFF2-40B4-BE49-F238E27FC236}">
                <a16:creationId xmlns:a16="http://schemas.microsoft.com/office/drawing/2014/main" id="{54073337-350A-90A2-D721-DF77D56062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1999" cy="4476104"/>
          </a:xfrm>
          <a:custGeom>
            <a:avLst/>
            <a:gdLst>
              <a:gd name="connsiteX0" fmla="*/ 0 w 12191999"/>
              <a:gd name="connsiteY0" fmla="*/ 0 h 4476104"/>
              <a:gd name="connsiteX1" fmla="*/ 7797802 w 12191999"/>
              <a:gd name="connsiteY1" fmla="*/ 0 h 4476104"/>
              <a:gd name="connsiteX2" fmla="*/ 9394360 w 12191999"/>
              <a:gd name="connsiteY2" fmla="*/ 1600083 h 4476104"/>
              <a:gd name="connsiteX3" fmla="*/ 10362928 w 12191999"/>
              <a:gd name="connsiteY3" fmla="*/ 629252 h 4476104"/>
              <a:gd name="connsiteX4" fmla="*/ 12191999 w 12191999"/>
              <a:gd name="connsiteY4" fmla="*/ 2462699 h 4476104"/>
              <a:gd name="connsiteX5" fmla="*/ 12191999 w 12191999"/>
              <a:gd name="connsiteY5" fmla="*/ 4476104 h 4476104"/>
              <a:gd name="connsiteX6" fmla="*/ 0 w 12191999"/>
              <a:gd name="connsiteY6" fmla="*/ 4476104 h 447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4476104">
                <a:moveTo>
                  <a:pt x="0" y="0"/>
                </a:moveTo>
                <a:lnTo>
                  <a:pt x="7797802" y="0"/>
                </a:lnTo>
                <a:lnTo>
                  <a:pt x="9394360" y="1600083"/>
                </a:lnTo>
                <a:lnTo>
                  <a:pt x="10362928" y="629252"/>
                </a:lnTo>
                <a:lnTo>
                  <a:pt x="12191999" y="2462699"/>
                </a:lnTo>
                <a:lnTo>
                  <a:pt x="12191999" y="4476104"/>
                </a:lnTo>
                <a:lnTo>
                  <a:pt x="0" y="4476104"/>
                </a:lnTo>
                <a:close/>
              </a:path>
            </a:pathLst>
          </a:cu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53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5D9C431-94EF-3D95-51F3-EF2DD37F4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779" y="2877310"/>
            <a:ext cx="9920350" cy="110337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178911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orma Engage Logo Text&#10;">
            <a:extLst>
              <a:ext uri="{FF2B5EF4-FFF2-40B4-BE49-F238E27FC236}">
                <a16:creationId xmlns:a16="http://schemas.microsoft.com/office/drawing/2014/main" id="{17F558EF-9BA4-77B6-1DEF-2719D9A319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528FB80-FD2D-C936-170E-1C027AD19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779" y="2877310"/>
            <a:ext cx="9920350" cy="110337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338267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E5E8-3D9F-F10B-BE85-00FE4EDE96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779" y="2877310"/>
            <a:ext cx="9920350" cy="110337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923566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EB0FC80-2CC0-CB83-4CE3-8E0E6E985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779" y="2877310"/>
            <a:ext cx="9920350" cy="110337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</p:spTree>
    <p:extLst>
      <p:ext uri="{BB962C8B-B14F-4D97-AF65-F5344CB8AC3E}">
        <p14:creationId xmlns:p14="http://schemas.microsoft.com/office/powerpoint/2010/main" val="3797234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D644066-0771-8F9B-A61D-7FED0BAF3523}"/>
              </a:ext>
            </a:extLst>
          </p:cNvPr>
          <p:cNvSpPr/>
          <p:nvPr userDrawn="1"/>
        </p:nvSpPr>
        <p:spPr>
          <a:xfrm>
            <a:off x="8548777" y="1543066"/>
            <a:ext cx="2182483" cy="4581690"/>
          </a:xfrm>
          <a:prstGeom prst="roundRect">
            <a:avLst/>
          </a:prstGeom>
          <a:solidFill>
            <a:schemeClr val="accent1"/>
          </a:solidFill>
          <a:effectLst>
            <a:outerShdw blurRad="317759" dist="68585" dir="1920000" sx="102000" sy="102000" algn="tl" rotWithShape="0">
              <a:prstClr val="black">
                <a:alpha val="9012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cell phone&#10;&#10;Description automatically generated with low confidence">
            <a:extLst>
              <a:ext uri="{FF2B5EF4-FFF2-40B4-BE49-F238E27FC236}">
                <a16:creationId xmlns:a16="http://schemas.microsoft.com/office/drawing/2014/main" id="{953C6EDF-3B3F-E88A-AA6B-0AA1ED730B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368" y="1302774"/>
            <a:ext cx="3123097" cy="5082394"/>
          </a:xfrm>
          <a:prstGeom prst="rect">
            <a:avLst/>
          </a:prstGeom>
          <a:effectLst/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CCDA80-3BAD-ECC3-292A-54C214D27E8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17552" y="1642754"/>
            <a:ext cx="2048256" cy="4407408"/>
          </a:xfrm>
          <a:custGeom>
            <a:avLst/>
            <a:gdLst>
              <a:gd name="connsiteX0" fmla="*/ 807477 w 2048256"/>
              <a:gd name="connsiteY0" fmla="*/ 56268 h 4407408"/>
              <a:gd name="connsiteX1" fmla="*/ 729753 w 2048256"/>
              <a:gd name="connsiteY1" fmla="*/ 133992 h 4407408"/>
              <a:gd name="connsiteX2" fmla="*/ 807477 w 2048256"/>
              <a:gd name="connsiteY2" fmla="*/ 211716 h 4407408"/>
              <a:gd name="connsiteX3" fmla="*/ 1237245 w 2048256"/>
              <a:gd name="connsiteY3" fmla="*/ 211716 h 4407408"/>
              <a:gd name="connsiteX4" fmla="*/ 1314969 w 2048256"/>
              <a:gd name="connsiteY4" fmla="*/ 133992 h 4407408"/>
              <a:gd name="connsiteX5" fmla="*/ 1237245 w 2048256"/>
              <a:gd name="connsiteY5" fmla="*/ 56268 h 4407408"/>
              <a:gd name="connsiteX6" fmla="*/ 236123 w 2048256"/>
              <a:gd name="connsiteY6" fmla="*/ 0 h 4407408"/>
              <a:gd name="connsiteX7" fmla="*/ 1812133 w 2048256"/>
              <a:gd name="connsiteY7" fmla="*/ 0 h 4407408"/>
              <a:gd name="connsiteX8" fmla="*/ 2048256 w 2048256"/>
              <a:gd name="connsiteY8" fmla="*/ 236123 h 4407408"/>
              <a:gd name="connsiteX9" fmla="*/ 2048256 w 2048256"/>
              <a:gd name="connsiteY9" fmla="*/ 4171285 h 4407408"/>
              <a:gd name="connsiteX10" fmla="*/ 1812133 w 2048256"/>
              <a:gd name="connsiteY10" fmla="*/ 4407408 h 4407408"/>
              <a:gd name="connsiteX11" fmla="*/ 236123 w 2048256"/>
              <a:gd name="connsiteY11" fmla="*/ 4407408 h 4407408"/>
              <a:gd name="connsiteX12" fmla="*/ 0 w 2048256"/>
              <a:gd name="connsiteY12" fmla="*/ 4171285 h 4407408"/>
              <a:gd name="connsiteX13" fmla="*/ 0 w 2048256"/>
              <a:gd name="connsiteY13" fmla="*/ 236123 h 4407408"/>
              <a:gd name="connsiteX14" fmla="*/ 236123 w 2048256"/>
              <a:gd name="connsiteY14" fmla="*/ 0 h 440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48256" h="4407408">
                <a:moveTo>
                  <a:pt x="807477" y="56268"/>
                </a:moveTo>
                <a:cubicBezTo>
                  <a:pt x="764551" y="56268"/>
                  <a:pt x="729753" y="91066"/>
                  <a:pt x="729753" y="133992"/>
                </a:cubicBezTo>
                <a:cubicBezTo>
                  <a:pt x="729753" y="176918"/>
                  <a:pt x="764551" y="211716"/>
                  <a:pt x="807477" y="211716"/>
                </a:cubicBezTo>
                <a:lnTo>
                  <a:pt x="1237245" y="211716"/>
                </a:lnTo>
                <a:cubicBezTo>
                  <a:pt x="1280171" y="211716"/>
                  <a:pt x="1314969" y="176918"/>
                  <a:pt x="1314969" y="133992"/>
                </a:cubicBezTo>
                <a:cubicBezTo>
                  <a:pt x="1314969" y="91066"/>
                  <a:pt x="1280171" y="56268"/>
                  <a:pt x="1237245" y="56268"/>
                </a:cubicBezTo>
                <a:close/>
                <a:moveTo>
                  <a:pt x="236123" y="0"/>
                </a:moveTo>
                <a:lnTo>
                  <a:pt x="1812133" y="0"/>
                </a:lnTo>
                <a:cubicBezTo>
                  <a:pt x="1942540" y="0"/>
                  <a:pt x="2048256" y="105716"/>
                  <a:pt x="2048256" y="236123"/>
                </a:cubicBezTo>
                <a:lnTo>
                  <a:pt x="2048256" y="4171285"/>
                </a:lnTo>
                <a:cubicBezTo>
                  <a:pt x="2048256" y="4301692"/>
                  <a:pt x="1942540" y="4407408"/>
                  <a:pt x="1812133" y="4407408"/>
                </a:cubicBezTo>
                <a:lnTo>
                  <a:pt x="236123" y="4407408"/>
                </a:lnTo>
                <a:cubicBezTo>
                  <a:pt x="105716" y="4407408"/>
                  <a:pt x="0" y="4301692"/>
                  <a:pt x="0" y="4171285"/>
                </a:cubicBezTo>
                <a:lnTo>
                  <a:pt x="0" y="236123"/>
                </a:lnTo>
                <a:cubicBezTo>
                  <a:pt x="0" y="105716"/>
                  <a:pt x="105716" y="0"/>
                  <a:pt x="236123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0BE969F-763B-375F-96B5-8803FC956E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493" y="1543065"/>
            <a:ext cx="6653257" cy="14319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labore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lvl="0"/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77B288-1B02-338A-E461-34B1F7AF41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4" y="344244"/>
            <a:ext cx="11210969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744CC69-683D-79E2-9E5A-CC0F15CAB9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493" y="3165803"/>
            <a:ext cx="6653257" cy="264256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Bullet point 1</a:t>
            </a:r>
          </a:p>
          <a:p>
            <a:r>
              <a:rPr lang="en-US" dirty="0"/>
              <a:t>Bullet point 2</a:t>
            </a:r>
          </a:p>
          <a:p>
            <a:r>
              <a:rPr lang="en-US" dirty="0"/>
              <a:t>Bullet point 3</a:t>
            </a:r>
          </a:p>
        </p:txBody>
      </p:sp>
    </p:spTree>
    <p:extLst>
      <p:ext uri="{BB962C8B-B14F-4D97-AF65-F5344CB8AC3E}">
        <p14:creationId xmlns:p14="http://schemas.microsoft.com/office/powerpoint/2010/main" val="68296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0BE969F-763B-375F-96B5-8803FC956E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493" y="1543065"/>
            <a:ext cx="6653257" cy="14319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labore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lvl="0"/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077B288-1B02-338A-E461-34B1F7AF41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4" y="344244"/>
            <a:ext cx="11210969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744CC69-683D-79E2-9E5A-CC0F15CAB9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493" y="3165803"/>
            <a:ext cx="6653257" cy="264256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Bullet point 1</a:t>
            </a:r>
          </a:p>
          <a:p>
            <a:r>
              <a:rPr lang="en-US" dirty="0"/>
              <a:t>Bullet point 2</a:t>
            </a:r>
          </a:p>
          <a:p>
            <a:r>
              <a:rPr lang="en-US" dirty="0"/>
              <a:t>Bullet point 3</a:t>
            </a:r>
          </a:p>
        </p:txBody>
      </p:sp>
      <p:pic>
        <p:nvPicPr>
          <p:cNvPr id="4" name="Picture 3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FEB72A57-6C53-9520-0D26-97A1593737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2227" y="1525516"/>
            <a:ext cx="3296333" cy="447241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F9C9AC4-EAD9-D21E-1B09-2A882E9972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50571" y="1852475"/>
            <a:ext cx="2672041" cy="3814046"/>
          </a:xfrm>
          <a:prstGeom prst="roundRect">
            <a:avLst>
              <a:gd name="adj" fmla="val 2047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95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mputer, screenshot&#10;&#10;Description automatically generated">
            <a:extLst>
              <a:ext uri="{FF2B5EF4-FFF2-40B4-BE49-F238E27FC236}">
                <a16:creationId xmlns:a16="http://schemas.microsoft.com/office/drawing/2014/main" id="{9E16BB76-5AE1-C672-3FB5-9A0A69184F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960" y="2071868"/>
            <a:ext cx="5264262" cy="3142716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2DDB0D-A5A4-815F-DE7C-066834D1B1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23484" y="2226082"/>
            <a:ext cx="3927121" cy="2454202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34AA44-3873-5935-D104-90BFBBEB0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4" y="344244"/>
            <a:ext cx="11210969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E8D1D0-9079-AB16-1EBB-50DC963D8A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494" y="1543065"/>
            <a:ext cx="6099878" cy="14319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labore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lvl="0"/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8E63D86-D07C-689C-9098-30A0C1C8AF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494" y="3165803"/>
            <a:ext cx="6099878" cy="2642569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Bullet point 1</a:t>
            </a:r>
          </a:p>
          <a:p>
            <a:r>
              <a:rPr lang="en-US" dirty="0"/>
              <a:t>Bullet point 2</a:t>
            </a:r>
          </a:p>
          <a:p>
            <a:r>
              <a:rPr lang="en-US" dirty="0"/>
              <a:t>Bullet point 3</a:t>
            </a:r>
          </a:p>
        </p:txBody>
      </p:sp>
    </p:spTree>
    <p:extLst>
      <p:ext uri="{BB962C8B-B14F-4D97-AF65-F5344CB8AC3E}">
        <p14:creationId xmlns:p14="http://schemas.microsoft.com/office/powerpoint/2010/main" val="2949799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A751516B-F575-4092-D2BB-079A2EF2506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104435" y="568713"/>
            <a:ext cx="6597070" cy="54955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303F50-7640-5655-A9F8-FC45435BF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5" y="408639"/>
            <a:ext cx="37689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5ABDB26-ED33-9E52-3627-786E1F7C51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4" y="1771666"/>
            <a:ext cx="3768990" cy="416667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Bullet point 1</a:t>
            </a:r>
          </a:p>
          <a:p>
            <a:r>
              <a:rPr lang="en-US" dirty="0"/>
              <a:t>Bullet point 2</a:t>
            </a:r>
          </a:p>
          <a:p>
            <a:r>
              <a:rPr lang="en-US" dirty="0"/>
              <a:t>Bullet point 3</a:t>
            </a:r>
          </a:p>
        </p:txBody>
      </p:sp>
    </p:spTree>
    <p:extLst>
      <p:ext uri="{BB962C8B-B14F-4D97-AF65-F5344CB8AC3E}">
        <p14:creationId xmlns:p14="http://schemas.microsoft.com/office/powerpoint/2010/main" val="501221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880E41-DB22-A7A4-593A-3FE3D83A32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4" y="1771666"/>
            <a:ext cx="3768990" cy="416667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Bullet point 1</a:t>
            </a:r>
          </a:p>
          <a:p>
            <a:r>
              <a:rPr lang="en-US" dirty="0"/>
              <a:t>Bullet point 2</a:t>
            </a:r>
          </a:p>
          <a:p>
            <a:r>
              <a:rPr lang="en-US" dirty="0"/>
              <a:t>Bullet point 3</a:t>
            </a:r>
          </a:p>
        </p:txBody>
      </p:sp>
      <p:sp>
        <p:nvSpPr>
          <p:cNvPr id="6" name="Chart Placeholder 4">
            <a:extLst>
              <a:ext uri="{FF2B5EF4-FFF2-40B4-BE49-F238E27FC236}">
                <a16:creationId xmlns:a16="http://schemas.microsoft.com/office/drawing/2014/main" id="{F871D8DD-8729-5D10-8058-F8DA1FD1672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104435" y="568713"/>
            <a:ext cx="6597070" cy="54955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AF1B8D-60C9-01F0-E5D7-6A246BD815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5" y="408639"/>
            <a:ext cx="37689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0182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5FFB5BE-C3F0-402E-8F6D-52687BBDEC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4" y="344244"/>
            <a:ext cx="11210969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8994423-B6FB-CB6E-15A4-FD1667CF26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493" y="1543065"/>
            <a:ext cx="11210969" cy="603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Add Subtitle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7CC37BA-1C3A-C845-20B5-438BDD4896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2" y="2365934"/>
            <a:ext cx="11210969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1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2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3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4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5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idd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1FF30895-49A1-58BF-E6DF-B2CE184568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1999" cy="6858000"/>
          </a:xfrm>
          <a:custGeom>
            <a:avLst/>
            <a:gdLst>
              <a:gd name="connsiteX0" fmla="*/ 2182911 w 12191999"/>
              <a:gd name="connsiteY0" fmla="*/ 2890705 h 6858000"/>
              <a:gd name="connsiteX1" fmla="*/ 2182911 w 12191999"/>
              <a:gd name="connsiteY1" fmla="*/ 2913186 h 6858000"/>
              <a:gd name="connsiteX2" fmla="*/ 2151886 w 12191999"/>
              <a:gd name="connsiteY2" fmla="*/ 2944265 h 6858000"/>
              <a:gd name="connsiteX3" fmla="*/ 2129409 w 12191999"/>
              <a:gd name="connsiteY3" fmla="*/ 2920601 h 6858000"/>
              <a:gd name="connsiteX4" fmla="*/ 2180140 w 12191999"/>
              <a:gd name="connsiteY4" fmla="*/ 2890863 h 6858000"/>
              <a:gd name="connsiteX5" fmla="*/ 2807277 w 12191999"/>
              <a:gd name="connsiteY5" fmla="*/ 2863255 h 6858000"/>
              <a:gd name="connsiteX6" fmla="*/ 2826667 w 12191999"/>
              <a:gd name="connsiteY6" fmla="*/ 2871379 h 6858000"/>
              <a:gd name="connsiteX7" fmla="*/ 2834660 w 12191999"/>
              <a:gd name="connsiteY7" fmla="*/ 2891021 h 6858000"/>
              <a:gd name="connsiteX8" fmla="*/ 2826667 w 12191999"/>
              <a:gd name="connsiteY8" fmla="*/ 2910662 h 6858000"/>
              <a:gd name="connsiteX9" fmla="*/ 2807277 w 12191999"/>
              <a:gd name="connsiteY9" fmla="*/ 2918787 h 6858000"/>
              <a:gd name="connsiteX10" fmla="*/ 2787886 w 12191999"/>
              <a:gd name="connsiteY10" fmla="*/ 2910662 h 6858000"/>
              <a:gd name="connsiteX11" fmla="*/ 2779893 w 12191999"/>
              <a:gd name="connsiteY11" fmla="*/ 2891021 h 6858000"/>
              <a:gd name="connsiteX12" fmla="*/ 2787886 w 12191999"/>
              <a:gd name="connsiteY12" fmla="*/ 2871379 h 6858000"/>
              <a:gd name="connsiteX13" fmla="*/ 2807277 w 12191999"/>
              <a:gd name="connsiteY13" fmla="*/ 2863255 h 6858000"/>
              <a:gd name="connsiteX14" fmla="*/ 2969443 w 12191999"/>
              <a:gd name="connsiteY14" fmla="*/ 2863254 h 6858000"/>
              <a:gd name="connsiteX15" fmla="*/ 2988833 w 12191999"/>
              <a:gd name="connsiteY15" fmla="*/ 2871379 h 6858000"/>
              <a:gd name="connsiteX16" fmla="*/ 2996747 w 12191999"/>
              <a:gd name="connsiteY16" fmla="*/ 2891020 h 6858000"/>
              <a:gd name="connsiteX17" fmla="*/ 2988833 w 12191999"/>
              <a:gd name="connsiteY17" fmla="*/ 2910662 h 6858000"/>
              <a:gd name="connsiteX18" fmla="*/ 2969443 w 12191999"/>
              <a:gd name="connsiteY18" fmla="*/ 2918787 h 6858000"/>
              <a:gd name="connsiteX19" fmla="*/ 2949973 w 12191999"/>
              <a:gd name="connsiteY19" fmla="*/ 2910662 h 6858000"/>
              <a:gd name="connsiteX20" fmla="*/ 2941980 w 12191999"/>
              <a:gd name="connsiteY20" fmla="*/ 2891020 h 6858000"/>
              <a:gd name="connsiteX21" fmla="*/ 2949973 w 12191999"/>
              <a:gd name="connsiteY21" fmla="*/ 2871379 h 6858000"/>
              <a:gd name="connsiteX22" fmla="*/ 2969443 w 12191999"/>
              <a:gd name="connsiteY22" fmla="*/ 2863254 h 6858000"/>
              <a:gd name="connsiteX23" fmla="*/ 2645269 w 12191999"/>
              <a:gd name="connsiteY23" fmla="*/ 2863254 h 6858000"/>
              <a:gd name="connsiteX24" fmla="*/ 2664660 w 12191999"/>
              <a:gd name="connsiteY24" fmla="*/ 2871379 h 6858000"/>
              <a:gd name="connsiteX25" fmla="*/ 2672574 w 12191999"/>
              <a:gd name="connsiteY25" fmla="*/ 2891020 h 6858000"/>
              <a:gd name="connsiteX26" fmla="*/ 2664660 w 12191999"/>
              <a:gd name="connsiteY26" fmla="*/ 2910662 h 6858000"/>
              <a:gd name="connsiteX27" fmla="*/ 2645269 w 12191999"/>
              <a:gd name="connsiteY27" fmla="*/ 2918787 h 6858000"/>
              <a:gd name="connsiteX28" fmla="*/ 2625800 w 12191999"/>
              <a:gd name="connsiteY28" fmla="*/ 2910662 h 6858000"/>
              <a:gd name="connsiteX29" fmla="*/ 2617806 w 12191999"/>
              <a:gd name="connsiteY29" fmla="*/ 2891020 h 6858000"/>
              <a:gd name="connsiteX30" fmla="*/ 2625800 w 12191999"/>
              <a:gd name="connsiteY30" fmla="*/ 2871379 h 6858000"/>
              <a:gd name="connsiteX31" fmla="*/ 2645269 w 12191999"/>
              <a:gd name="connsiteY31" fmla="*/ 2863254 h 6858000"/>
              <a:gd name="connsiteX32" fmla="*/ 3128126 w 12191999"/>
              <a:gd name="connsiteY32" fmla="*/ 2855761 h 6858000"/>
              <a:gd name="connsiteX33" fmla="*/ 3142609 w 12191999"/>
              <a:gd name="connsiteY33" fmla="*/ 2860730 h 6858000"/>
              <a:gd name="connsiteX34" fmla="*/ 3150207 w 12191999"/>
              <a:gd name="connsiteY34" fmla="*/ 2873509 h 6858000"/>
              <a:gd name="connsiteX35" fmla="*/ 3105253 w 12191999"/>
              <a:gd name="connsiteY35" fmla="*/ 2873509 h 6858000"/>
              <a:gd name="connsiteX36" fmla="*/ 3113563 w 12191999"/>
              <a:gd name="connsiteY36" fmla="*/ 2860730 h 6858000"/>
              <a:gd name="connsiteX37" fmla="*/ 3128126 w 12191999"/>
              <a:gd name="connsiteY37" fmla="*/ 2855761 h 6858000"/>
              <a:gd name="connsiteX38" fmla="*/ 2338507 w 12191999"/>
              <a:gd name="connsiteY38" fmla="*/ 2855761 h 6858000"/>
              <a:gd name="connsiteX39" fmla="*/ 2352990 w 12191999"/>
              <a:gd name="connsiteY39" fmla="*/ 2860730 h 6858000"/>
              <a:gd name="connsiteX40" fmla="*/ 2360588 w 12191999"/>
              <a:gd name="connsiteY40" fmla="*/ 2873509 h 6858000"/>
              <a:gd name="connsiteX41" fmla="*/ 2315634 w 12191999"/>
              <a:gd name="connsiteY41" fmla="*/ 2873509 h 6858000"/>
              <a:gd name="connsiteX42" fmla="*/ 2323944 w 12191999"/>
              <a:gd name="connsiteY42" fmla="*/ 2860730 h 6858000"/>
              <a:gd name="connsiteX43" fmla="*/ 2338507 w 12191999"/>
              <a:gd name="connsiteY43" fmla="*/ 2855761 h 6858000"/>
              <a:gd name="connsiteX44" fmla="*/ 1688656 w 12191999"/>
              <a:gd name="connsiteY44" fmla="*/ 2841089 h 6858000"/>
              <a:gd name="connsiteX45" fmla="*/ 1726171 w 12191999"/>
              <a:gd name="connsiteY45" fmla="*/ 2891336 h 6858000"/>
              <a:gd name="connsiteX46" fmla="*/ 1688656 w 12191999"/>
              <a:gd name="connsiteY46" fmla="*/ 2944266 h 6858000"/>
              <a:gd name="connsiteX47" fmla="*/ 1651459 w 12191999"/>
              <a:gd name="connsiteY47" fmla="*/ 2891336 h 6858000"/>
              <a:gd name="connsiteX48" fmla="*/ 1688656 w 12191999"/>
              <a:gd name="connsiteY48" fmla="*/ 2841089 h 6858000"/>
              <a:gd name="connsiteX49" fmla="*/ 1778881 w 12191999"/>
              <a:gd name="connsiteY49" fmla="*/ 2826101 h 6858000"/>
              <a:gd name="connsiteX50" fmla="*/ 1778881 w 12191999"/>
              <a:gd name="connsiteY50" fmla="*/ 2958385 h 6858000"/>
              <a:gd name="connsiteX51" fmla="*/ 1778881 w 12191999"/>
              <a:gd name="connsiteY51" fmla="*/ 2958464 h 6858000"/>
              <a:gd name="connsiteX52" fmla="*/ 1809272 w 12191999"/>
              <a:gd name="connsiteY52" fmla="*/ 2958464 h 6858000"/>
              <a:gd name="connsiteX53" fmla="*/ 1809272 w 12191999"/>
              <a:gd name="connsiteY53" fmla="*/ 2859231 h 6858000"/>
              <a:gd name="connsiteX54" fmla="*/ 1810618 w 12191999"/>
              <a:gd name="connsiteY54" fmla="*/ 2858442 h 6858000"/>
              <a:gd name="connsiteX55" fmla="*/ 1842513 w 12191999"/>
              <a:gd name="connsiteY55" fmla="*/ 2846058 h 6858000"/>
              <a:gd name="connsiteX56" fmla="*/ 1847578 w 12191999"/>
              <a:gd name="connsiteY56" fmla="*/ 2845821 h 6858000"/>
              <a:gd name="connsiteX57" fmla="*/ 1856442 w 12191999"/>
              <a:gd name="connsiteY57" fmla="*/ 2846295 h 6858000"/>
              <a:gd name="connsiteX58" fmla="*/ 1856442 w 12191999"/>
              <a:gd name="connsiteY58" fmla="*/ 2826180 h 6858000"/>
              <a:gd name="connsiteX59" fmla="*/ 1813467 w 12191999"/>
              <a:gd name="connsiteY59" fmla="*/ 2841956 h 6858000"/>
              <a:gd name="connsiteX60" fmla="*/ 1809272 w 12191999"/>
              <a:gd name="connsiteY60" fmla="*/ 2845033 h 6858000"/>
              <a:gd name="connsiteX61" fmla="*/ 1809272 w 12191999"/>
              <a:gd name="connsiteY61" fmla="*/ 2826101 h 6858000"/>
              <a:gd name="connsiteX62" fmla="*/ 1325940 w 12191999"/>
              <a:gd name="connsiteY62" fmla="*/ 2826101 h 6858000"/>
              <a:gd name="connsiteX63" fmla="*/ 1325940 w 12191999"/>
              <a:gd name="connsiteY63" fmla="*/ 2958385 h 6858000"/>
              <a:gd name="connsiteX64" fmla="*/ 1356331 w 12191999"/>
              <a:gd name="connsiteY64" fmla="*/ 2958385 h 6858000"/>
              <a:gd name="connsiteX65" fmla="*/ 1356331 w 12191999"/>
              <a:gd name="connsiteY65" fmla="*/ 2826101 h 6858000"/>
              <a:gd name="connsiteX66" fmla="*/ 1466421 w 12191999"/>
              <a:gd name="connsiteY66" fmla="*/ 2821762 h 6858000"/>
              <a:gd name="connsiteX67" fmla="*/ 1420834 w 12191999"/>
              <a:gd name="connsiteY67" fmla="*/ 2839274 h 6858000"/>
              <a:gd name="connsiteX68" fmla="*/ 1416639 w 12191999"/>
              <a:gd name="connsiteY68" fmla="*/ 2842350 h 6858000"/>
              <a:gd name="connsiteX69" fmla="*/ 1416639 w 12191999"/>
              <a:gd name="connsiteY69" fmla="*/ 2826100 h 6858000"/>
              <a:gd name="connsiteX70" fmla="*/ 1386248 w 12191999"/>
              <a:gd name="connsiteY70" fmla="*/ 2826100 h 6858000"/>
              <a:gd name="connsiteX71" fmla="*/ 1386248 w 12191999"/>
              <a:gd name="connsiteY71" fmla="*/ 2958384 h 6858000"/>
              <a:gd name="connsiteX72" fmla="*/ 1416639 w 12191999"/>
              <a:gd name="connsiteY72" fmla="*/ 2958384 h 6858000"/>
              <a:gd name="connsiteX73" fmla="*/ 1416639 w 12191999"/>
              <a:gd name="connsiteY73" fmla="*/ 2854734 h 6858000"/>
              <a:gd name="connsiteX74" fmla="*/ 1417985 w 12191999"/>
              <a:gd name="connsiteY74" fmla="*/ 2853946 h 6858000"/>
              <a:gd name="connsiteX75" fmla="*/ 1452017 w 12191999"/>
              <a:gd name="connsiteY75" fmla="*/ 2844007 h 6858000"/>
              <a:gd name="connsiteX76" fmla="*/ 1474731 w 12191999"/>
              <a:gd name="connsiteY76" fmla="*/ 2877847 h 6858000"/>
              <a:gd name="connsiteX77" fmla="*/ 1474731 w 12191999"/>
              <a:gd name="connsiteY77" fmla="*/ 2958384 h 6858000"/>
              <a:gd name="connsiteX78" fmla="*/ 1505043 w 12191999"/>
              <a:gd name="connsiteY78" fmla="*/ 2958384 h 6858000"/>
              <a:gd name="connsiteX79" fmla="*/ 1505043 w 12191999"/>
              <a:gd name="connsiteY79" fmla="*/ 2867513 h 6858000"/>
              <a:gd name="connsiteX80" fmla="*/ 1466421 w 12191999"/>
              <a:gd name="connsiteY80" fmla="*/ 2821762 h 6858000"/>
              <a:gd name="connsiteX81" fmla="*/ 1956005 w 12191999"/>
              <a:gd name="connsiteY81" fmla="*/ 2821684 h 6858000"/>
              <a:gd name="connsiteX82" fmla="*/ 1913663 w 12191999"/>
              <a:gd name="connsiteY82" fmla="*/ 2839117 h 6858000"/>
              <a:gd name="connsiteX83" fmla="*/ 1909389 w 12191999"/>
              <a:gd name="connsiteY83" fmla="*/ 2842588 h 6858000"/>
              <a:gd name="connsiteX84" fmla="*/ 1909389 w 12191999"/>
              <a:gd name="connsiteY84" fmla="*/ 2826022 h 6858000"/>
              <a:gd name="connsiteX85" fmla="*/ 1878998 w 12191999"/>
              <a:gd name="connsiteY85" fmla="*/ 2826022 h 6858000"/>
              <a:gd name="connsiteX86" fmla="*/ 1878998 w 12191999"/>
              <a:gd name="connsiteY86" fmla="*/ 2958306 h 6858000"/>
              <a:gd name="connsiteX87" fmla="*/ 1909389 w 12191999"/>
              <a:gd name="connsiteY87" fmla="*/ 2958306 h 6858000"/>
              <a:gd name="connsiteX88" fmla="*/ 1909389 w 12191999"/>
              <a:gd name="connsiteY88" fmla="*/ 2854814 h 6858000"/>
              <a:gd name="connsiteX89" fmla="*/ 1910497 w 12191999"/>
              <a:gd name="connsiteY89" fmla="*/ 2854025 h 6858000"/>
              <a:gd name="connsiteX90" fmla="*/ 1939860 w 12191999"/>
              <a:gd name="connsiteY90" fmla="*/ 2844007 h 6858000"/>
              <a:gd name="connsiteX91" fmla="*/ 1962891 w 12191999"/>
              <a:gd name="connsiteY91" fmla="*/ 2877848 h 6858000"/>
              <a:gd name="connsiteX92" fmla="*/ 1962891 w 12191999"/>
              <a:gd name="connsiteY92" fmla="*/ 2958385 h 6858000"/>
              <a:gd name="connsiteX93" fmla="*/ 1993282 w 12191999"/>
              <a:gd name="connsiteY93" fmla="*/ 2958385 h 6858000"/>
              <a:gd name="connsiteX94" fmla="*/ 1993282 w 12191999"/>
              <a:gd name="connsiteY94" fmla="*/ 2867514 h 6858000"/>
              <a:gd name="connsiteX95" fmla="*/ 1992253 w 12191999"/>
              <a:gd name="connsiteY95" fmla="*/ 2856865 h 6858000"/>
              <a:gd name="connsiteX96" fmla="*/ 1991857 w 12191999"/>
              <a:gd name="connsiteY96" fmla="*/ 2855051 h 6858000"/>
              <a:gd name="connsiteX97" fmla="*/ 1993440 w 12191999"/>
              <a:gd name="connsiteY97" fmla="*/ 2854025 h 6858000"/>
              <a:gd name="connsiteX98" fmla="*/ 2022723 w 12191999"/>
              <a:gd name="connsiteY98" fmla="*/ 2844007 h 6858000"/>
              <a:gd name="connsiteX99" fmla="*/ 2046783 w 12191999"/>
              <a:gd name="connsiteY99" fmla="*/ 2877848 h 6858000"/>
              <a:gd name="connsiteX100" fmla="*/ 2046783 w 12191999"/>
              <a:gd name="connsiteY100" fmla="*/ 2958385 h 6858000"/>
              <a:gd name="connsiteX101" fmla="*/ 2046862 w 12191999"/>
              <a:gd name="connsiteY101" fmla="*/ 2958306 h 6858000"/>
              <a:gd name="connsiteX102" fmla="*/ 2077253 w 12191999"/>
              <a:gd name="connsiteY102" fmla="*/ 2958306 h 6858000"/>
              <a:gd name="connsiteX103" fmla="*/ 2077253 w 12191999"/>
              <a:gd name="connsiteY103" fmla="*/ 2867435 h 6858000"/>
              <a:gd name="connsiteX104" fmla="*/ 2038631 w 12191999"/>
              <a:gd name="connsiteY104" fmla="*/ 2821684 h 6858000"/>
              <a:gd name="connsiteX105" fmla="*/ 1991857 w 12191999"/>
              <a:gd name="connsiteY105" fmla="*/ 2841720 h 6858000"/>
              <a:gd name="connsiteX106" fmla="*/ 1989325 w 12191999"/>
              <a:gd name="connsiteY106" fmla="*/ 2843455 h 6858000"/>
              <a:gd name="connsiteX107" fmla="*/ 1987979 w 12191999"/>
              <a:gd name="connsiteY107" fmla="*/ 2840694 h 6858000"/>
              <a:gd name="connsiteX108" fmla="*/ 1956005 w 12191999"/>
              <a:gd name="connsiteY108" fmla="*/ 2821684 h 6858000"/>
              <a:gd name="connsiteX109" fmla="*/ 1688656 w 12191999"/>
              <a:gd name="connsiteY109" fmla="*/ 2821684 h 6858000"/>
              <a:gd name="connsiteX110" fmla="*/ 1621305 w 12191999"/>
              <a:gd name="connsiteY110" fmla="*/ 2890705 h 6858000"/>
              <a:gd name="connsiteX111" fmla="*/ 1688656 w 12191999"/>
              <a:gd name="connsiteY111" fmla="*/ 2961935 h 6858000"/>
              <a:gd name="connsiteX112" fmla="*/ 1756008 w 12191999"/>
              <a:gd name="connsiteY112" fmla="*/ 2890705 h 6858000"/>
              <a:gd name="connsiteX113" fmla="*/ 1688656 w 12191999"/>
              <a:gd name="connsiteY113" fmla="*/ 2821684 h 6858000"/>
              <a:gd name="connsiteX114" fmla="*/ 2160513 w 12191999"/>
              <a:gd name="connsiteY114" fmla="*/ 2821605 h 6858000"/>
              <a:gd name="connsiteX115" fmla="*/ 2115163 w 12191999"/>
              <a:gd name="connsiteY115" fmla="*/ 2834936 h 6858000"/>
              <a:gd name="connsiteX116" fmla="*/ 2115163 w 12191999"/>
              <a:gd name="connsiteY116" fmla="*/ 2845191 h 6858000"/>
              <a:gd name="connsiteX117" fmla="*/ 2153311 w 12191999"/>
              <a:gd name="connsiteY117" fmla="*/ 2839905 h 6858000"/>
              <a:gd name="connsiteX118" fmla="*/ 2182990 w 12191999"/>
              <a:gd name="connsiteY118" fmla="*/ 2866094 h 6858000"/>
              <a:gd name="connsiteX119" fmla="*/ 2182990 w 12191999"/>
              <a:gd name="connsiteY119" fmla="*/ 2876901 h 6858000"/>
              <a:gd name="connsiteX120" fmla="*/ 2180457 w 12191999"/>
              <a:gd name="connsiteY120" fmla="*/ 2876901 h 6858000"/>
              <a:gd name="connsiteX121" fmla="*/ 2100126 w 12191999"/>
              <a:gd name="connsiteY121" fmla="*/ 2925728 h 6858000"/>
              <a:gd name="connsiteX122" fmla="*/ 2138748 w 12191999"/>
              <a:gd name="connsiteY122" fmla="*/ 2961935 h 6858000"/>
              <a:gd name="connsiteX123" fmla="*/ 2138748 w 12191999"/>
              <a:gd name="connsiteY123" fmla="*/ 2961777 h 6858000"/>
              <a:gd name="connsiteX124" fmla="*/ 2180536 w 12191999"/>
              <a:gd name="connsiteY124" fmla="*/ 2939059 h 6858000"/>
              <a:gd name="connsiteX125" fmla="*/ 2185364 w 12191999"/>
              <a:gd name="connsiteY125" fmla="*/ 2932433 h 6858000"/>
              <a:gd name="connsiteX126" fmla="*/ 2185364 w 12191999"/>
              <a:gd name="connsiteY126" fmla="*/ 2958227 h 6858000"/>
              <a:gd name="connsiteX127" fmla="*/ 2212273 w 12191999"/>
              <a:gd name="connsiteY127" fmla="*/ 2958227 h 6858000"/>
              <a:gd name="connsiteX128" fmla="*/ 2212273 w 12191999"/>
              <a:gd name="connsiteY128" fmla="*/ 2862150 h 6858000"/>
              <a:gd name="connsiteX129" fmla="*/ 2160513 w 12191999"/>
              <a:gd name="connsiteY129" fmla="*/ 2821605 h 6858000"/>
              <a:gd name="connsiteX130" fmla="*/ 2800866 w 12191999"/>
              <a:gd name="connsiteY130" fmla="*/ 2819712 h 6858000"/>
              <a:gd name="connsiteX131" fmla="*/ 2752034 w 12191999"/>
              <a:gd name="connsiteY131" fmla="*/ 2840379 h 6858000"/>
              <a:gd name="connsiteX132" fmla="*/ 2732248 w 12191999"/>
              <a:gd name="connsiteY132" fmla="*/ 2891100 h 6858000"/>
              <a:gd name="connsiteX133" fmla="*/ 2752034 w 12191999"/>
              <a:gd name="connsiteY133" fmla="*/ 2941820 h 6858000"/>
              <a:gd name="connsiteX134" fmla="*/ 2800866 w 12191999"/>
              <a:gd name="connsiteY134" fmla="*/ 2962487 h 6858000"/>
              <a:gd name="connsiteX135" fmla="*/ 2818990 w 12191999"/>
              <a:gd name="connsiteY135" fmla="*/ 2959332 h 6858000"/>
              <a:gd name="connsiteX136" fmla="*/ 2833948 w 12191999"/>
              <a:gd name="connsiteY136" fmla="*/ 2949787 h 6858000"/>
              <a:gd name="connsiteX137" fmla="*/ 2833948 w 12191999"/>
              <a:gd name="connsiteY137" fmla="*/ 2952075 h 6858000"/>
              <a:gd name="connsiteX138" fmla="*/ 2835927 w 12191999"/>
              <a:gd name="connsiteY138" fmla="*/ 2956650 h 6858000"/>
              <a:gd name="connsiteX139" fmla="*/ 2840596 w 12191999"/>
              <a:gd name="connsiteY139" fmla="*/ 2958543 h 6858000"/>
              <a:gd name="connsiteX140" fmla="*/ 2875103 w 12191999"/>
              <a:gd name="connsiteY140" fmla="*/ 2958543 h 6858000"/>
              <a:gd name="connsiteX141" fmla="*/ 2879535 w 12191999"/>
              <a:gd name="connsiteY141" fmla="*/ 2956650 h 6858000"/>
              <a:gd name="connsiteX142" fmla="*/ 2881355 w 12191999"/>
              <a:gd name="connsiteY142" fmla="*/ 2952075 h 6858000"/>
              <a:gd name="connsiteX143" fmla="*/ 2881355 w 12191999"/>
              <a:gd name="connsiteY143" fmla="*/ 2829809 h 6858000"/>
              <a:gd name="connsiteX144" fmla="*/ 2879535 w 12191999"/>
              <a:gd name="connsiteY144" fmla="*/ 2825234 h 6858000"/>
              <a:gd name="connsiteX145" fmla="*/ 2874945 w 12191999"/>
              <a:gd name="connsiteY145" fmla="*/ 2823419 h 6858000"/>
              <a:gd name="connsiteX146" fmla="*/ 2840359 w 12191999"/>
              <a:gd name="connsiteY146" fmla="*/ 2823419 h 6858000"/>
              <a:gd name="connsiteX147" fmla="*/ 2835768 w 12191999"/>
              <a:gd name="connsiteY147" fmla="*/ 2825234 h 6858000"/>
              <a:gd name="connsiteX148" fmla="*/ 2833948 w 12191999"/>
              <a:gd name="connsiteY148" fmla="*/ 2829809 h 6858000"/>
              <a:gd name="connsiteX149" fmla="*/ 2833948 w 12191999"/>
              <a:gd name="connsiteY149" fmla="*/ 2832254 h 6858000"/>
              <a:gd name="connsiteX150" fmla="*/ 2818990 w 12191999"/>
              <a:gd name="connsiteY150" fmla="*/ 2822867 h 6858000"/>
              <a:gd name="connsiteX151" fmla="*/ 2800866 w 12191999"/>
              <a:gd name="connsiteY151" fmla="*/ 2819712 h 6858000"/>
              <a:gd name="connsiteX152" fmla="*/ 3127414 w 12191999"/>
              <a:gd name="connsiteY152" fmla="*/ 2819633 h 6858000"/>
              <a:gd name="connsiteX153" fmla="*/ 3076208 w 12191999"/>
              <a:gd name="connsiteY153" fmla="*/ 2839827 h 6858000"/>
              <a:gd name="connsiteX154" fmla="*/ 3056659 w 12191999"/>
              <a:gd name="connsiteY154" fmla="*/ 2891731 h 6858000"/>
              <a:gd name="connsiteX155" fmla="*/ 3077474 w 12191999"/>
              <a:gd name="connsiteY155" fmla="*/ 2942372 h 6858000"/>
              <a:gd name="connsiteX156" fmla="*/ 3130738 w 12191999"/>
              <a:gd name="connsiteY156" fmla="*/ 2962487 h 6858000"/>
              <a:gd name="connsiteX157" fmla="*/ 3166115 w 12191999"/>
              <a:gd name="connsiteY157" fmla="*/ 2955388 h 6858000"/>
              <a:gd name="connsiteX158" fmla="*/ 3190412 w 12191999"/>
              <a:gd name="connsiteY158" fmla="*/ 2936456 h 6858000"/>
              <a:gd name="connsiteX159" fmla="*/ 3190333 w 12191999"/>
              <a:gd name="connsiteY159" fmla="*/ 2936377 h 6858000"/>
              <a:gd name="connsiteX160" fmla="*/ 3191678 w 12191999"/>
              <a:gd name="connsiteY160" fmla="*/ 2931566 h 6858000"/>
              <a:gd name="connsiteX161" fmla="*/ 3188908 w 12191999"/>
              <a:gd name="connsiteY161" fmla="*/ 2927543 h 6858000"/>
              <a:gd name="connsiteX162" fmla="*/ 3166036 w 12191999"/>
              <a:gd name="connsiteY162" fmla="*/ 2912555 h 6858000"/>
              <a:gd name="connsiteX163" fmla="*/ 3160654 w 12191999"/>
              <a:gd name="connsiteY163" fmla="*/ 2911056 h 6858000"/>
              <a:gd name="connsiteX164" fmla="*/ 3155589 w 12191999"/>
              <a:gd name="connsiteY164" fmla="*/ 2913738 h 6858000"/>
              <a:gd name="connsiteX165" fmla="*/ 3144192 w 12191999"/>
              <a:gd name="connsiteY165" fmla="*/ 2921705 h 6858000"/>
              <a:gd name="connsiteX166" fmla="*/ 3131292 w 12191999"/>
              <a:gd name="connsiteY166" fmla="*/ 2924230 h 6858000"/>
              <a:gd name="connsiteX167" fmla="*/ 3113484 w 12191999"/>
              <a:gd name="connsiteY167" fmla="*/ 2918787 h 6858000"/>
              <a:gd name="connsiteX168" fmla="*/ 3104225 w 12191999"/>
              <a:gd name="connsiteY168" fmla="*/ 2903957 h 6858000"/>
              <a:gd name="connsiteX169" fmla="*/ 3188750 w 12191999"/>
              <a:gd name="connsiteY169" fmla="*/ 2903957 h 6858000"/>
              <a:gd name="connsiteX170" fmla="*/ 3194211 w 12191999"/>
              <a:gd name="connsiteY170" fmla="*/ 2901275 h 6858000"/>
              <a:gd name="connsiteX171" fmla="*/ 3196111 w 12191999"/>
              <a:gd name="connsiteY171" fmla="*/ 2894176 h 6858000"/>
              <a:gd name="connsiteX172" fmla="*/ 3196111 w 12191999"/>
              <a:gd name="connsiteY172" fmla="*/ 2886445 h 6858000"/>
              <a:gd name="connsiteX173" fmla="*/ 3177037 w 12191999"/>
              <a:gd name="connsiteY173" fmla="*/ 2838959 h 6858000"/>
              <a:gd name="connsiteX174" fmla="*/ 3127414 w 12191999"/>
              <a:gd name="connsiteY174" fmla="*/ 2819633 h 6858000"/>
              <a:gd name="connsiteX175" fmla="*/ 2506530 w 12191999"/>
              <a:gd name="connsiteY175" fmla="*/ 2819633 h 6858000"/>
              <a:gd name="connsiteX176" fmla="*/ 2483578 w 12191999"/>
              <a:gd name="connsiteY176" fmla="*/ 2824681 h 6858000"/>
              <a:gd name="connsiteX177" fmla="*/ 2467116 w 12191999"/>
              <a:gd name="connsiteY177" fmla="*/ 2839511 h 6858000"/>
              <a:gd name="connsiteX178" fmla="*/ 2467116 w 12191999"/>
              <a:gd name="connsiteY178" fmla="*/ 2829730 h 6858000"/>
              <a:gd name="connsiteX179" fmla="*/ 2465296 w 12191999"/>
              <a:gd name="connsiteY179" fmla="*/ 2825155 h 6858000"/>
              <a:gd name="connsiteX180" fmla="*/ 2460705 w 12191999"/>
              <a:gd name="connsiteY180" fmla="*/ 2823340 h 6858000"/>
              <a:gd name="connsiteX181" fmla="*/ 2426120 w 12191999"/>
              <a:gd name="connsiteY181" fmla="*/ 2823340 h 6858000"/>
              <a:gd name="connsiteX182" fmla="*/ 2421529 w 12191999"/>
              <a:gd name="connsiteY182" fmla="*/ 2825155 h 6858000"/>
              <a:gd name="connsiteX183" fmla="*/ 2419709 w 12191999"/>
              <a:gd name="connsiteY183" fmla="*/ 2829730 h 6858000"/>
              <a:gd name="connsiteX184" fmla="*/ 2419709 w 12191999"/>
              <a:gd name="connsiteY184" fmla="*/ 2952154 h 6858000"/>
              <a:gd name="connsiteX185" fmla="*/ 2421529 w 12191999"/>
              <a:gd name="connsiteY185" fmla="*/ 2956729 h 6858000"/>
              <a:gd name="connsiteX186" fmla="*/ 2426120 w 12191999"/>
              <a:gd name="connsiteY186" fmla="*/ 2958543 h 6858000"/>
              <a:gd name="connsiteX187" fmla="*/ 2460705 w 12191999"/>
              <a:gd name="connsiteY187" fmla="*/ 2958543 h 6858000"/>
              <a:gd name="connsiteX188" fmla="*/ 2465296 w 12191999"/>
              <a:gd name="connsiteY188" fmla="*/ 2956729 h 6858000"/>
              <a:gd name="connsiteX189" fmla="*/ 2467116 w 12191999"/>
              <a:gd name="connsiteY189" fmla="*/ 2952154 h 6858000"/>
              <a:gd name="connsiteX190" fmla="*/ 2467116 w 12191999"/>
              <a:gd name="connsiteY190" fmla="*/ 2882738 h 6858000"/>
              <a:gd name="connsiteX191" fmla="*/ 2473369 w 12191999"/>
              <a:gd name="connsiteY191" fmla="*/ 2866567 h 6858000"/>
              <a:gd name="connsiteX192" fmla="*/ 2489276 w 12191999"/>
              <a:gd name="connsiteY192" fmla="*/ 2860572 h 6858000"/>
              <a:gd name="connsiteX193" fmla="*/ 2489197 w 12191999"/>
              <a:gd name="connsiteY193" fmla="*/ 2860651 h 6858000"/>
              <a:gd name="connsiteX194" fmla="*/ 2504947 w 12191999"/>
              <a:gd name="connsiteY194" fmla="*/ 2866646 h 6858000"/>
              <a:gd name="connsiteX195" fmla="*/ 2511041 w 12191999"/>
              <a:gd name="connsiteY195" fmla="*/ 2882817 h 6858000"/>
              <a:gd name="connsiteX196" fmla="*/ 2511041 w 12191999"/>
              <a:gd name="connsiteY196" fmla="*/ 2952233 h 6858000"/>
              <a:gd name="connsiteX197" fmla="*/ 2512861 w 12191999"/>
              <a:gd name="connsiteY197" fmla="*/ 2956808 h 6858000"/>
              <a:gd name="connsiteX198" fmla="*/ 2517452 w 12191999"/>
              <a:gd name="connsiteY198" fmla="*/ 2958622 h 6858000"/>
              <a:gd name="connsiteX199" fmla="*/ 2552038 w 12191999"/>
              <a:gd name="connsiteY199" fmla="*/ 2958622 h 6858000"/>
              <a:gd name="connsiteX200" fmla="*/ 2556628 w 12191999"/>
              <a:gd name="connsiteY200" fmla="*/ 2956808 h 6858000"/>
              <a:gd name="connsiteX201" fmla="*/ 2558448 w 12191999"/>
              <a:gd name="connsiteY201" fmla="*/ 2952233 h 6858000"/>
              <a:gd name="connsiteX202" fmla="*/ 2558448 w 12191999"/>
              <a:gd name="connsiteY202" fmla="*/ 2878873 h 6858000"/>
              <a:gd name="connsiteX203" fmla="*/ 2545310 w 12191999"/>
              <a:gd name="connsiteY203" fmla="*/ 2834778 h 6858000"/>
              <a:gd name="connsiteX204" fmla="*/ 2506530 w 12191999"/>
              <a:gd name="connsiteY204" fmla="*/ 2819633 h 6858000"/>
              <a:gd name="connsiteX205" fmla="*/ 2337795 w 12191999"/>
              <a:gd name="connsiteY205" fmla="*/ 2819633 h 6858000"/>
              <a:gd name="connsiteX206" fmla="*/ 2286589 w 12191999"/>
              <a:gd name="connsiteY206" fmla="*/ 2839827 h 6858000"/>
              <a:gd name="connsiteX207" fmla="*/ 2267040 w 12191999"/>
              <a:gd name="connsiteY207" fmla="*/ 2891731 h 6858000"/>
              <a:gd name="connsiteX208" fmla="*/ 2287855 w 12191999"/>
              <a:gd name="connsiteY208" fmla="*/ 2942372 h 6858000"/>
              <a:gd name="connsiteX209" fmla="*/ 2341119 w 12191999"/>
              <a:gd name="connsiteY209" fmla="*/ 2962487 h 6858000"/>
              <a:gd name="connsiteX210" fmla="*/ 2376496 w 12191999"/>
              <a:gd name="connsiteY210" fmla="*/ 2955388 h 6858000"/>
              <a:gd name="connsiteX211" fmla="*/ 2400793 w 12191999"/>
              <a:gd name="connsiteY211" fmla="*/ 2936456 h 6858000"/>
              <a:gd name="connsiteX212" fmla="*/ 2400714 w 12191999"/>
              <a:gd name="connsiteY212" fmla="*/ 2936377 h 6858000"/>
              <a:gd name="connsiteX213" fmla="*/ 2402060 w 12191999"/>
              <a:gd name="connsiteY213" fmla="*/ 2931566 h 6858000"/>
              <a:gd name="connsiteX214" fmla="*/ 2399290 w 12191999"/>
              <a:gd name="connsiteY214" fmla="*/ 2927543 h 6858000"/>
              <a:gd name="connsiteX215" fmla="*/ 2376417 w 12191999"/>
              <a:gd name="connsiteY215" fmla="*/ 2912555 h 6858000"/>
              <a:gd name="connsiteX216" fmla="*/ 2371035 w 12191999"/>
              <a:gd name="connsiteY216" fmla="*/ 2911056 h 6858000"/>
              <a:gd name="connsiteX217" fmla="*/ 2365970 w 12191999"/>
              <a:gd name="connsiteY217" fmla="*/ 2913738 h 6858000"/>
              <a:gd name="connsiteX218" fmla="*/ 2354573 w 12191999"/>
              <a:gd name="connsiteY218" fmla="*/ 2921705 h 6858000"/>
              <a:gd name="connsiteX219" fmla="*/ 2341673 w 12191999"/>
              <a:gd name="connsiteY219" fmla="*/ 2924230 h 6858000"/>
              <a:gd name="connsiteX220" fmla="*/ 2323865 w 12191999"/>
              <a:gd name="connsiteY220" fmla="*/ 2918787 h 6858000"/>
              <a:gd name="connsiteX221" fmla="*/ 2314606 w 12191999"/>
              <a:gd name="connsiteY221" fmla="*/ 2903957 h 6858000"/>
              <a:gd name="connsiteX222" fmla="*/ 2399131 w 12191999"/>
              <a:gd name="connsiteY222" fmla="*/ 2903957 h 6858000"/>
              <a:gd name="connsiteX223" fmla="*/ 2404592 w 12191999"/>
              <a:gd name="connsiteY223" fmla="*/ 2901275 h 6858000"/>
              <a:gd name="connsiteX224" fmla="*/ 2406492 w 12191999"/>
              <a:gd name="connsiteY224" fmla="*/ 2894176 h 6858000"/>
              <a:gd name="connsiteX225" fmla="*/ 2406492 w 12191999"/>
              <a:gd name="connsiteY225" fmla="*/ 2886445 h 6858000"/>
              <a:gd name="connsiteX226" fmla="*/ 2387418 w 12191999"/>
              <a:gd name="connsiteY226" fmla="*/ 2838959 h 6858000"/>
              <a:gd name="connsiteX227" fmla="*/ 2337795 w 12191999"/>
              <a:gd name="connsiteY227" fmla="*/ 2819633 h 6858000"/>
              <a:gd name="connsiteX228" fmla="*/ 2960895 w 12191999"/>
              <a:gd name="connsiteY228" fmla="*/ 2819475 h 6858000"/>
              <a:gd name="connsiteX229" fmla="*/ 2913646 w 12191999"/>
              <a:gd name="connsiteY229" fmla="*/ 2839590 h 6858000"/>
              <a:gd name="connsiteX230" fmla="*/ 2894414 w 12191999"/>
              <a:gd name="connsiteY230" fmla="*/ 2890863 h 6858000"/>
              <a:gd name="connsiteX231" fmla="*/ 2913646 w 12191999"/>
              <a:gd name="connsiteY231" fmla="*/ 2942214 h 6858000"/>
              <a:gd name="connsiteX232" fmla="*/ 2960895 w 12191999"/>
              <a:gd name="connsiteY232" fmla="*/ 2962329 h 6858000"/>
              <a:gd name="connsiteX233" fmla="*/ 2981077 w 12191999"/>
              <a:gd name="connsiteY233" fmla="*/ 2958543 h 6858000"/>
              <a:gd name="connsiteX234" fmla="*/ 2996035 w 12191999"/>
              <a:gd name="connsiteY234" fmla="*/ 2948288 h 6858000"/>
              <a:gd name="connsiteX235" fmla="*/ 2996035 w 12191999"/>
              <a:gd name="connsiteY235" fmla="*/ 2954283 h 6858000"/>
              <a:gd name="connsiteX236" fmla="*/ 2988358 w 12191999"/>
              <a:gd name="connsiteY236" fmla="*/ 2974950 h 6858000"/>
              <a:gd name="connsiteX237" fmla="*/ 2966435 w 12191999"/>
              <a:gd name="connsiteY237" fmla="*/ 2982207 h 6858000"/>
              <a:gd name="connsiteX238" fmla="*/ 2951635 w 12191999"/>
              <a:gd name="connsiteY238" fmla="*/ 2979131 h 6858000"/>
              <a:gd name="connsiteX239" fmla="*/ 2937864 w 12191999"/>
              <a:gd name="connsiteY239" fmla="*/ 2969586 h 6858000"/>
              <a:gd name="connsiteX240" fmla="*/ 2932878 w 12191999"/>
              <a:gd name="connsiteY240" fmla="*/ 2967614 h 6858000"/>
              <a:gd name="connsiteX241" fmla="*/ 2927259 w 12191999"/>
              <a:gd name="connsiteY241" fmla="*/ 2969428 h 6858000"/>
              <a:gd name="connsiteX242" fmla="*/ 2903199 w 12191999"/>
              <a:gd name="connsiteY242" fmla="*/ 2985441 h 6858000"/>
              <a:gd name="connsiteX243" fmla="*/ 2898450 w 12191999"/>
              <a:gd name="connsiteY243" fmla="*/ 2991594 h 6858000"/>
              <a:gd name="connsiteX244" fmla="*/ 2900587 w 12191999"/>
              <a:gd name="connsiteY244" fmla="*/ 2998220 h 6858000"/>
              <a:gd name="connsiteX245" fmla="*/ 2928288 w 12191999"/>
              <a:gd name="connsiteY245" fmla="*/ 3016836 h 6858000"/>
              <a:gd name="connsiteX246" fmla="*/ 2966277 w 12191999"/>
              <a:gd name="connsiteY246" fmla="*/ 3023699 h 6858000"/>
              <a:gd name="connsiteX247" fmla="*/ 3021994 w 12191999"/>
              <a:gd name="connsiteY247" fmla="*/ 3005083 h 6858000"/>
              <a:gd name="connsiteX248" fmla="*/ 3043284 w 12191999"/>
              <a:gd name="connsiteY248" fmla="*/ 2954441 h 6858000"/>
              <a:gd name="connsiteX249" fmla="*/ 3043284 w 12191999"/>
              <a:gd name="connsiteY249" fmla="*/ 2829493 h 6858000"/>
              <a:gd name="connsiteX250" fmla="*/ 3041463 w 12191999"/>
              <a:gd name="connsiteY250" fmla="*/ 2825154 h 6858000"/>
              <a:gd name="connsiteX251" fmla="*/ 3036952 w 12191999"/>
              <a:gd name="connsiteY251" fmla="*/ 2823340 h 6858000"/>
              <a:gd name="connsiteX252" fmla="*/ 3003237 w 12191999"/>
              <a:gd name="connsiteY252" fmla="*/ 2823340 h 6858000"/>
              <a:gd name="connsiteX253" fmla="*/ 2998884 w 12191999"/>
              <a:gd name="connsiteY253" fmla="*/ 2825154 h 6858000"/>
              <a:gd name="connsiteX254" fmla="*/ 2997064 w 12191999"/>
              <a:gd name="connsiteY254" fmla="*/ 2829493 h 6858000"/>
              <a:gd name="connsiteX255" fmla="*/ 2997064 w 12191999"/>
              <a:gd name="connsiteY255" fmla="*/ 2833516 h 6858000"/>
              <a:gd name="connsiteX256" fmla="*/ 2982580 w 12191999"/>
              <a:gd name="connsiteY256" fmla="*/ 2823261 h 6858000"/>
              <a:gd name="connsiteX257" fmla="*/ 2960895 w 12191999"/>
              <a:gd name="connsiteY257" fmla="*/ 2819475 h 6858000"/>
              <a:gd name="connsiteX258" fmla="*/ 2636722 w 12191999"/>
              <a:gd name="connsiteY258" fmla="*/ 2819475 h 6858000"/>
              <a:gd name="connsiteX259" fmla="*/ 2589473 w 12191999"/>
              <a:gd name="connsiteY259" fmla="*/ 2839590 h 6858000"/>
              <a:gd name="connsiteX260" fmla="*/ 2570241 w 12191999"/>
              <a:gd name="connsiteY260" fmla="*/ 2890863 h 6858000"/>
              <a:gd name="connsiteX261" fmla="*/ 2589473 w 12191999"/>
              <a:gd name="connsiteY261" fmla="*/ 2942214 h 6858000"/>
              <a:gd name="connsiteX262" fmla="*/ 2636722 w 12191999"/>
              <a:gd name="connsiteY262" fmla="*/ 2962329 h 6858000"/>
              <a:gd name="connsiteX263" fmla="*/ 2656904 w 12191999"/>
              <a:gd name="connsiteY263" fmla="*/ 2958543 h 6858000"/>
              <a:gd name="connsiteX264" fmla="*/ 2671862 w 12191999"/>
              <a:gd name="connsiteY264" fmla="*/ 2948288 h 6858000"/>
              <a:gd name="connsiteX265" fmla="*/ 2671862 w 12191999"/>
              <a:gd name="connsiteY265" fmla="*/ 2954283 h 6858000"/>
              <a:gd name="connsiteX266" fmla="*/ 2664185 w 12191999"/>
              <a:gd name="connsiteY266" fmla="*/ 2974950 h 6858000"/>
              <a:gd name="connsiteX267" fmla="*/ 2642262 w 12191999"/>
              <a:gd name="connsiteY267" fmla="*/ 2982207 h 6858000"/>
              <a:gd name="connsiteX268" fmla="*/ 2627462 w 12191999"/>
              <a:gd name="connsiteY268" fmla="*/ 2979131 h 6858000"/>
              <a:gd name="connsiteX269" fmla="*/ 2613691 w 12191999"/>
              <a:gd name="connsiteY269" fmla="*/ 2969586 h 6858000"/>
              <a:gd name="connsiteX270" fmla="*/ 2608705 w 12191999"/>
              <a:gd name="connsiteY270" fmla="*/ 2967614 h 6858000"/>
              <a:gd name="connsiteX271" fmla="*/ 2603086 w 12191999"/>
              <a:gd name="connsiteY271" fmla="*/ 2969428 h 6858000"/>
              <a:gd name="connsiteX272" fmla="*/ 2579026 w 12191999"/>
              <a:gd name="connsiteY272" fmla="*/ 2985441 h 6858000"/>
              <a:gd name="connsiteX273" fmla="*/ 2574277 w 12191999"/>
              <a:gd name="connsiteY273" fmla="*/ 2991594 h 6858000"/>
              <a:gd name="connsiteX274" fmla="*/ 2576414 w 12191999"/>
              <a:gd name="connsiteY274" fmla="*/ 2998220 h 6858000"/>
              <a:gd name="connsiteX275" fmla="*/ 2604115 w 12191999"/>
              <a:gd name="connsiteY275" fmla="*/ 3016836 h 6858000"/>
              <a:gd name="connsiteX276" fmla="*/ 2642104 w 12191999"/>
              <a:gd name="connsiteY276" fmla="*/ 3023699 h 6858000"/>
              <a:gd name="connsiteX277" fmla="*/ 2697821 w 12191999"/>
              <a:gd name="connsiteY277" fmla="*/ 3005083 h 6858000"/>
              <a:gd name="connsiteX278" fmla="*/ 2719111 w 12191999"/>
              <a:gd name="connsiteY278" fmla="*/ 2954441 h 6858000"/>
              <a:gd name="connsiteX279" fmla="*/ 2719111 w 12191999"/>
              <a:gd name="connsiteY279" fmla="*/ 2829493 h 6858000"/>
              <a:gd name="connsiteX280" fmla="*/ 2717290 w 12191999"/>
              <a:gd name="connsiteY280" fmla="*/ 2825154 h 6858000"/>
              <a:gd name="connsiteX281" fmla="*/ 2712779 w 12191999"/>
              <a:gd name="connsiteY281" fmla="*/ 2823340 h 6858000"/>
              <a:gd name="connsiteX282" fmla="*/ 2679064 w 12191999"/>
              <a:gd name="connsiteY282" fmla="*/ 2823340 h 6858000"/>
              <a:gd name="connsiteX283" fmla="*/ 2674711 w 12191999"/>
              <a:gd name="connsiteY283" fmla="*/ 2825154 h 6858000"/>
              <a:gd name="connsiteX284" fmla="*/ 2672891 w 12191999"/>
              <a:gd name="connsiteY284" fmla="*/ 2829493 h 6858000"/>
              <a:gd name="connsiteX285" fmla="*/ 2672891 w 12191999"/>
              <a:gd name="connsiteY285" fmla="*/ 2833516 h 6858000"/>
              <a:gd name="connsiteX286" fmla="*/ 2658407 w 12191999"/>
              <a:gd name="connsiteY286" fmla="*/ 2823261 h 6858000"/>
              <a:gd name="connsiteX287" fmla="*/ 2636722 w 12191999"/>
              <a:gd name="connsiteY287" fmla="*/ 2819475 h 6858000"/>
              <a:gd name="connsiteX288" fmla="*/ 1341294 w 12191999"/>
              <a:gd name="connsiteY288" fmla="*/ 2775065 h 6858000"/>
              <a:gd name="connsiteX289" fmla="*/ 1324911 w 12191999"/>
              <a:gd name="connsiteY289" fmla="*/ 2791551 h 6858000"/>
              <a:gd name="connsiteX290" fmla="*/ 1341294 w 12191999"/>
              <a:gd name="connsiteY290" fmla="*/ 2808037 h 6858000"/>
              <a:gd name="connsiteX291" fmla="*/ 1357677 w 12191999"/>
              <a:gd name="connsiteY291" fmla="*/ 2791551 h 6858000"/>
              <a:gd name="connsiteX292" fmla="*/ 1341294 w 12191999"/>
              <a:gd name="connsiteY292" fmla="*/ 2775065 h 6858000"/>
              <a:gd name="connsiteX293" fmla="*/ 1585373 w 12191999"/>
              <a:gd name="connsiteY293" fmla="*/ 2774749 h 6858000"/>
              <a:gd name="connsiteX294" fmla="*/ 1543269 w 12191999"/>
              <a:gd name="connsiteY294" fmla="*/ 2823498 h 6858000"/>
              <a:gd name="connsiteX295" fmla="*/ 1543269 w 12191999"/>
              <a:gd name="connsiteY295" fmla="*/ 2826101 h 6858000"/>
              <a:gd name="connsiteX296" fmla="*/ 1526807 w 12191999"/>
              <a:gd name="connsiteY296" fmla="*/ 2826101 h 6858000"/>
              <a:gd name="connsiteX297" fmla="*/ 1526807 w 12191999"/>
              <a:gd name="connsiteY297" fmla="*/ 2844796 h 6858000"/>
              <a:gd name="connsiteX298" fmla="*/ 1543269 w 12191999"/>
              <a:gd name="connsiteY298" fmla="*/ 2844796 h 6858000"/>
              <a:gd name="connsiteX299" fmla="*/ 1543506 w 12191999"/>
              <a:gd name="connsiteY299" fmla="*/ 2958385 h 6858000"/>
              <a:gd name="connsiteX300" fmla="*/ 1574135 w 12191999"/>
              <a:gd name="connsiteY300" fmla="*/ 2958385 h 6858000"/>
              <a:gd name="connsiteX301" fmla="*/ 1574135 w 12191999"/>
              <a:gd name="connsiteY301" fmla="*/ 2844796 h 6858000"/>
              <a:gd name="connsiteX302" fmla="*/ 1611412 w 12191999"/>
              <a:gd name="connsiteY302" fmla="*/ 2844796 h 6858000"/>
              <a:gd name="connsiteX303" fmla="*/ 1611412 w 12191999"/>
              <a:gd name="connsiteY303" fmla="*/ 2826101 h 6858000"/>
              <a:gd name="connsiteX304" fmla="*/ 1573898 w 12191999"/>
              <a:gd name="connsiteY304" fmla="*/ 2826101 h 6858000"/>
              <a:gd name="connsiteX305" fmla="*/ 1573898 w 12191999"/>
              <a:gd name="connsiteY305" fmla="*/ 2823498 h 6858000"/>
              <a:gd name="connsiteX306" fmla="*/ 1600411 w 12191999"/>
              <a:gd name="connsiteY306" fmla="*/ 2791630 h 6858000"/>
              <a:gd name="connsiteX307" fmla="*/ 1611412 w 12191999"/>
              <a:gd name="connsiteY307" fmla="*/ 2792340 h 6858000"/>
              <a:gd name="connsiteX308" fmla="*/ 1611412 w 12191999"/>
              <a:gd name="connsiteY308" fmla="*/ 2781217 h 6858000"/>
              <a:gd name="connsiteX309" fmla="*/ 1585373 w 12191999"/>
              <a:gd name="connsiteY309" fmla="*/ 2774749 h 6858000"/>
              <a:gd name="connsiteX310" fmla="*/ 864136 w 12191999"/>
              <a:gd name="connsiteY310" fmla="*/ 2483362 h 6858000"/>
              <a:gd name="connsiteX311" fmla="*/ 864136 w 12191999"/>
              <a:gd name="connsiteY311" fmla="*/ 3024330 h 6858000"/>
              <a:gd name="connsiteX312" fmla="*/ 864136 w 12191999"/>
              <a:gd name="connsiteY312" fmla="*/ 3078048 h 6858000"/>
              <a:gd name="connsiteX313" fmla="*/ 1223608 w 12191999"/>
              <a:gd name="connsiteY313" fmla="*/ 3078048 h 6858000"/>
              <a:gd name="connsiteX314" fmla="*/ 1223608 w 12191999"/>
              <a:gd name="connsiteY314" fmla="*/ 3024330 h 6858000"/>
              <a:gd name="connsiteX315" fmla="*/ 1223608 w 12191999"/>
              <a:gd name="connsiteY315" fmla="*/ 2483362 h 6858000"/>
              <a:gd name="connsiteX316" fmla="*/ 0 w 12191999"/>
              <a:gd name="connsiteY316" fmla="*/ 0 h 6858000"/>
              <a:gd name="connsiteX317" fmla="*/ 7797802 w 12191999"/>
              <a:gd name="connsiteY317" fmla="*/ 0 h 6858000"/>
              <a:gd name="connsiteX318" fmla="*/ 9394360 w 12191999"/>
              <a:gd name="connsiteY318" fmla="*/ 1600083 h 6858000"/>
              <a:gd name="connsiteX319" fmla="*/ 10362928 w 12191999"/>
              <a:gd name="connsiteY319" fmla="*/ 629252 h 6858000"/>
              <a:gd name="connsiteX320" fmla="*/ 12191999 w 12191999"/>
              <a:gd name="connsiteY320" fmla="*/ 2462699 h 6858000"/>
              <a:gd name="connsiteX321" fmla="*/ 12191999 w 12191999"/>
              <a:gd name="connsiteY321" fmla="*/ 6858000 h 6858000"/>
              <a:gd name="connsiteX322" fmla="*/ 0 w 12191999"/>
              <a:gd name="connsiteY3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</a:cxnLst>
            <a:rect l="l" t="t" r="r" b="b"/>
            <a:pathLst>
              <a:path w="12191999" h="6858000">
                <a:moveTo>
                  <a:pt x="2182911" y="2890705"/>
                </a:moveTo>
                <a:lnTo>
                  <a:pt x="2182911" y="2913186"/>
                </a:lnTo>
                <a:cubicBezTo>
                  <a:pt x="2182911" y="2930067"/>
                  <a:pt x="2168744" y="2944265"/>
                  <a:pt x="2151886" y="2944265"/>
                </a:cubicBezTo>
                <a:cubicBezTo>
                  <a:pt x="2138669" y="2944265"/>
                  <a:pt x="2129409" y="2934563"/>
                  <a:pt x="2129409" y="2920601"/>
                </a:cubicBezTo>
                <a:cubicBezTo>
                  <a:pt x="2129409" y="2900644"/>
                  <a:pt x="2156714" y="2892125"/>
                  <a:pt x="2180140" y="2890863"/>
                </a:cubicBezTo>
                <a:close/>
                <a:moveTo>
                  <a:pt x="2807277" y="2863255"/>
                </a:moveTo>
                <a:cubicBezTo>
                  <a:pt x="2814874" y="2863255"/>
                  <a:pt x="2821364" y="2865936"/>
                  <a:pt x="2826667" y="2871379"/>
                </a:cubicBezTo>
                <a:cubicBezTo>
                  <a:pt x="2831969" y="2876743"/>
                  <a:pt x="2834660" y="2883369"/>
                  <a:pt x="2834660" y="2891021"/>
                </a:cubicBezTo>
                <a:cubicBezTo>
                  <a:pt x="2834660" y="2898672"/>
                  <a:pt x="2831969" y="2905219"/>
                  <a:pt x="2826667" y="2910662"/>
                </a:cubicBezTo>
                <a:cubicBezTo>
                  <a:pt x="2821364" y="2916105"/>
                  <a:pt x="2814874" y="2918787"/>
                  <a:pt x="2807277" y="2918787"/>
                </a:cubicBezTo>
                <a:cubicBezTo>
                  <a:pt x="2799679" y="2918787"/>
                  <a:pt x="2793189" y="2916105"/>
                  <a:pt x="2787886" y="2910662"/>
                </a:cubicBezTo>
                <a:cubicBezTo>
                  <a:pt x="2782584" y="2905298"/>
                  <a:pt x="2779893" y="2898751"/>
                  <a:pt x="2779893" y="2891021"/>
                </a:cubicBezTo>
                <a:cubicBezTo>
                  <a:pt x="2779893" y="2883369"/>
                  <a:pt x="2782584" y="2876822"/>
                  <a:pt x="2787886" y="2871379"/>
                </a:cubicBezTo>
                <a:cubicBezTo>
                  <a:pt x="2793189" y="2865936"/>
                  <a:pt x="2799679" y="2863255"/>
                  <a:pt x="2807277" y="2863255"/>
                </a:cubicBezTo>
                <a:close/>
                <a:moveTo>
                  <a:pt x="2969443" y="2863254"/>
                </a:moveTo>
                <a:cubicBezTo>
                  <a:pt x="2977040" y="2863254"/>
                  <a:pt x="2983530" y="2865936"/>
                  <a:pt x="2988833" y="2871379"/>
                </a:cubicBezTo>
                <a:cubicBezTo>
                  <a:pt x="2994056" y="2876743"/>
                  <a:pt x="2996747" y="2883290"/>
                  <a:pt x="2996747" y="2891020"/>
                </a:cubicBezTo>
                <a:cubicBezTo>
                  <a:pt x="2996747" y="2898672"/>
                  <a:pt x="2994135" y="2905219"/>
                  <a:pt x="2988833" y="2910662"/>
                </a:cubicBezTo>
                <a:cubicBezTo>
                  <a:pt x="2983530" y="2916105"/>
                  <a:pt x="2977040" y="2918787"/>
                  <a:pt x="2969443" y="2918787"/>
                </a:cubicBezTo>
                <a:cubicBezTo>
                  <a:pt x="2961845" y="2918787"/>
                  <a:pt x="2955355" y="2916105"/>
                  <a:pt x="2949973" y="2910662"/>
                </a:cubicBezTo>
                <a:cubicBezTo>
                  <a:pt x="2944670" y="2905298"/>
                  <a:pt x="2941980" y="2898672"/>
                  <a:pt x="2941980" y="2891020"/>
                </a:cubicBezTo>
                <a:cubicBezTo>
                  <a:pt x="2941980" y="2883369"/>
                  <a:pt x="2944591" y="2876822"/>
                  <a:pt x="2949973" y="2871379"/>
                </a:cubicBezTo>
                <a:cubicBezTo>
                  <a:pt x="2955276" y="2865936"/>
                  <a:pt x="2961845" y="2863254"/>
                  <a:pt x="2969443" y="2863254"/>
                </a:cubicBezTo>
                <a:close/>
                <a:moveTo>
                  <a:pt x="2645269" y="2863254"/>
                </a:moveTo>
                <a:cubicBezTo>
                  <a:pt x="2652867" y="2863254"/>
                  <a:pt x="2659357" y="2865936"/>
                  <a:pt x="2664660" y="2871379"/>
                </a:cubicBezTo>
                <a:cubicBezTo>
                  <a:pt x="2669883" y="2876743"/>
                  <a:pt x="2672574" y="2883290"/>
                  <a:pt x="2672574" y="2891020"/>
                </a:cubicBezTo>
                <a:cubicBezTo>
                  <a:pt x="2672574" y="2898672"/>
                  <a:pt x="2669962" y="2905219"/>
                  <a:pt x="2664660" y="2910662"/>
                </a:cubicBezTo>
                <a:cubicBezTo>
                  <a:pt x="2659357" y="2916105"/>
                  <a:pt x="2652867" y="2918787"/>
                  <a:pt x="2645269" y="2918787"/>
                </a:cubicBezTo>
                <a:cubicBezTo>
                  <a:pt x="2637672" y="2918787"/>
                  <a:pt x="2631182" y="2916105"/>
                  <a:pt x="2625800" y="2910662"/>
                </a:cubicBezTo>
                <a:cubicBezTo>
                  <a:pt x="2620497" y="2905298"/>
                  <a:pt x="2617806" y="2898672"/>
                  <a:pt x="2617806" y="2891020"/>
                </a:cubicBezTo>
                <a:cubicBezTo>
                  <a:pt x="2617806" y="2883369"/>
                  <a:pt x="2620418" y="2876822"/>
                  <a:pt x="2625800" y="2871379"/>
                </a:cubicBezTo>
                <a:cubicBezTo>
                  <a:pt x="2631103" y="2865936"/>
                  <a:pt x="2637672" y="2863254"/>
                  <a:pt x="2645269" y="2863254"/>
                </a:cubicBezTo>
                <a:close/>
                <a:moveTo>
                  <a:pt x="3128126" y="2855761"/>
                </a:moveTo>
                <a:cubicBezTo>
                  <a:pt x="3133666" y="2855761"/>
                  <a:pt x="3138494" y="2857417"/>
                  <a:pt x="3142609" y="2860730"/>
                </a:cubicBezTo>
                <a:cubicBezTo>
                  <a:pt x="3146725" y="2863964"/>
                  <a:pt x="3149257" y="2868303"/>
                  <a:pt x="3150207" y="2873509"/>
                </a:cubicBezTo>
                <a:lnTo>
                  <a:pt x="3105253" y="2873509"/>
                </a:lnTo>
                <a:cubicBezTo>
                  <a:pt x="3106520" y="2868303"/>
                  <a:pt x="3109290" y="2864043"/>
                  <a:pt x="3113563" y="2860730"/>
                </a:cubicBezTo>
                <a:cubicBezTo>
                  <a:pt x="3117837" y="2857417"/>
                  <a:pt x="3122586" y="2855761"/>
                  <a:pt x="3128126" y="2855761"/>
                </a:cubicBezTo>
                <a:close/>
                <a:moveTo>
                  <a:pt x="2338507" y="2855761"/>
                </a:moveTo>
                <a:cubicBezTo>
                  <a:pt x="2344047" y="2855761"/>
                  <a:pt x="2348875" y="2857496"/>
                  <a:pt x="2352990" y="2860730"/>
                </a:cubicBezTo>
                <a:cubicBezTo>
                  <a:pt x="2357106" y="2863964"/>
                  <a:pt x="2359638" y="2868303"/>
                  <a:pt x="2360588" y="2873509"/>
                </a:cubicBezTo>
                <a:lnTo>
                  <a:pt x="2315634" y="2873509"/>
                </a:lnTo>
                <a:cubicBezTo>
                  <a:pt x="2316901" y="2868303"/>
                  <a:pt x="2319671" y="2864043"/>
                  <a:pt x="2323944" y="2860730"/>
                </a:cubicBezTo>
                <a:cubicBezTo>
                  <a:pt x="2328218" y="2857417"/>
                  <a:pt x="2332967" y="2855761"/>
                  <a:pt x="2338507" y="2855761"/>
                </a:cubicBezTo>
                <a:close/>
                <a:moveTo>
                  <a:pt x="1688656" y="2841089"/>
                </a:moveTo>
                <a:cubicBezTo>
                  <a:pt x="1716357" y="2841089"/>
                  <a:pt x="1726171" y="2867041"/>
                  <a:pt x="1726171" y="2891336"/>
                </a:cubicBezTo>
                <a:cubicBezTo>
                  <a:pt x="1726171" y="2940479"/>
                  <a:pt x="1697441" y="2944266"/>
                  <a:pt x="1688656" y="2944266"/>
                </a:cubicBezTo>
                <a:cubicBezTo>
                  <a:pt x="1661273" y="2944266"/>
                  <a:pt x="1651459" y="2916973"/>
                  <a:pt x="1651459" y="2891336"/>
                </a:cubicBezTo>
                <a:cubicBezTo>
                  <a:pt x="1651459" y="2867041"/>
                  <a:pt x="1661194" y="2841089"/>
                  <a:pt x="1688656" y="2841089"/>
                </a:cubicBezTo>
                <a:close/>
                <a:moveTo>
                  <a:pt x="1778881" y="2826101"/>
                </a:moveTo>
                <a:lnTo>
                  <a:pt x="1778881" y="2958385"/>
                </a:lnTo>
                <a:lnTo>
                  <a:pt x="1778881" y="2958464"/>
                </a:lnTo>
                <a:lnTo>
                  <a:pt x="1809272" y="2958464"/>
                </a:lnTo>
                <a:lnTo>
                  <a:pt x="1809272" y="2859231"/>
                </a:lnTo>
                <a:lnTo>
                  <a:pt x="1810618" y="2858442"/>
                </a:lnTo>
                <a:cubicBezTo>
                  <a:pt x="1820273" y="2852921"/>
                  <a:pt x="1831591" y="2847162"/>
                  <a:pt x="1842513" y="2846058"/>
                </a:cubicBezTo>
                <a:cubicBezTo>
                  <a:pt x="1844016" y="2845821"/>
                  <a:pt x="1845758" y="2845821"/>
                  <a:pt x="1847578" y="2845821"/>
                </a:cubicBezTo>
                <a:cubicBezTo>
                  <a:pt x="1850981" y="2845821"/>
                  <a:pt x="1854226" y="2846058"/>
                  <a:pt x="1856442" y="2846295"/>
                </a:cubicBezTo>
                <a:lnTo>
                  <a:pt x="1856442" y="2826180"/>
                </a:lnTo>
                <a:cubicBezTo>
                  <a:pt x="1842829" y="2826890"/>
                  <a:pt x="1825259" y="2833358"/>
                  <a:pt x="1813467" y="2841956"/>
                </a:cubicBezTo>
                <a:lnTo>
                  <a:pt x="1809272" y="2845033"/>
                </a:lnTo>
                <a:lnTo>
                  <a:pt x="1809272" y="2826101"/>
                </a:lnTo>
                <a:close/>
                <a:moveTo>
                  <a:pt x="1325940" y="2826101"/>
                </a:moveTo>
                <a:lnTo>
                  <a:pt x="1325940" y="2958385"/>
                </a:lnTo>
                <a:lnTo>
                  <a:pt x="1356331" y="2958385"/>
                </a:lnTo>
                <a:lnTo>
                  <a:pt x="1356331" y="2826101"/>
                </a:lnTo>
                <a:close/>
                <a:moveTo>
                  <a:pt x="1466421" y="2821762"/>
                </a:moveTo>
                <a:cubicBezTo>
                  <a:pt x="1451621" y="2821762"/>
                  <a:pt x="1432389" y="2830833"/>
                  <a:pt x="1420834" y="2839274"/>
                </a:cubicBezTo>
                <a:lnTo>
                  <a:pt x="1416639" y="2842350"/>
                </a:lnTo>
                <a:lnTo>
                  <a:pt x="1416639" y="2826100"/>
                </a:lnTo>
                <a:lnTo>
                  <a:pt x="1386248" y="2826100"/>
                </a:lnTo>
                <a:lnTo>
                  <a:pt x="1386248" y="2958384"/>
                </a:lnTo>
                <a:lnTo>
                  <a:pt x="1416639" y="2958384"/>
                </a:lnTo>
                <a:lnTo>
                  <a:pt x="1416639" y="2854734"/>
                </a:lnTo>
                <a:lnTo>
                  <a:pt x="1417985" y="2853946"/>
                </a:lnTo>
                <a:cubicBezTo>
                  <a:pt x="1426611" y="2848976"/>
                  <a:pt x="1440541" y="2844007"/>
                  <a:pt x="1452017" y="2844007"/>
                </a:cubicBezTo>
                <a:cubicBezTo>
                  <a:pt x="1474731" y="2844007"/>
                  <a:pt x="1474731" y="2866882"/>
                  <a:pt x="1474731" y="2877847"/>
                </a:cubicBezTo>
                <a:lnTo>
                  <a:pt x="1474731" y="2958384"/>
                </a:lnTo>
                <a:lnTo>
                  <a:pt x="1505043" y="2958384"/>
                </a:lnTo>
                <a:lnTo>
                  <a:pt x="1505043" y="2867513"/>
                </a:lnTo>
                <a:cubicBezTo>
                  <a:pt x="1505043" y="2853788"/>
                  <a:pt x="1501323" y="2821762"/>
                  <a:pt x="1466421" y="2821762"/>
                </a:cubicBezTo>
                <a:close/>
                <a:moveTo>
                  <a:pt x="1956005" y="2821684"/>
                </a:moveTo>
                <a:cubicBezTo>
                  <a:pt x="1942471" y="2821684"/>
                  <a:pt x="1924506" y="2830440"/>
                  <a:pt x="1913663" y="2839117"/>
                </a:cubicBezTo>
                <a:lnTo>
                  <a:pt x="1909389" y="2842588"/>
                </a:lnTo>
                <a:lnTo>
                  <a:pt x="1909389" y="2826022"/>
                </a:lnTo>
                <a:lnTo>
                  <a:pt x="1878998" y="2826022"/>
                </a:lnTo>
                <a:lnTo>
                  <a:pt x="1878998" y="2958306"/>
                </a:lnTo>
                <a:lnTo>
                  <a:pt x="1909389" y="2958306"/>
                </a:lnTo>
                <a:lnTo>
                  <a:pt x="1909389" y="2854814"/>
                </a:lnTo>
                <a:lnTo>
                  <a:pt x="1910497" y="2854025"/>
                </a:lnTo>
                <a:cubicBezTo>
                  <a:pt x="1917699" y="2849056"/>
                  <a:pt x="1929571" y="2844007"/>
                  <a:pt x="1939860" y="2844007"/>
                </a:cubicBezTo>
                <a:cubicBezTo>
                  <a:pt x="1962891" y="2844007"/>
                  <a:pt x="1962891" y="2866883"/>
                  <a:pt x="1962891" y="2877848"/>
                </a:cubicBezTo>
                <a:lnTo>
                  <a:pt x="1962891" y="2958385"/>
                </a:lnTo>
                <a:lnTo>
                  <a:pt x="1993282" y="2958385"/>
                </a:lnTo>
                <a:lnTo>
                  <a:pt x="1993282" y="2867514"/>
                </a:lnTo>
                <a:cubicBezTo>
                  <a:pt x="1993282" y="2863333"/>
                  <a:pt x="1992965" y="2859863"/>
                  <a:pt x="1992253" y="2856865"/>
                </a:cubicBezTo>
                <a:lnTo>
                  <a:pt x="1991857" y="2855051"/>
                </a:lnTo>
                <a:lnTo>
                  <a:pt x="1993440" y="2854025"/>
                </a:lnTo>
                <a:cubicBezTo>
                  <a:pt x="2003254" y="2847636"/>
                  <a:pt x="2013938" y="2844007"/>
                  <a:pt x="2022723" y="2844007"/>
                </a:cubicBezTo>
                <a:cubicBezTo>
                  <a:pt x="2046783" y="2844007"/>
                  <a:pt x="2046783" y="2869486"/>
                  <a:pt x="2046783" y="2877848"/>
                </a:cubicBezTo>
                <a:lnTo>
                  <a:pt x="2046783" y="2958385"/>
                </a:lnTo>
                <a:lnTo>
                  <a:pt x="2046862" y="2958306"/>
                </a:lnTo>
                <a:lnTo>
                  <a:pt x="2077253" y="2958306"/>
                </a:lnTo>
                <a:lnTo>
                  <a:pt x="2077253" y="2867435"/>
                </a:lnTo>
                <a:cubicBezTo>
                  <a:pt x="2077253" y="2853710"/>
                  <a:pt x="2073534" y="2821684"/>
                  <a:pt x="2038631" y="2821684"/>
                </a:cubicBezTo>
                <a:cubicBezTo>
                  <a:pt x="2027314" y="2821684"/>
                  <a:pt x="2011168" y="2828626"/>
                  <a:pt x="1991857" y="2841720"/>
                </a:cubicBezTo>
                <a:lnTo>
                  <a:pt x="1989325" y="2843455"/>
                </a:lnTo>
                <a:lnTo>
                  <a:pt x="1987979" y="2840694"/>
                </a:lnTo>
                <a:cubicBezTo>
                  <a:pt x="1981727" y="2828073"/>
                  <a:pt x="1971042" y="2821684"/>
                  <a:pt x="1956005" y="2821684"/>
                </a:cubicBezTo>
                <a:close/>
                <a:moveTo>
                  <a:pt x="1688656" y="2821684"/>
                </a:moveTo>
                <a:cubicBezTo>
                  <a:pt x="1644573" y="2821684"/>
                  <a:pt x="1621305" y="2845427"/>
                  <a:pt x="1621305" y="2890705"/>
                </a:cubicBezTo>
                <a:cubicBezTo>
                  <a:pt x="1621305" y="2935983"/>
                  <a:pt x="1645840" y="2961935"/>
                  <a:pt x="1688656" y="2961935"/>
                </a:cubicBezTo>
                <a:cubicBezTo>
                  <a:pt x="1732106" y="2961935"/>
                  <a:pt x="1756008" y="2934563"/>
                  <a:pt x="1756008" y="2890705"/>
                </a:cubicBezTo>
                <a:cubicBezTo>
                  <a:pt x="1756008" y="2846847"/>
                  <a:pt x="1732740" y="2821684"/>
                  <a:pt x="1688656" y="2821684"/>
                </a:cubicBezTo>
                <a:close/>
                <a:moveTo>
                  <a:pt x="2160513" y="2821605"/>
                </a:moveTo>
                <a:cubicBezTo>
                  <a:pt x="2145238" y="2821605"/>
                  <a:pt x="2129568" y="2826180"/>
                  <a:pt x="2115163" y="2834936"/>
                </a:cubicBezTo>
                <a:lnTo>
                  <a:pt x="2115163" y="2845191"/>
                </a:lnTo>
                <a:cubicBezTo>
                  <a:pt x="2129647" y="2840852"/>
                  <a:pt x="2143734" y="2839905"/>
                  <a:pt x="2153311" y="2839905"/>
                </a:cubicBezTo>
                <a:cubicBezTo>
                  <a:pt x="2168031" y="2839905"/>
                  <a:pt x="2182990" y="2848030"/>
                  <a:pt x="2182990" y="2866094"/>
                </a:cubicBezTo>
                <a:lnTo>
                  <a:pt x="2182990" y="2876901"/>
                </a:lnTo>
                <a:lnTo>
                  <a:pt x="2180457" y="2876901"/>
                </a:lnTo>
                <a:cubicBezTo>
                  <a:pt x="2140727" y="2878557"/>
                  <a:pt x="2100126" y="2885578"/>
                  <a:pt x="2100126" y="2925728"/>
                </a:cubicBezTo>
                <a:cubicBezTo>
                  <a:pt x="2100126" y="2949472"/>
                  <a:pt x="2119516" y="2961935"/>
                  <a:pt x="2138748" y="2961935"/>
                </a:cubicBezTo>
                <a:lnTo>
                  <a:pt x="2138748" y="2961777"/>
                </a:lnTo>
                <a:cubicBezTo>
                  <a:pt x="2153706" y="2961777"/>
                  <a:pt x="2170881" y="2952390"/>
                  <a:pt x="2180536" y="2939059"/>
                </a:cubicBezTo>
                <a:lnTo>
                  <a:pt x="2185364" y="2932433"/>
                </a:lnTo>
                <a:lnTo>
                  <a:pt x="2185364" y="2958227"/>
                </a:lnTo>
                <a:lnTo>
                  <a:pt x="2212273" y="2958227"/>
                </a:lnTo>
                <a:lnTo>
                  <a:pt x="2212273" y="2862150"/>
                </a:lnTo>
                <a:cubicBezTo>
                  <a:pt x="2212273" y="2832254"/>
                  <a:pt x="2185522" y="2821605"/>
                  <a:pt x="2160513" y="2821605"/>
                </a:cubicBezTo>
                <a:close/>
                <a:moveTo>
                  <a:pt x="2800866" y="2819712"/>
                </a:moveTo>
                <a:cubicBezTo>
                  <a:pt x="2781476" y="2819712"/>
                  <a:pt x="2765251" y="2826575"/>
                  <a:pt x="2752034" y="2840379"/>
                </a:cubicBezTo>
                <a:cubicBezTo>
                  <a:pt x="2738817" y="2854104"/>
                  <a:pt x="2732248" y="2871064"/>
                  <a:pt x="2732248" y="2891100"/>
                </a:cubicBezTo>
                <a:cubicBezTo>
                  <a:pt x="2732248" y="2911135"/>
                  <a:pt x="2738817" y="2928016"/>
                  <a:pt x="2752034" y="2941820"/>
                </a:cubicBezTo>
                <a:cubicBezTo>
                  <a:pt x="2765251" y="2955625"/>
                  <a:pt x="2781555" y="2962487"/>
                  <a:pt x="2800866" y="2962487"/>
                </a:cubicBezTo>
                <a:cubicBezTo>
                  <a:pt x="2807356" y="2962487"/>
                  <a:pt x="2813450" y="2961462"/>
                  <a:pt x="2818990" y="2959332"/>
                </a:cubicBezTo>
                <a:cubicBezTo>
                  <a:pt x="2824530" y="2957202"/>
                  <a:pt x="2829516" y="2954047"/>
                  <a:pt x="2833948" y="2949787"/>
                </a:cubicBezTo>
                <a:lnTo>
                  <a:pt x="2833948" y="2952075"/>
                </a:lnTo>
                <a:cubicBezTo>
                  <a:pt x="2833948" y="2953889"/>
                  <a:pt x="2834581" y="2955388"/>
                  <a:pt x="2835927" y="2956650"/>
                </a:cubicBezTo>
                <a:cubicBezTo>
                  <a:pt x="2837272" y="2957912"/>
                  <a:pt x="2838776" y="2958543"/>
                  <a:pt x="2840596" y="2958543"/>
                </a:cubicBezTo>
                <a:lnTo>
                  <a:pt x="2875103" y="2958543"/>
                </a:lnTo>
                <a:cubicBezTo>
                  <a:pt x="2876844" y="2958543"/>
                  <a:pt x="2878269" y="2957912"/>
                  <a:pt x="2879535" y="2956650"/>
                </a:cubicBezTo>
                <a:cubicBezTo>
                  <a:pt x="2880722" y="2955388"/>
                  <a:pt x="2881355" y="2953889"/>
                  <a:pt x="2881355" y="2952075"/>
                </a:cubicBezTo>
                <a:lnTo>
                  <a:pt x="2881355" y="2829809"/>
                </a:lnTo>
                <a:cubicBezTo>
                  <a:pt x="2881355" y="2827916"/>
                  <a:pt x="2880722" y="2826417"/>
                  <a:pt x="2879535" y="2825234"/>
                </a:cubicBezTo>
                <a:cubicBezTo>
                  <a:pt x="2878348" y="2824050"/>
                  <a:pt x="2876844" y="2823419"/>
                  <a:pt x="2874945" y="2823419"/>
                </a:cubicBezTo>
                <a:lnTo>
                  <a:pt x="2840359" y="2823419"/>
                </a:lnTo>
                <a:cubicBezTo>
                  <a:pt x="2838459" y="2823419"/>
                  <a:pt x="2837035" y="2824050"/>
                  <a:pt x="2835768" y="2825234"/>
                </a:cubicBezTo>
                <a:cubicBezTo>
                  <a:pt x="2834502" y="2826417"/>
                  <a:pt x="2833948" y="2827916"/>
                  <a:pt x="2833948" y="2829809"/>
                </a:cubicBezTo>
                <a:lnTo>
                  <a:pt x="2833948" y="2832254"/>
                </a:lnTo>
                <a:cubicBezTo>
                  <a:pt x="2829516" y="2828152"/>
                  <a:pt x="2824530" y="2824997"/>
                  <a:pt x="2818990" y="2822867"/>
                </a:cubicBezTo>
                <a:cubicBezTo>
                  <a:pt x="2813450" y="2820737"/>
                  <a:pt x="2807435" y="2819712"/>
                  <a:pt x="2800866" y="2819712"/>
                </a:cubicBezTo>
                <a:close/>
                <a:moveTo>
                  <a:pt x="3127414" y="2819633"/>
                </a:moveTo>
                <a:cubicBezTo>
                  <a:pt x="3106282" y="2819633"/>
                  <a:pt x="3089266" y="2826417"/>
                  <a:pt x="3076208" y="2839827"/>
                </a:cubicBezTo>
                <a:cubicBezTo>
                  <a:pt x="3063149" y="2853315"/>
                  <a:pt x="3056659" y="2871379"/>
                  <a:pt x="3056659" y="2891731"/>
                </a:cubicBezTo>
                <a:cubicBezTo>
                  <a:pt x="3056659" y="2912082"/>
                  <a:pt x="3063624" y="2928963"/>
                  <a:pt x="3077474" y="2942372"/>
                </a:cubicBezTo>
                <a:cubicBezTo>
                  <a:pt x="3091324" y="2955782"/>
                  <a:pt x="3109131" y="2962487"/>
                  <a:pt x="3130738" y="2962487"/>
                </a:cubicBezTo>
                <a:cubicBezTo>
                  <a:pt x="3143559" y="2962487"/>
                  <a:pt x="3155351" y="2960121"/>
                  <a:pt x="3166115" y="2955388"/>
                </a:cubicBezTo>
                <a:cubicBezTo>
                  <a:pt x="3176879" y="2950655"/>
                  <a:pt x="3184951" y="2944344"/>
                  <a:pt x="3190412" y="2936456"/>
                </a:cubicBezTo>
                <a:lnTo>
                  <a:pt x="3190333" y="2936377"/>
                </a:lnTo>
                <a:cubicBezTo>
                  <a:pt x="3191441" y="2934879"/>
                  <a:pt x="3191916" y="2933222"/>
                  <a:pt x="3191678" y="2931566"/>
                </a:cubicBezTo>
                <a:cubicBezTo>
                  <a:pt x="3191441" y="2929909"/>
                  <a:pt x="3190491" y="2928568"/>
                  <a:pt x="3188908" y="2927543"/>
                </a:cubicBezTo>
                <a:lnTo>
                  <a:pt x="3166036" y="2912555"/>
                </a:lnTo>
                <a:cubicBezTo>
                  <a:pt x="3164216" y="2911372"/>
                  <a:pt x="3162395" y="2910899"/>
                  <a:pt x="3160654" y="2911056"/>
                </a:cubicBezTo>
                <a:cubicBezTo>
                  <a:pt x="3158913" y="2911214"/>
                  <a:pt x="3157172" y="2912161"/>
                  <a:pt x="3155589" y="2913738"/>
                </a:cubicBezTo>
                <a:cubicBezTo>
                  <a:pt x="3151948" y="2917367"/>
                  <a:pt x="3148149" y="2920049"/>
                  <a:pt x="3144192" y="2921705"/>
                </a:cubicBezTo>
                <a:cubicBezTo>
                  <a:pt x="3140235" y="2923362"/>
                  <a:pt x="3135961" y="2924230"/>
                  <a:pt x="3131292" y="2924230"/>
                </a:cubicBezTo>
                <a:cubicBezTo>
                  <a:pt x="3124327" y="2924230"/>
                  <a:pt x="3118391" y="2922415"/>
                  <a:pt x="3113484" y="2918787"/>
                </a:cubicBezTo>
                <a:cubicBezTo>
                  <a:pt x="3108577" y="2915158"/>
                  <a:pt x="3105491" y="2910189"/>
                  <a:pt x="3104225" y="2903957"/>
                </a:cubicBezTo>
                <a:lnTo>
                  <a:pt x="3188750" y="2903957"/>
                </a:lnTo>
                <a:cubicBezTo>
                  <a:pt x="3191124" y="2903957"/>
                  <a:pt x="3192945" y="2903011"/>
                  <a:pt x="3194211" y="2901275"/>
                </a:cubicBezTo>
                <a:cubicBezTo>
                  <a:pt x="3195477" y="2899540"/>
                  <a:pt x="3196111" y="2897173"/>
                  <a:pt x="3196111" y="2894176"/>
                </a:cubicBezTo>
                <a:lnTo>
                  <a:pt x="3196111" y="2886445"/>
                </a:lnTo>
                <a:cubicBezTo>
                  <a:pt x="3196111" y="2867672"/>
                  <a:pt x="3189779" y="2851817"/>
                  <a:pt x="3177037" y="2838959"/>
                </a:cubicBezTo>
                <a:cubicBezTo>
                  <a:pt x="3164295" y="2826101"/>
                  <a:pt x="3148545" y="2819633"/>
                  <a:pt x="3127414" y="2819633"/>
                </a:cubicBezTo>
                <a:close/>
                <a:moveTo>
                  <a:pt x="2506530" y="2819633"/>
                </a:moveTo>
                <a:cubicBezTo>
                  <a:pt x="2497903" y="2819633"/>
                  <a:pt x="2490226" y="2821290"/>
                  <a:pt x="2483578" y="2824681"/>
                </a:cubicBezTo>
                <a:cubicBezTo>
                  <a:pt x="2476930" y="2828073"/>
                  <a:pt x="2471469" y="2832964"/>
                  <a:pt x="2467116" y="2839511"/>
                </a:cubicBezTo>
                <a:lnTo>
                  <a:pt x="2467116" y="2829730"/>
                </a:lnTo>
                <a:cubicBezTo>
                  <a:pt x="2467116" y="2827837"/>
                  <a:pt x="2466483" y="2826338"/>
                  <a:pt x="2465296" y="2825155"/>
                </a:cubicBezTo>
                <a:cubicBezTo>
                  <a:pt x="2464109" y="2823971"/>
                  <a:pt x="2462605" y="2823340"/>
                  <a:pt x="2460705" y="2823340"/>
                </a:cubicBezTo>
                <a:lnTo>
                  <a:pt x="2426120" y="2823340"/>
                </a:lnTo>
                <a:cubicBezTo>
                  <a:pt x="2424220" y="2823340"/>
                  <a:pt x="2422716" y="2823971"/>
                  <a:pt x="2421529" y="2825155"/>
                </a:cubicBezTo>
                <a:cubicBezTo>
                  <a:pt x="2420342" y="2826338"/>
                  <a:pt x="2419709" y="2827837"/>
                  <a:pt x="2419709" y="2829730"/>
                </a:cubicBezTo>
                <a:lnTo>
                  <a:pt x="2419709" y="2952154"/>
                </a:lnTo>
                <a:cubicBezTo>
                  <a:pt x="2419709" y="2954047"/>
                  <a:pt x="2420342" y="2955546"/>
                  <a:pt x="2421529" y="2956729"/>
                </a:cubicBezTo>
                <a:cubicBezTo>
                  <a:pt x="2422716" y="2957991"/>
                  <a:pt x="2424220" y="2958543"/>
                  <a:pt x="2426120" y="2958543"/>
                </a:cubicBezTo>
                <a:lnTo>
                  <a:pt x="2460705" y="2958543"/>
                </a:lnTo>
                <a:cubicBezTo>
                  <a:pt x="2462605" y="2958543"/>
                  <a:pt x="2464109" y="2957912"/>
                  <a:pt x="2465296" y="2956729"/>
                </a:cubicBezTo>
                <a:cubicBezTo>
                  <a:pt x="2466483" y="2955546"/>
                  <a:pt x="2467116" y="2954047"/>
                  <a:pt x="2467116" y="2952154"/>
                </a:cubicBezTo>
                <a:lnTo>
                  <a:pt x="2467116" y="2882738"/>
                </a:lnTo>
                <a:cubicBezTo>
                  <a:pt x="2467116" y="2875954"/>
                  <a:pt x="2469174" y="2870590"/>
                  <a:pt x="2473369" y="2866567"/>
                </a:cubicBezTo>
                <a:cubicBezTo>
                  <a:pt x="2477484" y="2862544"/>
                  <a:pt x="2482866" y="2860572"/>
                  <a:pt x="2489276" y="2860572"/>
                </a:cubicBezTo>
                <a:lnTo>
                  <a:pt x="2489197" y="2860651"/>
                </a:lnTo>
                <a:cubicBezTo>
                  <a:pt x="2495608" y="2860651"/>
                  <a:pt x="2500911" y="2862623"/>
                  <a:pt x="2504947" y="2866646"/>
                </a:cubicBezTo>
                <a:cubicBezTo>
                  <a:pt x="2508983" y="2870669"/>
                  <a:pt x="2511041" y="2876033"/>
                  <a:pt x="2511041" y="2882817"/>
                </a:cubicBezTo>
                <a:lnTo>
                  <a:pt x="2511041" y="2952233"/>
                </a:lnTo>
                <a:cubicBezTo>
                  <a:pt x="2511041" y="2954126"/>
                  <a:pt x="2511674" y="2955624"/>
                  <a:pt x="2512861" y="2956808"/>
                </a:cubicBezTo>
                <a:cubicBezTo>
                  <a:pt x="2514049" y="2958070"/>
                  <a:pt x="2515552" y="2958622"/>
                  <a:pt x="2517452" y="2958622"/>
                </a:cubicBezTo>
                <a:lnTo>
                  <a:pt x="2552038" y="2958622"/>
                </a:lnTo>
                <a:cubicBezTo>
                  <a:pt x="2553937" y="2958622"/>
                  <a:pt x="2555441" y="2957991"/>
                  <a:pt x="2556628" y="2956808"/>
                </a:cubicBezTo>
                <a:cubicBezTo>
                  <a:pt x="2557815" y="2955624"/>
                  <a:pt x="2558448" y="2954126"/>
                  <a:pt x="2558448" y="2952233"/>
                </a:cubicBezTo>
                <a:lnTo>
                  <a:pt x="2558448" y="2878873"/>
                </a:lnTo>
                <a:cubicBezTo>
                  <a:pt x="2558448" y="2859547"/>
                  <a:pt x="2554095" y="2844875"/>
                  <a:pt x="2545310" y="2834778"/>
                </a:cubicBezTo>
                <a:cubicBezTo>
                  <a:pt x="2536525" y="2824681"/>
                  <a:pt x="2523546" y="2819633"/>
                  <a:pt x="2506530" y="2819633"/>
                </a:cubicBezTo>
                <a:close/>
                <a:moveTo>
                  <a:pt x="2337795" y="2819633"/>
                </a:moveTo>
                <a:cubicBezTo>
                  <a:pt x="2316663" y="2819633"/>
                  <a:pt x="2299647" y="2826338"/>
                  <a:pt x="2286589" y="2839827"/>
                </a:cubicBezTo>
                <a:cubicBezTo>
                  <a:pt x="2273530" y="2853315"/>
                  <a:pt x="2267040" y="2871379"/>
                  <a:pt x="2267040" y="2891731"/>
                </a:cubicBezTo>
                <a:cubicBezTo>
                  <a:pt x="2267040" y="2912082"/>
                  <a:pt x="2274005" y="2928963"/>
                  <a:pt x="2287855" y="2942372"/>
                </a:cubicBezTo>
                <a:cubicBezTo>
                  <a:pt x="2301705" y="2955782"/>
                  <a:pt x="2319512" y="2962487"/>
                  <a:pt x="2341119" y="2962487"/>
                </a:cubicBezTo>
                <a:cubicBezTo>
                  <a:pt x="2353940" y="2962487"/>
                  <a:pt x="2365732" y="2960121"/>
                  <a:pt x="2376496" y="2955388"/>
                </a:cubicBezTo>
                <a:cubicBezTo>
                  <a:pt x="2387260" y="2950655"/>
                  <a:pt x="2395332" y="2944344"/>
                  <a:pt x="2400793" y="2936456"/>
                </a:cubicBezTo>
                <a:lnTo>
                  <a:pt x="2400714" y="2936377"/>
                </a:lnTo>
                <a:cubicBezTo>
                  <a:pt x="2401822" y="2934879"/>
                  <a:pt x="2402297" y="2933222"/>
                  <a:pt x="2402060" y="2931566"/>
                </a:cubicBezTo>
                <a:cubicBezTo>
                  <a:pt x="2401822" y="2929909"/>
                  <a:pt x="2400872" y="2928568"/>
                  <a:pt x="2399290" y="2927543"/>
                </a:cubicBezTo>
                <a:lnTo>
                  <a:pt x="2376417" y="2912555"/>
                </a:lnTo>
                <a:cubicBezTo>
                  <a:pt x="2374597" y="2911372"/>
                  <a:pt x="2372776" y="2910899"/>
                  <a:pt x="2371035" y="2911056"/>
                </a:cubicBezTo>
                <a:cubicBezTo>
                  <a:pt x="2369294" y="2911214"/>
                  <a:pt x="2367553" y="2912161"/>
                  <a:pt x="2365970" y="2913738"/>
                </a:cubicBezTo>
                <a:cubicBezTo>
                  <a:pt x="2362329" y="2917367"/>
                  <a:pt x="2358530" y="2920049"/>
                  <a:pt x="2354573" y="2921705"/>
                </a:cubicBezTo>
                <a:cubicBezTo>
                  <a:pt x="2350616" y="2923362"/>
                  <a:pt x="2346342" y="2924230"/>
                  <a:pt x="2341673" y="2924230"/>
                </a:cubicBezTo>
                <a:cubicBezTo>
                  <a:pt x="2334708" y="2924230"/>
                  <a:pt x="2328772" y="2922415"/>
                  <a:pt x="2323865" y="2918787"/>
                </a:cubicBezTo>
                <a:cubicBezTo>
                  <a:pt x="2318959" y="2915158"/>
                  <a:pt x="2315872" y="2910189"/>
                  <a:pt x="2314606" y="2903957"/>
                </a:cubicBezTo>
                <a:lnTo>
                  <a:pt x="2399131" y="2903957"/>
                </a:lnTo>
                <a:cubicBezTo>
                  <a:pt x="2401506" y="2903957"/>
                  <a:pt x="2403326" y="2903011"/>
                  <a:pt x="2404592" y="2901275"/>
                </a:cubicBezTo>
                <a:cubicBezTo>
                  <a:pt x="2405858" y="2899540"/>
                  <a:pt x="2406492" y="2897173"/>
                  <a:pt x="2406492" y="2894176"/>
                </a:cubicBezTo>
                <a:lnTo>
                  <a:pt x="2406492" y="2886445"/>
                </a:lnTo>
                <a:cubicBezTo>
                  <a:pt x="2406492" y="2867672"/>
                  <a:pt x="2400160" y="2851817"/>
                  <a:pt x="2387418" y="2838959"/>
                </a:cubicBezTo>
                <a:cubicBezTo>
                  <a:pt x="2374676" y="2826101"/>
                  <a:pt x="2358926" y="2819633"/>
                  <a:pt x="2337795" y="2819633"/>
                </a:cubicBezTo>
                <a:close/>
                <a:moveTo>
                  <a:pt x="2960895" y="2819475"/>
                </a:moveTo>
                <a:cubicBezTo>
                  <a:pt x="2942217" y="2819475"/>
                  <a:pt x="2926467" y="2826180"/>
                  <a:pt x="2913646" y="2839590"/>
                </a:cubicBezTo>
                <a:cubicBezTo>
                  <a:pt x="2900825" y="2852921"/>
                  <a:pt x="2894414" y="2870038"/>
                  <a:pt x="2894414" y="2890863"/>
                </a:cubicBezTo>
                <a:cubicBezTo>
                  <a:pt x="2894414" y="2911687"/>
                  <a:pt x="2900825" y="2928805"/>
                  <a:pt x="2913646" y="2942214"/>
                </a:cubicBezTo>
                <a:cubicBezTo>
                  <a:pt x="2926467" y="2955624"/>
                  <a:pt x="2942217" y="2962329"/>
                  <a:pt x="2960895" y="2962329"/>
                </a:cubicBezTo>
                <a:cubicBezTo>
                  <a:pt x="2968097" y="2962329"/>
                  <a:pt x="2974824" y="2961067"/>
                  <a:pt x="2981077" y="2958543"/>
                </a:cubicBezTo>
                <a:cubicBezTo>
                  <a:pt x="2987329" y="2956019"/>
                  <a:pt x="2992315" y="2952627"/>
                  <a:pt x="2996035" y="2948288"/>
                </a:cubicBezTo>
                <a:lnTo>
                  <a:pt x="2996035" y="2954283"/>
                </a:lnTo>
                <a:cubicBezTo>
                  <a:pt x="2996035" y="2963276"/>
                  <a:pt x="2993502" y="2970138"/>
                  <a:pt x="2988358" y="2974950"/>
                </a:cubicBezTo>
                <a:cubicBezTo>
                  <a:pt x="2983293" y="2979762"/>
                  <a:pt x="2975932" y="2982207"/>
                  <a:pt x="2966435" y="2982207"/>
                </a:cubicBezTo>
                <a:cubicBezTo>
                  <a:pt x="2961211" y="2982207"/>
                  <a:pt x="2956305" y="2981182"/>
                  <a:pt x="2951635" y="2979131"/>
                </a:cubicBezTo>
                <a:cubicBezTo>
                  <a:pt x="2946966" y="2977080"/>
                  <a:pt x="2942375" y="2973925"/>
                  <a:pt x="2937864" y="2969586"/>
                </a:cubicBezTo>
                <a:cubicBezTo>
                  <a:pt x="2936360" y="2968324"/>
                  <a:pt x="2934777" y="2967614"/>
                  <a:pt x="2932878" y="2967614"/>
                </a:cubicBezTo>
                <a:cubicBezTo>
                  <a:pt x="2930978" y="2967535"/>
                  <a:pt x="2929158" y="2968166"/>
                  <a:pt x="2927259" y="2969428"/>
                </a:cubicBezTo>
                <a:lnTo>
                  <a:pt x="2903199" y="2985441"/>
                </a:lnTo>
                <a:cubicBezTo>
                  <a:pt x="2900429" y="2987177"/>
                  <a:pt x="2898846" y="2989228"/>
                  <a:pt x="2898450" y="2991594"/>
                </a:cubicBezTo>
                <a:cubicBezTo>
                  <a:pt x="2897976" y="2993882"/>
                  <a:pt x="2898688" y="2996090"/>
                  <a:pt x="2900587" y="2998220"/>
                </a:cubicBezTo>
                <a:cubicBezTo>
                  <a:pt x="2907314" y="3006029"/>
                  <a:pt x="2916495" y="3012261"/>
                  <a:pt x="2928288" y="3016836"/>
                </a:cubicBezTo>
                <a:cubicBezTo>
                  <a:pt x="2940001" y="3021411"/>
                  <a:pt x="2952664" y="3023699"/>
                  <a:pt x="2966277" y="3023699"/>
                </a:cubicBezTo>
                <a:cubicBezTo>
                  <a:pt x="2989228" y="3023699"/>
                  <a:pt x="3007827" y="3017546"/>
                  <a:pt x="3021994" y="3005083"/>
                </a:cubicBezTo>
                <a:cubicBezTo>
                  <a:pt x="3036161" y="2992620"/>
                  <a:pt x="3043284" y="2975739"/>
                  <a:pt x="3043284" y="2954441"/>
                </a:cubicBezTo>
                <a:lnTo>
                  <a:pt x="3043284" y="2829493"/>
                </a:lnTo>
                <a:cubicBezTo>
                  <a:pt x="3043284" y="2827836"/>
                  <a:pt x="3042730" y="2826417"/>
                  <a:pt x="3041463" y="2825154"/>
                </a:cubicBezTo>
                <a:cubicBezTo>
                  <a:pt x="3040276" y="2823971"/>
                  <a:pt x="3038772" y="2823340"/>
                  <a:pt x="3036952" y="2823340"/>
                </a:cubicBezTo>
                <a:lnTo>
                  <a:pt x="3003237" y="2823340"/>
                </a:lnTo>
                <a:cubicBezTo>
                  <a:pt x="3001575" y="2823340"/>
                  <a:pt x="3000150" y="2823892"/>
                  <a:pt x="2998884" y="2825154"/>
                </a:cubicBezTo>
                <a:cubicBezTo>
                  <a:pt x="2997697" y="2826338"/>
                  <a:pt x="2997064" y="2827836"/>
                  <a:pt x="2997064" y="2829493"/>
                </a:cubicBezTo>
                <a:lnTo>
                  <a:pt x="2997064" y="2833516"/>
                </a:lnTo>
                <a:cubicBezTo>
                  <a:pt x="2993819" y="2829256"/>
                  <a:pt x="2988991" y="2825786"/>
                  <a:pt x="2982580" y="2823261"/>
                </a:cubicBezTo>
                <a:cubicBezTo>
                  <a:pt x="2976170" y="2820737"/>
                  <a:pt x="2968968" y="2819475"/>
                  <a:pt x="2960895" y="2819475"/>
                </a:cubicBezTo>
                <a:close/>
                <a:moveTo>
                  <a:pt x="2636722" y="2819475"/>
                </a:moveTo>
                <a:cubicBezTo>
                  <a:pt x="2618044" y="2819475"/>
                  <a:pt x="2602294" y="2826180"/>
                  <a:pt x="2589473" y="2839590"/>
                </a:cubicBezTo>
                <a:cubicBezTo>
                  <a:pt x="2576652" y="2852921"/>
                  <a:pt x="2570241" y="2870038"/>
                  <a:pt x="2570241" y="2890863"/>
                </a:cubicBezTo>
                <a:cubicBezTo>
                  <a:pt x="2570241" y="2911687"/>
                  <a:pt x="2576652" y="2928805"/>
                  <a:pt x="2589473" y="2942214"/>
                </a:cubicBezTo>
                <a:cubicBezTo>
                  <a:pt x="2602294" y="2955624"/>
                  <a:pt x="2618044" y="2962329"/>
                  <a:pt x="2636722" y="2962329"/>
                </a:cubicBezTo>
                <a:cubicBezTo>
                  <a:pt x="2643924" y="2962329"/>
                  <a:pt x="2650651" y="2961067"/>
                  <a:pt x="2656904" y="2958543"/>
                </a:cubicBezTo>
                <a:cubicBezTo>
                  <a:pt x="2663156" y="2956019"/>
                  <a:pt x="2668142" y="2952627"/>
                  <a:pt x="2671862" y="2948288"/>
                </a:cubicBezTo>
                <a:lnTo>
                  <a:pt x="2671862" y="2954283"/>
                </a:lnTo>
                <a:cubicBezTo>
                  <a:pt x="2671862" y="2963276"/>
                  <a:pt x="2669329" y="2970138"/>
                  <a:pt x="2664185" y="2974950"/>
                </a:cubicBezTo>
                <a:cubicBezTo>
                  <a:pt x="2659120" y="2979762"/>
                  <a:pt x="2651759" y="2982207"/>
                  <a:pt x="2642262" y="2982207"/>
                </a:cubicBezTo>
                <a:cubicBezTo>
                  <a:pt x="2637038" y="2982207"/>
                  <a:pt x="2632131" y="2981182"/>
                  <a:pt x="2627462" y="2979131"/>
                </a:cubicBezTo>
                <a:cubicBezTo>
                  <a:pt x="2622793" y="2977080"/>
                  <a:pt x="2618202" y="2973925"/>
                  <a:pt x="2613691" y="2969586"/>
                </a:cubicBezTo>
                <a:cubicBezTo>
                  <a:pt x="2612187" y="2968324"/>
                  <a:pt x="2610604" y="2967614"/>
                  <a:pt x="2608705" y="2967614"/>
                </a:cubicBezTo>
                <a:cubicBezTo>
                  <a:pt x="2606805" y="2967535"/>
                  <a:pt x="2604985" y="2968166"/>
                  <a:pt x="2603086" y="2969428"/>
                </a:cubicBezTo>
                <a:lnTo>
                  <a:pt x="2579026" y="2985441"/>
                </a:lnTo>
                <a:cubicBezTo>
                  <a:pt x="2576256" y="2987177"/>
                  <a:pt x="2574673" y="2989228"/>
                  <a:pt x="2574277" y="2991594"/>
                </a:cubicBezTo>
                <a:cubicBezTo>
                  <a:pt x="2573802" y="2993882"/>
                  <a:pt x="2574515" y="2996090"/>
                  <a:pt x="2576414" y="2998220"/>
                </a:cubicBezTo>
                <a:cubicBezTo>
                  <a:pt x="2583141" y="3006029"/>
                  <a:pt x="2592322" y="3012261"/>
                  <a:pt x="2604115" y="3016836"/>
                </a:cubicBezTo>
                <a:cubicBezTo>
                  <a:pt x="2615828" y="3021411"/>
                  <a:pt x="2628491" y="3023699"/>
                  <a:pt x="2642104" y="3023699"/>
                </a:cubicBezTo>
                <a:cubicBezTo>
                  <a:pt x="2665055" y="3023699"/>
                  <a:pt x="2683654" y="3017546"/>
                  <a:pt x="2697821" y="3005083"/>
                </a:cubicBezTo>
                <a:cubicBezTo>
                  <a:pt x="2711988" y="2992620"/>
                  <a:pt x="2719111" y="2975739"/>
                  <a:pt x="2719111" y="2954441"/>
                </a:cubicBezTo>
                <a:lnTo>
                  <a:pt x="2719111" y="2829493"/>
                </a:lnTo>
                <a:cubicBezTo>
                  <a:pt x="2719111" y="2827836"/>
                  <a:pt x="2718557" y="2826417"/>
                  <a:pt x="2717290" y="2825154"/>
                </a:cubicBezTo>
                <a:cubicBezTo>
                  <a:pt x="2716103" y="2823971"/>
                  <a:pt x="2714599" y="2823340"/>
                  <a:pt x="2712779" y="2823340"/>
                </a:cubicBezTo>
                <a:lnTo>
                  <a:pt x="2679064" y="2823340"/>
                </a:lnTo>
                <a:cubicBezTo>
                  <a:pt x="2677402" y="2823340"/>
                  <a:pt x="2675977" y="2823892"/>
                  <a:pt x="2674711" y="2825154"/>
                </a:cubicBezTo>
                <a:cubicBezTo>
                  <a:pt x="2673524" y="2826338"/>
                  <a:pt x="2672891" y="2827836"/>
                  <a:pt x="2672891" y="2829493"/>
                </a:cubicBezTo>
                <a:lnTo>
                  <a:pt x="2672891" y="2833516"/>
                </a:lnTo>
                <a:cubicBezTo>
                  <a:pt x="2669646" y="2829256"/>
                  <a:pt x="2664818" y="2825786"/>
                  <a:pt x="2658407" y="2823261"/>
                </a:cubicBezTo>
                <a:cubicBezTo>
                  <a:pt x="2651997" y="2820737"/>
                  <a:pt x="2644795" y="2819475"/>
                  <a:pt x="2636722" y="2819475"/>
                </a:cubicBezTo>
                <a:close/>
                <a:moveTo>
                  <a:pt x="1341294" y="2775065"/>
                </a:moveTo>
                <a:cubicBezTo>
                  <a:pt x="1332271" y="2775065"/>
                  <a:pt x="1324911" y="2782480"/>
                  <a:pt x="1324911" y="2791551"/>
                </a:cubicBezTo>
                <a:cubicBezTo>
                  <a:pt x="1324911" y="2800623"/>
                  <a:pt x="1332271" y="2808037"/>
                  <a:pt x="1341294" y="2808037"/>
                </a:cubicBezTo>
                <a:cubicBezTo>
                  <a:pt x="1350316" y="2808037"/>
                  <a:pt x="1357677" y="2800623"/>
                  <a:pt x="1357677" y="2791551"/>
                </a:cubicBezTo>
                <a:cubicBezTo>
                  <a:pt x="1357677" y="2782480"/>
                  <a:pt x="1350316" y="2775065"/>
                  <a:pt x="1341294" y="2775065"/>
                </a:cubicBezTo>
                <a:close/>
                <a:moveTo>
                  <a:pt x="1585373" y="2774749"/>
                </a:moveTo>
                <a:cubicBezTo>
                  <a:pt x="1548730" y="2774749"/>
                  <a:pt x="1543269" y="2805276"/>
                  <a:pt x="1543269" y="2823498"/>
                </a:cubicBezTo>
                <a:lnTo>
                  <a:pt x="1543269" y="2826101"/>
                </a:lnTo>
                <a:lnTo>
                  <a:pt x="1526807" y="2826101"/>
                </a:lnTo>
                <a:lnTo>
                  <a:pt x="1526807" y="2844796"/>
                </a:lnTo>
                <a:lnTo>
                  <a:pt x="1543269" y="2844796"/>
                </a:lnTo>
                <a:lnTo>
                  <a:pt x="1543506" y="2958385"/>
                </a:lnTo>
                <a:lnTo>
                  <a:pt x="1574135" y="2958385"/>
                </a:lnTo>
                <a:lnTo>
                  <a:pt x="1574135" y="2844796"/>
                </a:lnTo>
                <a:lnTo>
                  <a:pt x="1611412" y="2844796"/>
                </a:lnTo>
                <a:lnTo>
                  <a:pt x="1611412" y="2826101"/>
                </a:lnTo>
                <a:lnTo>
                  <a:pt x="1573898" y="2826101"/>
                </a:lnTo>
                <a:lnTo>
                  <a:pt x="1573898" y="2823498"/>
                </a:lnTo>
                <a:cubicBezTo>
                  <a:pt x="1573898" y="2807721"/>
                  <a:pt x="1577063" y="2791630"/>
                  <a:pt x="1600411" y="2791630"/>
                </a:cubicBezTo>
                <a:cubicBezTo>
                  <a:pt x="1603814" y="2791630"/>
                  <a:pt x="1607455" y="2791866"/>
                  <a:pt x="1611412" y="2792340"/>
                </a:cubicBezTo>
                <a:lnTo>
                  <a:pt x="1611412" y="2781217"/>
                </a:lnTo>
                <a:cubicBezTo>
                  <a:pt x="1602706" y="2776958"/>
                  <a:pt x="1593921" y="2774749"/>
                  <a:pt x="1585373" y="2774749"/>
                </a:cubicBezTo>
                <a:close/>
                <a:moveTo>
                  <a:pt x="864136" y="2483362"/>
                </a:moveTo>
                <a:lnTo>
                  <a:pt x="864136" y="3024330"/>
                </a:lnTo>
                <a:lnTo>
                  <a:pt x="864136" y="3078048"/>
                </a:lnTo>
                <a:lnTo>
                  <a:pt x="1223608" y="3078048"/>
                </a:lnTo>
                <a:lnTo>
                  <a:pt x="1223608" y="3024330"/>
                </a:lnTo>
                <a:lnTo>
                  <a:pt x="1223608" y="2483362"/>
                </a:lnTo>
                <a:close/>
                <a:moveTo>
                  <a:pt x="0" y="0"/>
                </a:moveTo>
                <a:lnTo>
                  <a:pt x="7797802" y="0"/>
                </a:lnTo>
                <a:lnTo>
                  <a:pt x="9394360" y="1600083"/>
                </a:lnTo>
                <a:lnTo>
                  <a:pt x="10362928" y="629252"/>
                </a:lnTo>
                <a:lnTo>
                  <a:pt x="12191999" y="2462699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82B7B1-0C36-8396-FD09-F21C3911FE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8609" y="3859181"/>
            <a:ext cx="10614781" cy="534783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9ADC30-0F0E-A380-20CE-93FBF0BE0C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8609" y="3209331"/>
            <a:ext cx="10614781" cy="53478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593F3468-94C5-5465-646A-2756ED7E61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7800" y="0"/>
            <a:ext cx="4394199" cy="2464037"/>
          </a:xfrm>
          <a:prstGeom prst="rect">
            <a:avLst/>
          </a:prstGeom>
        </p:spPr>
      </p:pic>
      <p:grpSp>
        <p:nvGrpSpPr>
          <p:cNvPr id="94" name="Graphic 39">
            <a:extLst>
              <a:ext uri="{FF2B5EF4-FFF2-40B4-BE49-F238E27FC236}">
                <a16:creationId xmlns:a16="http://schemas.microsoft.com/office/drawing/2014/main" id="{0597B6F7-2BCC-E7D9-EB24-80F45F284A18}"/>
              </a:ext>
            </a:extLst>
          </p:cNvPr>
          <p:cNvGrpSpPr/>
          <p:nvPr/>
        </p:nvGrpSpPr>
        <p:grpSpPr>
          <a:xfrm>
            <a:off x="864135" y="2483363"/>
            <a:ext cx="2331974" cy="594686"/>
            <a:chOff x="776445" y="4698562"/>
            <a:chExt cx="2331974" cy="594686"/>
          </a:xfrm>
        </p:grpSpPr>
        <p:grpSp>
          <p:nvGrpSpPr>
            <p:cNvPr id="95" name="Graphic 39">
              <a:extLst>
                <a:ext uri="{FF2B5EF4-FFF2-40B4-BE49-F238E27FC236}">
                  <a16:creationId xmlns:a16="http://schemas.microsoft.com/office/drawing/2014/main" id="{8908A38F-E8FE-64A9-13C3-87C33FBB255C}"/>
                </a:ext>
              </a:extLst>
            </p:cNvPr>
            <p:cNvGrpSpPr/>
            <p:nvPr/>
          </p:nvGrpSpPr>
          <p:grpSpPr>
            <a:xfrm>
              <a:off x="1237220" y="4989949"/>
              <a:ext cx="1871199" cy="248949"/>
              <a:chOff x="1237220" y="4989949"/>
              <a:chExt cx="1871199" cy="248949"/>
            </a:xfrm>
            <a:solidFill>
              <a:srgbClr val="FFFFFF"/>
            </a:solidFill>
          </p:grpSpPr>
          <p:grpSp>
            <p:nvGrpSpPr>
              <p:cNvPr id="96" name="Graphic 39">
                <a:extLst>
                  <a:ext uri="{FF2B5EF4-FFF2-40B4-BE49-F238E27FC236}">
                    <a16:creationId xmlns:a16="http://schemas.microsoft.com/office/drawing/2014/main" id="{81F9B672-19C8-064C-9B7E-4AD2E666B868}"/>
                  </a:ext>
                </a:extLst>
              </p:cNvPr>
              <p:cNvGrpSpPr/>
              <p:nvPr/>
            </p:nvGrpSpPr>
            <p:grpSpPr>
              <a:xfrm>
                <a:off x="2179349" y="5034675"/>
                <a:ext cx="929070" cy="204223"/>
                <a:chOff x="2179349" y="5034675"/>
                <a:chExt cx="929070" cy="204223"/>
              </a:xfrm>
              <a:solidFill>
                <a:srgbClr val="FFFFFF"/>
              </a:solidFill>
            </p:grpSpPr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6623424E-7B26-C0C8-991C-6AB20B403F7E}"/>
                    </a:ext>
                  </a:extLst>
                </p:cNvPr>
                <p:cNvSpPr/>
                <p:nvPr/>
              </p:nvSpPr>
              <p:spPr>
                <a:xfrm>
                  <a:off x="2179349" y="5034833"/>
                  <a:ext cx="139451" cy="142854"/>
                </a:xfrm>
                <a:custGeom>
                  <a:avLst/>
                  <a:gdLst>
                    <a:gd name="connsiteX0" fmla="*/ 133753 w 139451"/>
                    <a:gd name="connsiteY0" fmla="*/ 116823 h 142854"/>
                    <a:gd name="connsiteX1" fmla="*/ 109456 w 139451"/>
                    <a:gd name="connsiteY1" fmla="*/ 135755 h 142854"/>
                    <a:gd name="connsiteX2" fmla="*/ 74079 w 139451"/>
                    <a:gd name="connsiteY2" fmla="*/ 142854 h 142854"/>
                    <a:gd name="connsiteX3" fmla="*/ 20815 w 139451"/>
                    <a:gd name="connsiteY3" fmla="*/ 122739 h 142854"/>
                    <a:gd name="connsiteX4" fmla="*/ 0 w 139451"/>
                    <a:gd name="connsiteY4" fmla="*/ 72098 h 142854"/>
                    <a:gd name="connsiteX5" fmla="*/ 19549 w 139451"/>
                    <a:gd name="connsiteY5" fmla="*/ 20194 h 142854"/>
                    <a:gd name="connsiteX6" fmla="*/ 70755 w 139451"/>
                    <a:gd name="connsiteY6" fmla="*/ 0 h 142854"/>
                    <a:gd name="connsiteX7" fmla="*/ 120378 w 139451"/>
                    <a:gd name="connsiteY7" fmla="*/ 19326 h 142854"/>
                    <a:gd name="connsiteX8" fmla="*/ 139452 w 139451"/>
                    <a:gd name="connsiteY8" fmla="*/ 66812 h 142854"/>
                    <a:gd name="connsiteX9" fmla="*/ 139452 w 139451"/>
                    <a:gd name="connsiteY9" fmla="*/ 74543 h 142854"/>
                    <a:gd name="connsiteX10" fmla="*/ 137552 w 139451"/>
                    <a:gd name="connsiteY10" fmla="*/ 81642 h 142854"/>
                    <a:gd name="connsiteX11" fmla="*/ 132091 w 139451"/>
                    <a:gd name="connsiteY11" fmla="*/ 84324 h 142854"/>
                    <a:gd name="connsiteX12" fmla="*/ 47566 w 139451"/>
                    <a:gd name="connsiteY12" fmla="*/ 84324 h 142854"/>
                    <a:gd name="connsiteX13" fmla="*/ 56825 w 139451"/>
                    <a:gd name="connsiteY13" fmla="*/ 99154 h 142854"/>
                    <a:gd name="connsiteX14" fmla="*/ 74633 w 139451"/>
                    <a:gd name="connsiteY14" fmla="*/ 104597 h 142854"/>
                    <a:gd name="connsiteX15" fmla="*/ 87533 w 139451"/>
                    <a:gd name="connsiteY15" fmla="*/ 102072 h 142854"/>
                    <a:gd name="connsiteX16" fmla="*/ 98930 w 139451"/>
                    <a:gd name="connsiteY16" fmla="*/ 94105 h 142854"/>
                    <a:gd name="connsiteX17" fmla="*/ 103995 w 139451"/>
                    <a:gd name="connsiteY17" fmla="*/ 91423 h 142854"/>
                    <a:gd name="connsiteX18" fmla="*/ 109377 w 139451"/>
                    <a:gd name="connsiteY18" fmla="*/ 92922 h 142854"/>
                    <a:gd name="connsiteX19" fmla="*/ 132250 w 139451"/>
                    <a:gd name="connsiteY19" fmla="*/ 107910 h 142854"/>
                    <a:gd name="connsiteX20" fmla="*/ 135020 w 139451"/>
                    <a:gd name="connsiteY20" fmla="*/ 111933 h 142854"/>
                    <a:gd name="connsiteX21" fmla="*/ 133674 w 139451"/>
                    <a:gd name="connsiteY21" fmla="*/ 116744 h 142854"/>
                    <a:gd name="connsiteX22" fmla="*/ 48594 w 139451"/>
                    <a:gd name="connsiteY22" fmla="*/ 53876 h 142854"/>
                    <a:gd name="connsiteX23" fmla="*/ 93548 w 139451"/>
                    <a:gd name="connsiteY23" fmla="*/ 53876 h 142854"/>
                    <a:gd name="connsiteX24" fmla="*/ 85950 w 139451"/>
                    <a:gd name="connsiteY24" fmla="*/ 41097 h 142854"/>
                    <a:gd name="connsiteX25" fmla="*/ 71467 w 139451"/>
                    <a:gd name="connsiteY25" fmla="*/ 36128 h 142854"/>
                    <a:gd name="connsiteX26" fmla="*/ 56904 w 139451"/>
                    <a:gd name="connsiteY26" fmla="*/ 41097 h 142854"/>
                    <a:gd name="connsiteX27" fmla="*/ 48594 w 139451"/>
                    <a:gd name="connsiteY27" fmla="*/ 53876 h 142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9451" h="142854">
                      <a:moveTo>
                        <a:pt x="133753" y="116823"/>
                      </a:moveTo>
                      <a:cubicBezTo>
                        <a:pt x="128292" y="124711"/>
                        <a:pt x="120220" y="131022"/>
                        <a:pt x="109456" y="135755"/>
                      </a:cubicBezTo>
                      <a:cubicBezTo>
                        <a:pt x="98692" y="140488"/>
                        <a:pt x="86900" y="142854"/>
                        <a:pt x="74079" y="142854"/>
                      </a:cubicBezTo>
                      <a:cubicBezTo>
                        <a:pt x="52472" y="142854"/>
                        <a:pt x="34665" y="136149"/>
                        <a:pt x="20815" y="122739"/>
                      </a:cubicBezTo>
                      <a:cubicBezTo>
                        <a:pt x="6965" y="109330"/>
                        <a:pt x="0" y="92449"/>
                        <a:pt x="0" y="72098"/>
                      </a:cubicBezTo>
                      <a:cubicBezTo>
                        <a:pt x="0" y="51746"/>
                        <a:pt x="6490" y="33682"/>
                        <a:pt x="19549" y="20194"/>
                      </a:cubicBezTo>
                      <a:cubicBezTo>
                        <a:pt x="32607" y="6705"/>
                        <a:pt x="49623" y="0"/>
                        <a:pt x="70755" y="0"/>
                      </a:cubicBezTo>
                      <a:cubicBezTo>
                        <a:pt x="91886" y="0"/>
                        <a:pt x="107636" y="6468"/>
                        <a:pt x="120378" y="19326"/>
                      </a:cubicBezTo>
                      <a:cubicBezTo>
                        <a:pt x="133120" y="32184"/>
                        <a:pt x="139452" y="48039"/>
                        <a:pt x="139452" y="66812"/>
                      </a:cubicBezTo>
                      <a:lnTo>
                        <a:pt x="139452" y="74543"/>
                      </a:lnTo>
                      <a:cubicBezTo>
                        <a:pt x="139452" y="77540"/>
                        <a:pt x="138818" y="79907"/>
                        <a:pt x="137552" y="81642"/>
                      </a:cubicBezTo>
                      <a:cubicBezTo>
                        <a:pt x="136286" y="83378"/>
                        <a:pt x="134466" y="84324"/>
                        <a:pt x="132091" y="84324"/>
                      </a:cubicBezTo>
                      <a:lnTo>
                        <a:pt x="47566" y="84324"/>
                      </a:lnTo>
                      <a:cubicBezTo>
                        <a:pt x="48832" y="90556"/>
                        <a:pt x="51919" y="95525"/>
                        <a:pt x="56825" y="99154"/>
                      </a:cubicBezTo>
                      <a:cubicBezTo>
                        <a:pt x="61732" y="102782"/>
                        <a:pt x="67668" y="104597"/>
                        <a:pt x="74633" y="104597"/>
                      </a:cubicBezTo>
                      <a:cubicBezTo>
                        <a:pt x="79302" y="104597"/>
                        <a:pt x="83576" y="103729"/>
                        <a:pt x="87533" y="102072"/>
                      </a:cubicBezTo>
                      <a:cubicBezTo>
                        <a:pt x="91490" y="100416"/>
                        <a:pt x="95289" y="97734"/>
                        <a:pt x="98930" y="94105"/>
                      </a:cubicBezTo>
                      <a:cubicBezTo>
                        <a:pt x="100513" y="92528"/>
                        <a:pt x="102254" y="91581"/>
                        <a:pt x="103995" y="91423"/>
                      </a:cubicBezTo>
                      <a:cubicBezTo>
                        <a:pt x="105736" y="91266"/>
                        <a:pt x="107557" y="91739"/>
                        <a:pt x="109377" y="92922"/>
                      </a:cubicBezTo>
                      <a:lnTo>
                        <a:pt x="132250" y="107910"/>
                      </a:lnTo>
                      <a:cubicBezTo>
                        <a:pt x="133832" y="108935"/>
                        <a:pt x="134782" y="110276"/>
                        <a:pt x="135020" y="111933"/>
                      </a:cubicBezTo>
                      <a:cubicBezTo>
                        <a:pt x="135257" y="113589"/>
                        <a:pt x="134782" y="115246"/>
                        <a:pt x="133674" y="116744"/>
                      </a:cubicBezTo>
                      <a:close/>
                      <a:moveTo>
                        <a:pt x="48594" y="53876"/>
                      </a:moveTo>
                      <a:lnTo>
                        <a:pt x="93548" y="53876"/>
                      </a:lnTo>
                      <a:cubicBezTo>
                        <a:pt x="92598" y="48670"/>
                        <a:pt x="90066" y="44331"/>
                        <a:pt x="85950" y="41097"/>
                      </a:cubicBezTo>
                      <a:cubicBezTo>
                        <a:pt x="81835" y="37863"/>
                        <a:pt x="77007" y="36128"/>
                        <a:pt x="71467" y="36128"/>
                      </a:cubicBezTo>
                      <a:cubicBezTo>
                        <a:pt x="65927" y="36128"/>
                        <a:pt x="61178" y="37784"/>
                        <a:pt x="56904" y="41097"/>
                      </a:cubicBezTo>
                      <a:cubicBezTo>
                        <a:pt x="52631" y="44410"/>
                        <a:pt x="49861" y="48670"/>
                        <a:pt x="48594" y="53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2BA7FEFD-ACD3-C4DB-0DB6-5685BDF3D127}"/>
                    </a:ext>
                  </a:extLst>
                </p:cNvPr>
                <p:cNvSpPr/>
                <p:nvPr/>
              </p:nvSpPr>
              <p:spPr>
                <a:xfrm>
                  <a:off x="2332018" y="5034833"/>
                  <a:ext cx="138739" cy="138988"/>
                </a:xfrm>
                <a:custGeom>
                  <a:avLst/>
                  <a:gdLst>
                    <a:gd name="connsiteX0" fmla="*/ 69567 w 138739"/>
                    <a:gd name="connsiteY0" fmla="*/ 40939 h 138988"/>
                    <a:gd name="connsiteX1" fmla="*/ 53660 w 138739"/>
                    <a:gd name="connsiteY1" fmla="*/ 46934 h 138988"/>
                    <a:gd name="connsiteX2" fmla="*/ 47407 w 138739"/>
                    <a:gd name="connsiteY2" fmla="*/ 63105 h 138988"/>
                    <a:gd name="connsiteX3" fmla="*/ 47407 w 138739"/>
                    <a:gd name="connsiteY3" fmla="*/ 132521 h 138988"/>
                    <a:gd name="connsiteX4" fmla="*/ 45587 w 138739"/>
                    <a:gd name="connsiteY4" fmla="*/ 137096 h 138988"/>
                    <a:gd name="connsiteX5" fmla="*/ 40996 w 138739"/>
                    <a:gd name="connsiteY5" fmla="*/ 138910 h 138988"/>
                    <a:gd name="connsiteX6" fmla="*/ 6411 w 138739"/>
                    <a:gd name="connsiteY6" fmla="*/ 138910 h 138988"/>
                    <a:gd name="connsiteX7" fmla="*/ 1820 w 138739"/>
                    <a:gd name="connsiteY7" fmla="*/ 137096 h 138988"/>
                    <a:gd name="connsiteX8" fmla="*/ 0 w 138739"/>
                    <a:gd name="connsiteY8" fmla="*/ 132521 h 138988"/>
                    <a:gd name="connsiteX9" fmla="*/ 0 w 138739"/>
                    <a:gd name="connsiteY9" fmla="*/ 10097 h 138988"/>
                    <a:gd name="connsiteX10" fmla="*/ 1820 w 138739"/>
                    <a:gd name="connsiteY10" fmla="*/ 5522 h 138988"/>
                    <a:gd name="connsiteX11" fmla="*/ 6411 w 138739"/>
                    <a:gd name="connsiteY11" fmla="*/ 3707 h 138988"/>
                    <a:gd name="connsiteX12" fmla="*/ 40996 w 138739"/>
                    <a:gd name="connsiteY12" fmla="*/ 3707 h 138988"/>
                    <a:gd name="connsiteX13" fmla="*/ 45587 w 138739"/>
                    <a:gd name="connsiteY13" fmla="*/ 5522 h 138988"/>
                    <a:gd name="connsiteX14" fmla="*/ 47407 w 138739"/>
                    <a:gd name="connsiteY14" fmla="*/ 10097 h 138988"/>
                    <a:gd name="connsiteX15" fmla="*/ 47407 w 138739"/>
                    <a:gd name="connsiteY15" fmla="*/ 19878 h 138988"/>
                    <a:gd name="connsiteX16" fmla="*/ 63869 w 138739"/>
                    <a:gd name="connsiteY16" fmla="*/ 5048 h 138988"/>
                    <a:gd name="connsiteX17" fmla="*/ 86821 w 138739"/>
                    <a:gd name="connsiteY17" fmla="*/ 0 h 138988"/>
                    <a:gd name="connsiteX18" fmla="*/ 125601 w 138739"/>
                    <a:gd name="connsiteY18" fmla="*/ 15145 h 138988"/>
                    <a:gd name="connsiteX19" fmla="*/ 138739 w 138739"/>
                    <a:gd name="connsiteY19" fmla="*/ 59240 h 138988"/>
                    <a:gd name="connsiteX20" fmla="*/ 138739 w 138739"/>
                    <a:gd name="connsiteY20" fmla="*/ 132600 h 138988"/>
                    <a:gd name="connsiteX21" fmla="*/ 136919 w 138739"/>
                    <a:gd name="connsiteY21" fmla="*/ 137175 h 138988"/>
                    <a:gd name="connsiteX22" fmla="*/ 132329 w 138739"/>
                    <a:gd name="connsiteY22" fmla="*/ 138989 h 138988"/>
                    <a:gd name="connsiteX23" fmla="*/ 97743 w 138739"/>
                    <a:gd name="connsiteY23" fmla="*/ 138989 h 138988"/>
                    <a:gd name="connsiteX24" fmla="*/ 93152 w 138739"/>
                    <a:gd name="connsiteY24" fmla="*/ 137175 h 138988"/>
                    <a:gd name="connsiteX25" fmla="*/ 91332 w 138739"/>
                    <a:gd name="connsiteY25" fmla="*/ 132600 h 138988"/>
                    <a:gd name="connsiteX26" fmla="*/ 91332 w 138739"/>
                    <a:gd name="connsiteY26" fmla="*/ 63184 h 138988"/>
                    <a:gd name="connsiteX27" fmla="*/ 85238 w 138739"/>
                    <a:gd name="connsiteY27" fmla="*/ 47013 h 138988"/>
                    <a:gd name="connsiteX28" fmla="*/ 69488 w 138739"/>
                    <a:gd name="connsiteY28" fmla="*/ 41018 h 138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38739" h="138988">
                      <a:moveTo>
                        <a:pt x="69567" y="40939"/>
                      </a:moveTo>
                      <a:cubicBezTo>
                        <a:pt x="63157" y="40939"/>
                        <a:pt x="57775" y="42911"/>
                        <a:pt x="53660" y="46934"/>
                      </a:cubicBezTo>
                      <a:cubicBezTo>
                        <a:pt x="49465" y="50957"/>
                        <a:pt x="47407" y="56321"/>
                        <a:pt x="47407" y="63105"/>
                      </a:cubicBezTo>
                      <a:lnTo>
                        <a:pt x="47407" y="132521"/>
                      </a:lnTo>
                      <a:cubicBezTo>
                        <a:pt x="47407" y="134414"/>
                        <a:pt x="46774" y="135913"/>
                        <a:pt x="45587" y="137096"/>
                      </a:cubicBezTo>
                      <a:cubicBezTo>
                        <a:pt x="44400" y="138279"/>
                        <a:pt x="42896" y="138910"/>
                        <a:pt x="40996" y="138910"/>
                      </a:cubicBezTo>
                      <a:lnTo>
                        <a:pt x="6411" y="138910"/>
                      </a:lnTo>
                      <a:cubicBezTo>
                        <a:pt x="4511" y="138910"/>
                        <a:pt x="3007" y="138358"/>
                        <a:pt x="1820" y="137096"/>
                      </a:cubicBezTo>
                      <a:cubicBezTo>
                        <a:pt x="633" y="135913"/>
                        <a:pt x="0" y="134414"/>
                        <a:pt x="0" y="132521"/>
                      </a:cubicBezTo>
                      <a:lnTo>
                        <a:pt x="0" y="10097"/>
                      </a:lnTo>
                      <a:cubicBezTo>
                        <a:pt x="0" y="8204"/>
                        <a:pt x="633" y="6705"/>
                        <a:pt x="1820" y="5522"/>
                      </a:cubicBezTo>
                      <a:cubicBezTo>
                        <a:pt x="3007" y="4338"/>
                        <a:pt x="4511" y="3707"/>
                        <a:pt x="6411" y="3707"/>
                      </a:cubicBezTo>
                      <a:lnTo>
                        <a:pt x="40996" y="3707"/>
                      </a:lnTo>
                      <a:cubicBezTo>
                        <a:pt x="42896" y="3707"/>
                        <a:pt x="44400" y="4338"/>
                        <a:pt x="45587" y="5522"/>
                      </a:cubicBezTo>
                      <a:cubicBezTo>
                        <a:pt x="46774" y="6705"/>
                        <a:pt x="47407" y="8204"/>
                        <a:pt x="47407" y="10097"/>
                      </a:cubicBezTo>
                      <a:lnTo>
                        <a:pt x="47407" y="19878"/>
                      </a:lnTo>
                      <a:cubicBezTo>
                        <a:pt x="51760" y="13331"/>
                        <a:pt x="57221" y="8440"/>
                        <a:pt x="63869" y="5048"/>
                      </a:cubicBezTo>
                      <a:cubicBezTo>
                        <a:pt x="70517" y="1657"/>
                        <a:pt x="78194" y="0"/>
                        <a:pt x="86821" y="0"/>
                      </a:cubicBezTo>
                      <a:cubicBezTo>
                        <a:pt x="103837" y="0"/>
                        <a:pt x="116816" y="5048"/>
                        <a:pt x="125601" y="15145"/>
                      </a:cubicBezTo>
                      <a:cubicBezTo>
                        <a:pt x="134386" y="25242"/>
                        <a:pt x="138739" y="39914"/>
                        <a:pt x="138739" y="59240"/>
                      </a:cubicBezTo>
                      <a:lnTo>
                        <a:pt x="138739" y="132600"/>
                      </a:lnTo>
                      <a:cubicBezTo>
                        <a:pt x="138739" y="134493"/>
                        <a:pt x="138106" y="135991"/>
                        <a:pt x="136919" y="137175"/>
                      </a:cubicBezTo>
                      <a:cubicBezTo>
                        <a:pt x="135732" y="138358"/>
                        <a:pt x="134228" y="138989"/>
                        <a:pt x="132329" y="138989"/>
                      </a:cubicBezTo>
                      <a:lnTo>
                        <a:pt x="97743" y="138989"/>
                      </a:lnTo>
                      <a:cubicBezTo>
                        <a:pt x="95843" y="138989"/>
                        <a:pt x="94340" y="138437"/>
                        <a:pt x="93152" y="137175"/>
                      </a:cubicBezTo>
                      <a:cubicBezTo>
                        <a:pt x="91965" y="135991"/>
                        <a:pt x="91332" y="134493"/>
                        <a:pt x="91332" y="132600"/>
                      </a:cubicBezTo>
                      <a:lnTo>
                        <a:pt x="91332" y="63184"/>
                      </a:lnTo>
                      <a:cubicBezTo>
                        <a:pt x="91332" y="56400"/>
                        <a:pt x="89274" y="51036"/>
                        <a:pt x="85238" y="47013"/>
                      </a:cubicBezTo>
                      <a:cubicBezTo>
                        <a:pt x="81202" y="42990"/>
                        <a:pt x="75899" y="41018"/>
                        <a:pt x="69488" y="410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D913370F-C1F7-4FB6-7416-4C76AB25362D}"/>
                    </a:ext>
                  </a:extLst>
                </p:cNvPr>
                <p:cNvSpPr/>
                <p:nvPr/>
              </p:nvSpPr>
              <p:spPr>
                <a:xfrm>
                  <a:off x="2482550" y="5034675"/>
                  <a:ext cx="148869" cy="204223"/>
                </a:xfrm>
                <a:custGeom>
                  <a:avLst/>
                  <a:gdLst>
                    <a:gd name="connsiteX0" fmla="*/ 72021 w 148869"/>
                    <a:gd name="connsiteY0" fmla="*/ 162732 h 204223"/>
                    <a:gd name="connsiteX1" fmla="*/ 93944 w 148869"/>
                    <a:gd name="connsiteY1" fmla="*/ 155475 h 204223"/>
                    <a:gd name="connsiteX2" fmla="*/ 101621 w 148869"/>
                    <a:gd name="connsiteY2" fmla="*/ 134808 h 204223"/>
                    <a:gd name="connsiteX3" fmla="*/ 101621 w 148869"/>
                    <a:gd name="connsiteY3" fmla="*/ 128813 h 204223"/>
                    <a:gd name="connsiteX4" fmla="*/ 86663 w 148869"/>
                    <a:gd name="connsiteY4" fmla="*/ 139068 h 204223"/>
                    <a:gd name="connsiteX5" fmla="*/ 66481 w 148869"/>
                    <a:gd name="connsiteY5" fmla="*/ 142854 h 204223"/>
                    <a:gd name="connsiteX6" fmla="*/ 19232 w 148869"/>
                    <a:gd name="connsiteY6" fmla="*/ 122739 h 204223"/>
                    <a:gd name="connsiteX7" fmla="*/ 0 w 148869"/>
                    <a:gd name="connsiteY7" fmla="*/ 71388 h 204223"/>
                    <a:gd name="connsiteX8" fmla="*/ 19232 w 148869"/>
                    <a:gd name="connsiteY8" fmla="*/ 20115 h 204223"/>
                    <a:gd name="connsiteX9" fmla="*/ 66481 w 148869"/>
                    <a:gd name="connsiteY9" fmla="*/ 0 h 204223"/>
                    <a:gd name="connsiteX10" fmla="*/ 88166 w 148869"/>
                    <a:gd name="connsiteY10" fmla="*/ 3786 h 204223"/>
                    <a:gd name="connsiteX11" fmla="*/ 102650 w 148869"/>
                    <a:gd name="connsiteY11" fmla="*/ 14041 h 204223"/>
                    <a:gd name="connsiteX12" fmla="*/ 102650 w 148869"/>
                    <a:gd name="connsiteY12" fmla="*/ 10018 h 204223"/>
                    <a:gd name="connsiteX13" fmla="*/ 104470 w 148869"/>
                    <a:gd name="connsiteY13" fmla="*/ 5679 h 204223"/>
                    <a:gd name="connsiteX14" fmla="*/ 108823 w 148869"/>
                    <a:gd name="connsiteY14" fmla="*/ 3865 h 204223"/>
                    <a:gd name="connsiteX15" fmla="*/ 142538 w 148869"/>
                    <a:gd name="connsiteY15" fmla="*/ 3865 h 204223"/>
                    <a:gd name="connsiteX16" fmla="*/ 147049 w 148869"/>
                    <a:gd name="connsiteY16" fmla="*/ 5679 h 204223"/>
                    <a:gd name="connsiteX17" fmla="*/ 148870 w 148869"/>
                    <a:gd name="connsiteY17" fmla="*/ 10018 h 204223"/>
                    <a:gd name="connsiteX18" fmla="*/ 148870 w 148869"/>
                    <a:gd name="connsiteY18" fmla="*/ 134966 h 204223"/>
                    <a:gd name="connsiteX19" fmla="*/ 127580 w 148869"/>
                    <a:gd name="connsiteY19" fmla="*/ 185608 h 204223"/>
                    <a:gd name="connsiteX20" fmla="*/ 71863 w 148869"/>
                    <a:gd name="connsiteY20" fmla="*/ 204224 h 204223"/>
                    <a:gd name="connsiteX21" fmla="*/ 33874 w 148869"/>
                    <a:gd name="connsiteY21" fmla="*/ 197361 h 204223"/>
                    <a:gd name="connsiteX22" fmla="*/ 6173 w 148869"/>
                    <a:gd name="connsiteY22" fmla="*/ 178745 h 204223"/>
                    <a:gd name="connsiteX23" fmla="*/ 4036 w 148869"/>
                    <a:gd name="connsiteY23" fmla="*/ 172119 h 204223"/>
                    <a:gd name="connsiteX24" fmla="*/ 8785 w 148869"/>
                    <a:gd name="connsiteY24" fmla="*/ 165966 h 204223"/>
                    <a:gd name="connsiteX25" fmla="*/ 32845 w 148869"/>
                    <a:gd name="connsiteY25" fmla="*/ 149953 h 204223"/>
                    <a:gd name="connsiteX26" fmla="*/ 38464 w 148869"/>
                    <a:gd name="connsiteY26" fmla="*/ 148139 h 204223"/>
                    <a:gd name="connsiteX27" fmla="*/ 43450 w 148869"/>
                    <a:gd name="connsiteY27" fmla="*/ 150111 h 204223"/>
                    <a:gd name="connsiteX28" fmla="*/ 57221 w 148869"/>
                    <a:gd name="connsiteY28" fmla="*/ 159656 h 204223"/>
                    <a:gd name="connsiteX29" fmla="*/ 72021 w 148869"/>
                    <a:gd name="connsiteY29" fmla="*/ 162732 h 204223"/>
                    <a:gd name="connsiteX30" fmla="*/ 102333 w 148869"/>
                    <a:gd name="connsiteY30" fmla="*/ 71545 h 204223"/>
                    <a:gd name="connsiteX31" fmla="*/ 94419 w 148869"/>
                    <a:gd name="connsiteY31" fmla="*/ 51904 h 204223"/>
                    <a:gd name="connsiteX32" fmla="*/ 75028 w 148869"/>
                    <a:gd name="connsiteY32" fmla="*/ 43779 h 204223"/>
                    <a:gd name="connsiteX33" fmla="*/ 55559 w 148869"/>
                    <a:gd name="connsiteY33" fmla="*/ 51904 h 204223"/>
                    <a:gd name="connsiteX34" fmla="*/ 47565 w 148869"/>
                    <a:gd name="connsiteY34" fmla="*/ 71545 h 204223"/>
                    <a:gd name="connsiteX35" fmla="*/ 55559 w 148869"/>
                    <a:gd name="connsiteY35" fmla="*/ 91187 h 204223"/>
                    <a:gd name="connsiteX36" fmla="*/ 75028 w 148869"/>
                    <a:gd name="connsiteY36" fmla="*/ 99312 h 204223"/>
                    <a:gd name="connsiteX37" fmla="*/ 94419 w 148869"/>
                    <a:gd name="connsiteY37" fmla="*/ 91187 h 204223"/>
                    <a:gd name="connsiteX38" fmla="*/ 102333 w 148869"/>
                    <a:gd name="connsiteY38" fmla="*/ 71545 h 204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8869" h="204223">
                      <a:moveTo>
                        <a:pt x="72021" y="162732"/>
                      </a:moveTo>
                      <a:cubicBezTo>
                        <a:pt x="81518" y="162732"/>
                        <a:pt x="88879" y="160287"/>
                        <a:pt x="93944" y="155475"/>
                      </a:cubicBezTo>
                      <a:cubicBezTo>
                        <a:pt x="99088" y="150663"/>
                        <a:pt x="101621" y="143801"/>
                        <a:pt x="101621" y="134808"/>
                      </a:cubicBezTo>
                      <a:lnTo>
                        <a:pt x="101621" y="128813"/>
                      </a:lnTo>
                      <a:cubicBezTo>
                        <a:pt x="97901" y="133152"/>
                        <a:pt x="92915" y="136544"/>
                        <a:pt x="86663" y="139068"/>
                      </a:cubicBezTo>
                      <a:cubicBezTo>
                        <a:pt x="80410" y="141592"/>
                        <a:pt x="73683" y="142854"/>
                        <a:pt x="66481" y="142854"/>
                      </a:cubicBezTo>
                      <a:cubicBezTo>
                        <a:pt x="47803" y="142854"/>
                        <a:pt x="32053" y="136149"/>
                        <a:pt x="19232" y="122739"/>
                      </a:cubicBezTo>
                      <a:cubicBezTo>
                        <a:pt x="6411" y="109330"/>
                        <a:pt x="0" y="92212"/>
                        <a:pt x="0" y="71388"/>
                      </a:cubicBezTo>
                      <a:cubicBezTo>
                        <a:pt x="0" y="50563"/>
                        <a:pt x="6411" y="33446"/>
                        <a:pt x="19232" y="20115"/>
                      </a:cubicBezTo>
                      <a:cubicBezTo>
                        <a:pt x="32053" y="6705"/>
                        <a:pt x="47803" y="0"/>
                        <a:pt x="66481" y="0"/>
                      </a:cubicBezTo>
                      <a:cubicBezTo>
                        <a:pt x="74554" y="0"/>
                        <a:pt x="81756" y="1262"/>
                        <a:pt x="88166" y="3786"/>
                      </a:cubicBezTo>
                      <a:cubicBezTo>
                        <a:pt x="94577" y="6311"/>
                        <a:pt x="99405" y="9781"/>
                        <a:pt x="102650" y="14041"/>
                      </a:cubicBezTo>
                      <a:lnTo>
                        <a:pt x="102650" y="10018"/>
                      </a:lnTo>
                      <a:cubicBezTo>
                        <a:pt x="102650" y="8361"/>
                        <a:pt x="103283" y="6863"/>
                        <a:pt x="104470" y="5679"/>
                      </a:cubicBezTo>
                      <a:cubicBezTo>
                        <a:pt x="105736" y="4417"/>
                        <a:pt x="107161" y="3865"/>
                        <a:pt x="108823" y="3865"/>
                      </a:cubicBezTo>
                      <a:lnTo>
                        <a:pt x="142538" y="3865"/>
                      </a:lnTo>
                      <a:cubicBezTo>
                        <a:pt x="144358" y="3865"/>
                        <a:pt x="145862" y="4496"/>
                        <a:pt x="147049" y="5679"/>
                      </a:cubicBezTo>
                      <a:cubicBezTo>
                        <a:pt x="148316" y="6942"/>
                        <a:pt x="148870" y="8361"/>
                        <a:pt x="148870" y="10018"/>
                      </a:cubicBezTo>
                      <a:lnTo>
                        <a:pt x="148870" y="134966"/>
                      </a:lnTo>
                      <a:cubicBezTo>
                        <a:pt x="148870" y="156264"/>
                        <a:pt x="141747" y="173145"/>
                        <a:pt x="127580" y="185608"/>
                      </a:cubicBezTo>
                      <a:cubicBezTo>
                        <a:pt x="113413" y="198071"/>
                        <a:pt x="94814" y="204224"/>
                        <a:pt x="71863" y="204224"/>
                      </a:cubicBezTo>
                      <a:cubicBezTo>
                        <a:pt x="58250" y="204224"/>
                        <a:pt x="45587" y="201936"/>
                        <a:pt x="33874" y="197361"/>
                      </a:cubicBezTo>
                      <a:cubicBezTo>
                        <a:pt x="22081" y="192786"/>
                        <a:pt x="12900" y="186554"/>
                        <a:pt x="6173" y="178745"/>
                      </a:cubicBezTo>
                      <a:cubicBezTo>
                        <a:pt x="4274" y="176615"/>
                        <a:pt x="3561" y="174407"/>
                        <a:pt x="4036" y="172119"/>
                      </a:cubicBezTo>
                      <a:cubicBezTo>
                        <a:pt x="4432" y="169753"/>
                        <a:pt x="6015" y="167702"/>
                        <a:pt x="8785" y="165966"/>
                      </a:cubicBezTo>
                      <a:lnTo>
                        <a:pt x="32845" y="149953"/>
                      </a:lnTo>
                      <a:cubicBezTo>
                        <a:pt x="34744" y="148691"/>
                        <a:pt x="36564" y="148060"/>
                        <a:pt x="38464" y="148139"/>
                      </a:cubicBezTo>
                      <a:cubicBezTo>
                        <a:pt x="40363" y="148139"/>
                        <a:pt x="41946" y="148849"/>
                        <a:pt x="43450" y="150111"/>
                      </a:cubicBezTo>
                      <a:cubicBezTo>
                        <a:pt x="47961" y="154450"/>
                        <a:pt x="52552" y="157605"/>
                        <a:pt x="57221" y="159656"/>
                      </a:cubicBezTo>
                      <a:cubicBezTo>
                        <a:pt x="61890" y="161707"/>
                        <a:pt x="66797" y="162732"/>
                        <a:pt x="72021" y="162732"/>
                      </a:cubicBezTo>
                      <a:close/>
                      <a:moveTo>
                        <a:pt x="102333" y="71545"/>
                      </a:moveTo>
                      <a:cubicBezTo>
                        <a:pt x="102333" y="63815"/>
                        <a:pt x="99642" y="57268"/>
                        <a:pt x="94419" y="51904"/>
                      </a:cubicBezTo>
                      <a:cubicBezTo>
                        <a:pt x="89116" y="46461"/>
                        <a:pt x="82626" y="43779"/>
                        <a:pt x="75028" y="43779"/>
                      </a:cubicBezTo>
                      <a:cubicBezTo>
                        <a:pt x="67431" y="43779"/>
                        <a:pt x="60862" y="46461"/>
                        <a:pt x="55559" y="51904"/>
                      </a:cubicBezTo>
                      <a:cubicBezTo>
                        <a:pt x="50177" y="57347"/>
                        <a:pt x="47565" y="63894"/>
                        <a:pt x="47565" y="71545"/>
                      </a:cubicBezTo>
                      <a:cubicBezTo>
                        <a:pt x="47565" y="79197"/>
                        <a:pt x="50256" y="85823"/>
                        <a:pt x="55559" y="91187"/>
                      </a:cubicBezTo>
                      <a:cubicBezTo>
                        <a:pt x="60941" y="96630"/>
                        <a:pt x="67431" y="99312"/>
                        <a:pt x="75028" y="99312"/>
                      </a:cubicBezTo>
                      <a:cubicBezTo>
                        <a:pt x="82626" y="99312"/>
                        <a:pt x="89116" y="96630"/>
                        <a:pt x="94419" y="91187"/>
                      </a:cubicBezTo>
                      <a:cubicBezTo>
                        <a:pt x="99721" y="85744"/>
                        <a:pt x="102333" y="79197"/>
                        <a:pt x="102333" y="715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7455F73D-5769-C1AB-E58D-DD7861EEC1A1}"/>
                    </a:ext>
                  </a:extLst>
                </p:cNvPr>
                <p:cNvSpPr/>
                <p:nvPr/>
              </p:nvSpPr>
              <p:spPr>
                <a:xfrm>
                  <a:off x="2644557" y="5034912"/>
                  <a:ext cx="149107" cy="142775"/>
                </a:xfrm>
                <a:custGeom>
                  <a:avLst/>
                  <a:gdLst>
                    <a:gd name="connsiteX0" fmla="*/ 101700 w 149107"/>
                    <a:gd name="connsiteY0" fmla="*/ 132363 h 142775"/>
                    <a:gd name="connsiteX1" fmla="*/ 101700 w 149107"/>
                    <a:gd name="connsiteY1" fmla="*/ 130075 h 142775"/>
                    <a:gd name="connsiteX2" fmla="*/ 86742 w 149107"/>
                    <a:gd name="connsiteY2" fmla="*/ 139620 h 142775"/>
                    <a:gd name="connsiteX3" fmla="*/ 68618 w 149107"/>
                    <a:gd name="connsiteY3" fmla="*/ 142775 h 142775"/>
                    <a:gd name="connsiteX4" fmla="*/ 19786 w 149107"/>
                    <a:gd name="connsiteY4" fmla="*/ 122108 h 142775"/>
                    <a:gd name="connsiteX5" fmla="*/ 0 w 149107"/>
                    <a:gd name="connsiteY5" fmla="*/ 71388 h 142775"/>
                    <a:gd name="connsiteX6" fmla="*/ 19786 w 149107"/>
                    <a:gd name="connsiteY6" fmla="*/ 20667 h 142775"/>
                    <a:gd name="connsiteX7" fmla="*/ 68618 w 149107"/>
                    <a:gd name="connsiteY7" fmla="*/ 0 h 142775"/>
                    <a:gd name="connsiteX8" fmla="*/ 86742 w 149107"/>
                    <a:gd name="connsiteY8" fmla="*/ 3155 h 142775"/>
                    <a:gd name="connsiteX9" fmla="*/ 101700 w 149107"/>
                    <a:gd name="connsiteY9" fmla="*/ 12542 h 142775"/>
                    <a:gd name="connsiteX10" fmla="*/ 101700 w 149107"/>
                    <a:gd name="connsiteY10" fmla="*/ 10097 h 142775"/>
                    <a:gd name="connsiteX11" fmla="*/ 103520 w 149107"/>
                    <a:gd name="connsiteY11" fmla="*/ 5522 h 142775"/>
                    <a:gd name="connsiteX12" fmla="*/ 108111 w 149107"/>
                    <a:gd name="connsiteY12" fmla="*/ 3707 h 142775"/>
                    <a:gd name="connsiteX13" fmla="*/ 142697 w 149107"/>
                    <a:gd name="connsiteY13" fmla="*/ 3707 h 142775"/>
                    <a:gd name="connsiteX14" fmla="*/ 147287 w 149107"/>
                    <a:gd name="connsiteY14" fmla="*/ 5522 h 142775"/>
                    <a:gd name="connsiteX15" fmla="*/ 149107 w 149107"/>
                    <a:gd name="connsiteY15" fmla="*/ 10097 h 142775"/>
                    <a:gd name="connsiteX16" fmla="*/ 149107 w 149107"/>
                    <a:gd name="connsiteY16" fmla="*/ 132363 h 142775"/>
                    <a:gd name="connsiteX17" fmla="*/ 147287 w 149107"/>
                    <a:gd name="connsiteY17" fmla="*/ 136938 h 142775"/>
                    <a:gd name="connsiteX18" fmla="*/ 142855 w 149107"/>
                    <a:gd name="connsiteY18" fmla="*/ 138831 h 142775"/>
                    <a:gd name="connsiteX19" fmla="*/ 108348 w 149107"/>
                    <a:gd name="connsiteY19" fmla="*/ 138831 h 142775"/>
                    <a:gd name="connsiteX20" fmla="*/ 103679 w 149107"/>
                    <a:gd name="connsiteY20" fmla="*/ 136938 h 142775"/>
                    <a:gd name="connsiteX21" fmla="*/ 101700 w 149107"/>
                    <a:gd name="connsiteY21" fmla="*/ 132363 h 142775"/>
                    <a:gd name="connsiteX22" fmla="*/ 47645 w 149107"/>
                    <a:gd name="connsiteY22" fmla="*/ 71309 h 142775"/>
                    <a:gd name="connsiteX23" fmla="*/ 55638 w 149107"/>
                    <a:gd name="connsiteY23" fmla="*/ 90950 h 142775"/>
                    <a:gd name="connsiteX24" fmla="*/ 75029 w 149107"/>
                    <a:gd name="connsiteY24" fmla="*/ 99075 h 142775"/>
                    <a:gd name="connsiteX25" fmla="*/ 94419 w 149107"/>
                    <a:gd name="connsiteY25" fmla="*/ 90950 h 142775"/>
                    <a:gd name="connsiteX26" fmla="*/ 102412 w 149107"/>
                    <a:gd name="connsiteY26" fmla="*/ 71309 h 142775"/>
                    <a:gd name="connsiteX27" fmla="*/ 94419 w 149107"/>
                    <a:gd name="connsiteY27" fmla="*/ 51667 h 142775"/>
                    <a:gd name="connsiteX28" fmla="*/ 75029 w 149107"/>
                    <a:gd name="connsiteY28" fmla="*/ 43543 h 142775"/>
                    <a:gd name="connsiteX29" fmla="*/ 55638 w 149107"/>
                    <a:gd name="connsiteY29" fmla="*/ 51667 h 142775"/>
                    <a:gd name="connsiteX30" fmla="*/ 47645 w 149107"/>
                    <a:gd name="connsiteY30" fmla="*/ 71309 h 142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49107" h="142775">
                      <a:moveTo>
                        <a:pt x="101700" y="132363"/>
                      </a:moveTo>
                      <a:lnTo>
                        <a:pt x="101700" y="130075"/>
                      </a:lnTo>
                      <a:cubicBezTo>
                        <a:pt x="97268" y="134335"/>
                        <a:pt x="92282" y="137490"/>
                        <a:pt x="86742" y="139620"/>
                      </a:cubicBezTo>
                      <a:cubicBezTo>
                        <a:pt x="81202" y="141750"/>
                        <a:pt x="75108" y="142775"/>
                        <a:pt x="68618" y="142775"/>
                      </a:cubicBezTo>
                      <a:cubicBezTo>
                        <a:pt x="49307" y="142775"/>
                        <a:pt x="33003" y="135913"/>
                        <a:pt x="19786" y="122108"/>
                      </a:cubicBezTo>
                      <a:cubicBezTo>
                        <a:pt x="6569" y="108304"/>
                        <a:pt x="0" y="91423"/>
                        <a:pt x="0" y="71388"/>
                      </a:cubicBezTo>
                      <a:cubicBezTo>
                        <a:pt x="0" y="51352"/>
                        <a:pt x="6569" y="34392"/>
                        <a:pt x="19786" y="20667"/>
                      </a:cubicBezTo>
                      <a:cubicBezTo>
                        <a:pt x="33003" y="6863"/>
                        <a:pt x="49228" y="0"/>
                        <a:pt x="68618" y="0"/>
                      </a:cubicBezTo>
                      <a:cubicBezTo>
                        <a:pt x="75187" y="0"/>
                        <a:pt x="81202" y="1025"/>
                        <a:pt x="86742" y="3155"/>
                      </a:cubicBezTo>
                      <a:cubicBezTo>
                        <a:pt x="92282" y="5285"/>
                        <a:pt x="97268" y="8440"/>
                        <a:pt x="101700" y="12542"/>
                      </a:cubicBezTo>
                      <a:lnTo>
                        <a:pt x="101700" y="10097"/>
                      </a:lnTo>
                      <a:cubicBezTo>
                        <a:pt x="101700" y="8204"/>
                        <a:pt x="102254" y="6705"/>
                        <a:pt x="103520" y="5522"/>
                      </a:cubicBezTo>
                      <a:cubicBezTo>
                        <a:pt x="104787" y="4338"/>
                        <a:pt x="106211" y="3707"/>
                        <a:pt x="108111" y="3707"/>
                      </a:cubicBezTo>
                      <a:lnTo>
                        <a:pt x="142697" y="3707"/>
                      </a:lnTo>
                      <a:cubicBezTo>
                        <a:pt x="144596" y="3707"/>
                        <a:pt x="146100" y="4338"/>
                        <a:pt x="147287" y="5522"/>
                      </a:cubicBezTo>
                      <a:cubicBezTo>
                        <a:pt x="148474" y="6705"/>
                        <a:pt x="149107" y="8204"/>
                        <a:pt x="149107" y="10097"/>
                      </a:cubicBezTo>
                      <a:lnTo>
                        <a:pt x="149107" y="132363"/>
                      </a:lnTo>
                      <a:cubicBezTo>
                        <a:pt x="149107" y="134177"/>
                        <a:pt x="148474" y="135676"/>
                        <a:pt x="147287" y="136938"/>
                      </a:cubicBezTo>
                      <a:cubicBezTo>
                        <a:pt x="146021" y="138200"/>
                        <a:pt x="144596" y="138831"/>
                        <a:pt x="142855" y="138831"/>
                      </a:cubicBezTo>
                      <a:lnTo>
                        <a:pt x="108348" y="138831"/>
                      </a:lnTo>
                      <a:cubicBezTo>
                        <a:pt x="106528" y="138831"/>
                        <a:pt x="105024" y="138200"/>
                        <a:pt x="103679" y="136938"/>
                      </a:cubicBezTo>
                      <a:cubicBezTo>
                        <a:pt x="102333" y="135676"/>
                        <a:pt x="101700" y="134177"/>
                        <a:pt x="101700" y="132363"/>
                      </a:cubicBezTo>
                      <a:close/>
                      <a:moveTo>
                        <a:pt x="47645" y="71309"/>
                      </a:moveTo>
                      <a:cubicBezTo>
                        <a:pt x="47645" y="79039"/>
                        <a:pt x="50336" y="85586"/>
                        <a:pt x="55638" y="90950"/>
                      </a:cubicBezTo>
                      <a:cubicBezTo>
                        <a:pt x="60941" y="96393"/>
                        <a:pt x="67431" y="99075"/>
                        <a:pt x="75029" y="99075"/>
                      </a:cubicBezTo>
                      <a:cubicBezTo>
                        <a:pt x="82626" y="99075"/>
                        <a:pt x="89116" y="96393"/>
                        <a:pt x="94419" y="90950"/>
                      </a:cubicBezTo>
                      <a:cubicBezTo>
                        <a:pt x="99721" y="85507"/>
                        <a:pt x="102412" y="78960"/>
                        <a:pt x="102412" y="71309"/>
                      </a:cubicBezTo>
                      <a:cubicBezTo>
                        <a:pt x="102412" y="63657"/>
                        <a:pt x="99721" y="57031"/>
                        <a:pt x="94419" y="51667"/>
                      </a:cubicBezTo>
                      <a:cubicBezTo>
                        <a:pt x="89116" y="46224"/>
                        <a:pt x="82626" y="43543"/>
                        <a:pt x="75029" y="43543"/>
                      </a:cubicBezTo>
                      <a:cubicBezTo>
                        <a:pt x="67431" y="43543"/>
                        <a:pt x="60941" y="46224"/>
                        <a:pt x="55638" y="51667"/>
                      </a:cubicBezTo>
                      <a:cubicBezTo>
                        <a:pt x="50336" y="57110"/>
                        <a:pt x="47645" y="63657"/>
                        <a:pt x="47645" y="7130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A24C1043-9D09-DA20-FEE3-99739C4B27CA}"/>
                    </a:ext>
                  </a:extLst>
                </p:cNvPr>
                <p:cNvSpPr/>
                <p:nvPr/>
              </p:nvSpPr>
              <p:spPr>
                <a:xfrm>
                  <a:off x="2806723" y="5034675"/>
                  <a:ext cx="148869" cy="204223"/>
                </a:xfrm>
                <a:custGeom>
                  <a:avLst/>
                  <a:gdLst>
                    <a:gd name="connsiteX0" fmla="*/ 72021 w 148869"/>
                    <a:gd name="connsiteY0" fmla="*/ 162732 h 204223"/>
                    <a:gd name="connsiteX1" fmla="*/ 93944 w 148869"/>
                    <a:gd name="connsiteY1" fmla="*/ 155475 h 204223"/>
                    <a:gd name="connsiteX2" fmla="*/ 101621 w 148869"/>
                    <a:gd name="connsiteY2" fmla="*/ 134808 h 204223"/>
                    <a:gd name="connsiteX3" fmla="*/ 101621 w 148869"/>
                    <a:gd name="connsiteY3" fmla="*/ 128813 h 204223"/>
                    <a:gd name="connsiteX4" fmla="*/ 86663 w 148869"/>
                    <a:gd name="connsiteY4" fmla="*/ 139068 h 204223"/>
                    <a:gd name="connsiteX5" fmla="*/ 66481 w 148869"/>
                    <a:gd name="connsiteY5" fmla="*/ 142854 h 204223"/>
                    <a:gd name="connsiteX6" fmla="*/ 19232 w 148869"/>
                    <a:gd name="connsiteY6" fmla="*/ 122739 h 204223"/>
                    <a:gd name="connsiteX7" fmla="*/ 0 w 148869"/>
                    <a:gd name="connsiteY7" fmla="*/ 71388 h 204223"/>
                    <a:gd name="connsiteX8" fmla="*/ 19232 w 148869"/>
                    <a:gd name="connsiteY8" fmla="*/ 20115 h 204223"/>
                    <a:gd name="connsiteX9" fmla="*/ 66481 w 148869"/>
                    <a:gd name="connsiteY9" fmla="*/ 0 h 204223"/>
                    <a:gd name="connsiteX10" fmla="*/ 88166 w 148869"/>
                    <a:gd name="connsiteY10" fmla="*/ 3786 h 204223"/>
                    <a:gd name="connsiteX11" fmla="*/ 102650 w 148869"/>
                    <a:gd name="connsiteY11" fmla="*/ 14041 h 204223"/>
                    <a:gd name="connsiteX12" fmla="*/ 102650 w 148869"/>
                    <a:gd name="connsiteY12" fmla="*/ 10018 h 204223"/>
                    <a:gd name="connsiteX13" fmla="*/ 104470 w 148869"/>
                    <a:gd name="connsiteY13" fmla="*/ 5679 h 204223"/>
                    <a:gd name="connsiteX14" fmla="*/ 108823 w 148869"/>
                    <a:gd name="connsiteY14" fmla="*/ 3865 h 204223"/>
                    <a:gd name="connsiteX15" fmla="*/ 142538 w 148869"/>
                    <a:gd name="connsiteY15" fmla="*/ 3865 h 204223"/>
                    <a:gd name="connsiteX16" fmla="*/ 147049 w 148869"/>
                    <a:gd name="connsiteY16" fmla="*/ 5679 h 204223"/>
                    <a:gd name="connsiteX17" fmla="*/ 148870 w 148869"/>
                    <a:gd name="connsiteY17" fmla="*/ 10018 h 204223"/>
                    <a:gd name="connsiteX18" fmla="*/ 148870 w 148869"/>
                    <a:gd name="connsiteY18" fmla="*/ 134966 h 204223"/>
                    <a:gd name="connsiteX19" fmla="*/ 127580 w 148869"/>
                    <a:gd name="connsiteY19" fmla="*/ 185608 h 204223"/>
                    <a:gd name="connsiteX20" fmla="*/ 71863 w 148869"/>
                    <a:gd name="connsiteY20" fmla="*/ 204224 h 204223"/>
                    <a:gd name="connsiteX21" fmla="*/ 33874 w 148869"/>
                    <a:gd name="connsiteY21" fmla="*/ 197361 h 204223"/>
                    <a:gd name="connsiteX22" fmla="*/ 6173 w 148869"/>
                    <a:gd name="connsiteY22" fmla="*/ 178745 h 204223"/>
                    <a:gd name="connsiteX23" fmla="*/ 4036 w 148869"/>
                    <a:gd name="connsiteY23" fmla="*/ 172119 h 204223"/>
                    <a:gd name="connsiteX24" fmla="*/ 8785 w 148869"/>
                    <a:gd name="connsiteY24" fmla="*/ 165966 h 204223"/>
                    <a:gd name="connsiteX25" fmla="*/ 32845 w 148869"/>
                    <a:gd name="connsiteY25" fmla="*/ 149953 h 204223"/>
                    <a:gd name="connsiteX26" fmla="*/ 38464 w 148869"/>
                    <a:gd name="connsiteY26" fmla="*/ 148139 h 204223"/>
                    <a:gd name="connsiteX27" fmla="*/ 43450 w 148869"/>
                    <a:gd name="connsiteY27" fmla="*/ 150111 h 204223"/>
                    <a:gd name="connsiteX28" fmla="*/ 57221 w 148869"/>
                    <a:gd name="connsiteY28" fmla="*/ 159656 h 204223"/>
                    <a:gd name="connsiteX29" fmla="*/ 72021 w 148869"/>
                    <a:gd name="connsiteY29" fmla="*/ 162732 h 204223"/>
                    <a:gd name="connsiteX30" fmla="*/ 102333 w 148869"/>
                    <a:gd name="connsiteY30" fmla="*/ 71545 h 204223"/>
                    <a:gd name="connsiteX31" fmla="*/ 94419 w 148869"/>
                    <a:gd name="connsiteY31" fmla="*/ 51904 h 204223"/>
                    <a:gd name="connsiteX32" fmla="*/ 75029 w 148869"/>
                    <a:gd name="connsiteY32" fmla="*/ 43779 h 204223"/>
                    <a:gd name="connsiteX33" fmla="*/ 55559 w 148869"/>
                    <a:gd name="connsiteY33" fmla="*/ 51904 h 204223"/>
                    <a:gd name="connsiteX34" fmla="*/ 47566 w 148869"/>
                    <a:gd name="connsiteY34" fmla="*/ 71545 h 204223"/>
                    <a:gd name="connsiteX35" fmla="*/ 55559 w 148869"/>
                    <a:gd name="connsiteY35" fmla="*/ 91187 h 204223"/>
                    <a:gd name="connsiteX36" fmla="*/ 75029 w 148869"/>
                    <a:gd name="connsiteY36" fmla="*/ 99312 h 204223"/>
                    <a:gd name="connsiteX37" fmla="*/ 94419 w 148869"/>
                    <a:gd name="connsiteY37" fmla="*/ 91187 h 204223"/>
                    <a:gd name="connsiteX38" fmla="*/ 102333 w 148869"/>
                    <a:gd name="connsiteY38" fmla="*/ 71545 h 204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8869" h="204223">
                      <a:moveTo>
                        <a:pt x="72021" y="162732"/>
                      </a:moveTo>
                      <a:cubicBezTo>
                        <a:pt x="81518" y="162732"/>
                        <a:pt x="88879" y="160287"/>
                        <a:pt x="93944" y="155475"/>
                      </a:cubicBezTo>
                      <a:cubicBezTo>
                        <a:pt x="99088" y="150663"/>
                        <a:pt x="101621" y="143801"/>
                        <a:pt x="101621" y="134808"/>
                      </a:cubicBezTo>
                      <a:lnTo>
                        <a:pt x="101621" y="128813"/>
                      </a:lnTo>
                      <a:cubicBezTo>
                        <a:pt x="97901" y="133152"/>
                        <a:pt x="92915" y="136544"/>
                        <a:pt x="86663" y="139068"/>
                      </a:cubicBezTo>
                      <a:cubicBezTo>
                        <a:pt x="80410" y="141592"/>
                        <a:pt x="73683" y="142854"/>
                        <a:pt x="66481" y="142854"/>
                      </a:cubicBezTo>
                      <a:cubicBezTo>
                        <a:pt x="47803" y="142854"/>
                        <a:pt x="32053" y="136149"/>
                        <a:pt x="19232" y="122739"/>
                      </a:cubicBezTo>
                      <a:cubicBezTo>
                        <a:pt x="6411" y="109330"/>
                        <a:pt x="0" y="92212"/>
                        <a:pt x="0" y="71388"/>
                      </a:cubicBezTo>
                      <a:cubicBezTo>
                        <a:pt x="0" y="50563"/>
                        <a:pt x="6411" y="33446"/>
                        <a:pt x="19232" y="20115"/>
                      </a:cubicBezTo>
                      <a:cubicBezTo>
                        <a:pt x="32053" y="6705"/>
                        <a:pt x="47803" y="0"/>
                        <a:pt x="66481" y="0"/>
                      </a:cubicBezTo>
                      <a:cubicBezTo>
                        <a:pt x="74554" y="0"/>
                        <a:pt x="81756" y="1262"/>
                        <a:pt x="88166" y="3786"/>
                      </a:cubicBezTo>
                      <a:cubicBezTo>
                        <a:pt x="94577" y="6311"/>
                        <a:pt x="99405" y="9781"/>
                        <a:pt x="102650" y="14041"/>
                      </a:cubicBezTo>
                      <a:lnTo>
                        <a:pt x="102650" y="10018"/>
                      </a:lnTo>
                      <a:cubicBezTo>
                        <a:pt x="102650" y="8361"/>
                        <a:pt x="103283" y="6863"/>
                        <a:pt x="104470" y="5679"/>
                      </a:cubicBezTo>
                      <a:cubicBezTo>
                        <a:pt x="105736" y="4417"/>
                        <a:pt x="107161" y="3865"/>
                        <a:pt x="108823" y="3865"/>
                      </a:cubicBezTo>
                      <a:lnTo>
                        <a:pt x="142538" y="3865"/>
                      </a:lnTo>
                      <a:cubicBezTo>
                        <a:pt x="144358" y="3865"/>
                        <a:pt x="145862" y="4496"/>
                        <a:pt x="147049" y="5679"/>
                      </a:cubicBezTo>
                      <a:cubicBezTo>
                        <a:pt x="148316" y="6942"/>
                        <a:pt x="148870" y="8361"/>
                        <a:pt x="148870" y="10018"/>
                      </a:cubicBezTo>
                      <a:lnTo>
                        <a:pt x="148870" y="134966"/>
                      </a:lnTo>
                      <a:cubicBezTo>
                        <a:pt x="148870" y="156264"/>
                        <a:pt x="141747" y="173145"/>
                        <a:pt x="127580" y="185608"/>
                      </a:cubicBezTo>
                      <a:cubicBezTo>
                        <a:pt x="113413" y="198071"/>
                        <a:pt x="94814" y="204224"/>
                        <a:pt x="71863" y="204224"/>
                      </a:cubicBezTo>
                      <a:cubicBezTo>
                        <a:pt x="58250" y="204224"/>
                        <a:pt x="45587" y="201936"/>
                        <a:pt x="33874" y="197361"/>
                      </a:cubicBezTo>
                      <a:cubicBezTo>
                        <a:pt x="22081" y="192786"/>
                        <a:pt x="12900" y="186554"/>
                        <a:pt x="6173" y="178745"/>
                      </a:cubicBezTo>
                      <a:cubicBezTo>
                        <a:pt x="4274" y="176615"/>
                        <a:pt x="3562" y="174407"/>
                        <a:pt x="4036" y="172119"/>
                      </a:cubicBezTo>
                      <a:cubicBezTo>
                        <a:pt x="4432" y="169753"/>
                        <a:pt x="6015" y="167702"/>
                        <a:pt x="8785" y="165966"/>
                      </a:cubicBezTo>
                      <a:lnTo>
                        <a:pt x="32845" y="149953"/>
                      </a:lnTo>
                      <a:cubicBezTo>
                        <a:pt x="34744" y="148691"/>
                        <a:pt x="36564" y="148060"/>
                        <a:pt x="38464" y="148139"/>
                      </a:cubicBezTo>
                      <a:cubicBezTo>
                        <a:pt x="40363" y="148139"/>
                        <a:pt x="41946" y="148849"/>
                        <a:pt x="43450" y="150111"/>
                      </a:cubicBezTo>
                      <a:cubicBezTo>
                        <a:pt x="47961" y="154450"/>
                        <a:pt x="52552" y="157605"/>
                        <a:pt x="57221" y="159656"/>
                      </a:cubicBezTo>
                      <a:cubicBezTo>
                        <a:pt x="61891" y="161707"/>
                        <a:pt x="66797" y="162732"/>
                        <a:pt x="72021" y="162732"/>
                      </a:cubicBezTo>
                      <a:close/>
                      <a:moveTo>
                        <a:pt x="102333" y="71545"/>
                      </a:moveTo>
                      <a:cubicBezTo>
                        <a:pt x="102333" y="63815"/>
                        <a:pt x="99642" y="57268"/>
                        <a:pt x="94419" y="51904"/>
                      </a:cubicBezTo>
                      <a:cubicBezTo>
                        <a:pt x="89116" y="46461"/>
                        <a:pt x="82626" y="43779"/>
                        <a:pt x="75029" y="43779"/>
                      </a:cubicBezTo>
                      <a:cubicBezTo>
                        <a:pt x="67431" y="43779"/>
                        <a:pt x="60862" y="46461"/>
                        <a:pt x="55559" y="51904"/>
                      </a:cubicBezTo>
                      <a:cubicBezTo>
                        <a:pt x="50177" y="57347"/>
                        <a:pt x="47566" y="63894"/>
                        <a:pt x="47566" y="71545"/>
                      </a:cubicBezTo>
                      <a:cubicBezTo>
                        <a:pt x="47566" y="79197"/>
                        <a:pt x="50256" y="85823"/>
                        <a:pt x="55559" y="91187"/>
                      </a:cubicBezTo>
                      <a:cubicBezTo>
                        <a:pt x="60941" y="96630"/>
                        <a:pt x="67431" y="99312"/>
                        <a:pt x="75029" y="99312"/>
                      </a:cubicBezTo>
                      <a:cubicBezTo>
                        <a:pt x="82626" y="99312"/>
                        <a:pt x="89116" y="96630"/>
                        <a:pt x="94419" y="91187"/>
                      </a:cubicBezTo>
                      <a:cubicBezTo>
                        <a:pt x="99721" y="85744"/>
                        <a:pt x="102333" y="79197"/>
                        <a:pt x="102333" y="715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B3FA550C-1ACF-6201-CA3E-AFD4D8989D28}"/>
                    </a:ext>
                  </a:extLst>
                </p:cNvPr>
                <p:cNvSpPr/>
                <p:nvPr/>
              </p:nvSpPr>
              <p:spPr>
                <a:xfrm>
                  <a:off x="2968968" y="5034833"/>
                  <a:ext cx="139451" cy="142854"/>
                </a:xfrm>
                <a:custGeom>
                  <a:avLst/>
                  <a:gdLst>
                    <a:gd name="connsiteX0" fmla="*/ 133753 w 139451"/>
                    <a:gd name="connsiteY0" fmla="*/ 116823 h 142854"/>
                    <a:gd name="connsiteX1" fmla="*/ 109456 w 139451"/>
                    <a:gd name="connsiteY1" fmla="*/ 135755 h 142854"/>
                    <a:gd name="connsiteX2" fmla="*/ 74079 w 139451"/>
                    <a:gd name="connsiteY2" fmla="*/ 142854 h 142854"/>
                    <a:gd name="connsiteX3" fmla="*/ 20815 w 139451"/>
                    <a:gd name="connsiteY3" fmla="*/ 122739 h 142854"/>
                    <a:gd name="connsiteX4" fmla="*/ 0 w 139451"/>
                    <a:gd name="connsiteY4" fmla="*/ 72098 h 142854"/>
                    <a:gd name="connsiteX5" fmla="*/ 19549 w 139451"/>
                    <a:gd name="connsiteY5" fmla="*/ 20194 h 142854"/>
                    <a:gd name="connsiteX6" fmla="*/ 70755 w 139451"/>
                    <a:gd name="connsiteY6" fmla="*/ 0 h 142854"/>
                    <a:gd name="connsiteX7" fmla="*/ 120378 w 139451"/>
                    <a:gd name="connsiteY7" fmla="*/ 19326 h 142854"/>
                    <a:gd name="connsiteX8" fmla="*/ 139452 w 139451"/>
                    <a:gd name="connsiteY8" fmla="*/ 66812 h 142854"/>
                    <a:gd name="connsiteX9" fmla="*/ 139452 w 139451"/>
                    <a:gd name="connsiteY9" fmla="*/ 74543 h 142854"/>
                    <a:gd name="connsiteX10" fmla="*/ 137552 w 139451"/>
                    <a:gd name="connsiteY10" fmla="*/ 81642 h 142854"/>
                    <a:gd name="connsiteX11" fmla="*/ 132091 w 139451"/>
                    <a:gd name="connsiteY11" fmla="*/ 84324 h 142854"/>
                    <a:gd name="connsiteX12" fmla="*/ 47566 w 139451"/>
                    <a:gd name="connsiteY12" fmla="*/ 84324 h 142854"/>
                    <a:gd name="connsiteX13" fmla="*/ 56825 w 139451"/>
                    <a:gd name="connsiteY13" fmla="*/ 99154 h 142854"/>
                    <a:gd name="connsiteX14" fmla="*/ 74633 w 139451"/>
                    <a:gd name="connsiteY14" fmla="*/ 104597 h 142854"/>
                    <a:gd name="connsiteX15" fmla="*/ 87533 w 139451"/>
                    <a:gd name="connsiteY15" fmla="*/ 102072 h 142854"/>
                    <a:gd name="connsiteX16" fmla="*/ 98930 w 139451"/>
                    <a:gd name="connsiteY16" fmla="*/ 94105 h 142854"/>
                    <a:gd name="connsiteX17" fmla="*/ 103995 w 139451"/>
                    <a:gd name="connsiteY17" fmla="*/ 91423 h 142854"/>
                    <a:gd name="connsiteX18" fmla="*/ 109377 w 139451"/>
                    <a:gd name="connsiteY18" fmla="*/ 92922 h 142854"/>
                    <a:gd name="connsiteX19" fmla="*/ 132249 w 139451"/>
                    <a:gd name="connsiteY19" fmla="*/ 107910 h 142854"/>
                    <a:gd name="connsiteX20" fmla="*/ 135019 w 139451"/>
                    <a:gd name="connsiteY20" fmla="*/ 111933 h 142854"/>
                    <a:gd name="connsiteX21" fmla="*/ 133674 w 139451"/>
                    <a:gd name="connsiteY21" fmla="*/ 116744 h 142854"/>
                    <a:gd name="connsiteX22" fmla="*/ 48594 w 139451"/>
                    <a:gd name="connsiteY22" fmla="*/ 53876 h 142854"/>
                    <a:gd name="connsiteX23" fmla="*/ 93548 w 139451"/>
                    <a:gd name="connsiteY23" fmla="*/ 53876 h 142854"/>
                    <a:gd name="connsiteX24" fmla="*/ 85950 w 139451"/>
                    <a:gd name="connsiteY24" fmla="*/ 41097 h 142854"/>
                    <a:gd name="connsiteX25" fmla="*/ 71467 w 139451"/>
                    <a:gd name="connsiteY25" fmla="*/ 36128 h 142854"/>
                    <a:gd name="connsiteX26" fmla="*/ 56904 w 139451"/>
                    <a:gd name="connsiteY26" fmla="*/ 41097 h 142854"/>
                    <a:gd name="connsiteX27" fmla="*/ 48594 w 139451"/>
                    <a:gd name="connsiteY27" fmla="*/ 53876 h 142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9451" h="142854">
                      <a:moveTo>
                        <a:pt x="133753" y="116823"/>
                      </a:moveTo>
                      <a:cubicBezTo>
                        <a:pt x="128292" y="124711"/>
                        <a:pt x="120220" y="131022"/>
                        <a:pt x="109456" y="135755"/>
                      </a:cubicBezTo>
                      <a:cubicBezTo>
                        <a:pt x="98692" y="140488"/>
                        <a:pt x="86900" y="142854"/>
                        <a:pt x="74079" y="142854"/>
                      </a:cubicBezTo>
                      <a:cubicBezTo>
                        <a:pt x="52472" y="142854"/>
                        <a:pt x="34665" y="136149"/>
                        <a:pt x="20815" y="122739"/>
                      </a:cubicBezTo>
                      <a:cubicBezTo>
                        <a:pt x="6965" y="109330"/>
                        <a:pt x="0" y="92449"/>
                        <a:pt x="0" y="72098"/>
                      </a:cubicBezTo>
                      <a:cubicBezTo>
                        <a:pt x="0" y="51746"/>
                        <a:pt x="6490" y="33682"/>
                        <a:pt x="19549" y="20194"/>
                      </a:cubicBezTo>
                      <a:cubicBezTo>
                        <a:pt x="32607" y="6784"/>
                        <a:pt x="49623" y="0"/>
                        <a:pt x="70755" y="0"/>
                      </a:cubicBezTo>
                      <a:cubicBezTo>
                        <a:pt x="91886" y="0"/>
                        <a:pt x="107636" y="6468"/>
                        <a:pt x="120378" y="19326"/>
                      </a:cubicBezTo>
                      <a:cubicBezTo>
                        <a:pt x="133120" y="32184"/>
                        <a:pt x="139452" y="48039"/>
                        <a:pt x="139452" y="66812"/>
                      </a:cubicBezTo>
                      <a:lnTo>
                        <a:pt x="139452" y="74543"/>
                      </a:lnTo>
                      <a:cubicBezTo>
                        <a:pt x="139452" y="77540"/>
                        <a:pt x="138818" y="79907"/>
                        <a:pt x="137552" y="81642"/>
                      </a:cubicBezTo>
                      <a:cubicBezTo>
                        <a:pt x="136286" y="83378"/>
                        <a:pt x="134465" y="84324"/>
                        <a:pt x="132091" y="84324"/>
                      </a:cubicBezTo>
                      <a:lnTo>
                        <a:pt x="47566" y="84324"/>
                      </a:lnTo>
                      <a:cubicBezTo>
                        <a:pt x="48832" y="90556"/>
                        <a:pt x="51918" y="95525"/>
                        <a:pt x="56825" y="99154"/>
                      </a:cubicBezTo>
                      <a:cubicBezTo>
                        <a:pt x="61732" y="102782"/>
                        <a:pt x="67668" y="104597"/>
                        <a:pt x="74633" y="104597"/>
                      </a:cubicBezTo>
                      <a:cubicBezTo>
                        <a:pt x="79302" y="104597"/>
                        <a:pt x="83576" y="103729"/>
                        <a:pt x="87533" y="102072"/>
                      </a:cubicBezTo>
                      <a:cubicBezTo>
                        <a:pt x="91490" y="100416"/>
                        <a:pt x="95289" y="97734"/>
                        <a:pt x="98930" y="94105"/>
                      </a:cubicBezTo>
                      <a:cubicBezTo>
                        <a:pt x="100513" y="92528"/>
                        <a:pt x="102254" y="91581"/>
                        <a:pt x="103995" y="91423"/>
                      </a:cubicBezTo>
                      <a:cubicBezTo>
                        <a:pt x="105736" y="91266"/>
                        <a:pt x="107557" y="91739"/>
                        <a:pt x="109377" y="92922"/>
                      </a:cubicBezTo>
                      <a:lnTo>
                        <a:pt x="132249" y="107910"/>
                      </a:lnTo>
                      <a:cubicBezTo>
                        <a:pt x="133832" y="108935"/>
                        <a:pt x="134782" y="110276"/>
                        <a:pt x="135019" y="111933"/>
                      </a:cubicBezTo>
                      <a:cubicBezTo>
                        <a:pt x="135257" y="113589"/>
                        <a:pt x="134782" y="115246"/>
                        <a:pt x="133674" y="116744"/>
                      </a:cubicBezTo>
                      <a:close/>
                      <a:moveTo>
                        <a:pt x="48594" y="53876"/>
                      </a:moveTo>
                      <a:lnTo>
                        <a:pt x="93548" y="53876"/>
                      </a:lnTo>
                      <a:cubicBezTo>
                        <a:pt x="92598" y="48670"/>
                        <a:pt x="90066" y="44331"/>
                        <a:pt x="85950" y="41097"/>
                      </a:cubicBezTo>
                      <a:cubicBezTo>
                        <a:pt x="81835" y="37784"/>
                        <a:pt x="77007" y="36128"/>
                        <a:pt x="71467" y="36128"/>
                      </a:cubicBezTo>
                      <a:cubicBezTo>
                        <a:pt x="65927" y="36128"/>
                        <a:pt x="61178" y="37784"/>
                        <a:pt x="56904" y="41097"/>
                      </a:cubicBezTo>
                      <a:cubicBezTo>
                        <a:pt x="52631" y="44410"/>
                        <a:pt x="49861" y="48670"/>
                        <a:pt x="48594" y="53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3" name="Graphic 39">
                <a:extLst>
                  <a:ext uri="{FF2B5EF4-FFF2-40B4-BE49-F238E27FC236}">
                    <a16:creationId xmlns:a16="http://schemas.microsoft.com/office/drawing/2014/main" id="{486CA6D9-4E41-1AD0-6489-6385534E58AC}"/>
                  </a:ext>
                </a:extLst>
              </p:cNvPr>
              <p:cNvGrpSpPr/>
              <p:nvPr/>
            </p:nvGrpSpPr>
            <p:grpSpPr>
              <a:xfrm>
                <a:off x="1237220" y="4989949"/>
                <a:ext cx="887361" cy="187185"/>
                <a:chOff x="1237220" y="4989949"/>
                <a:chExt cx="887361" cy="187185"/>
              </a:xfrm>
              <a:solidFill>
                <a:srgbClr val="FFFFFF"/>
              </a:solidFill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E7469F7A-20A2-164A-D99C-26035F1C9CBE}"/>
                    </a:ext>
                  </a:extLst>
                </p:cNvPr>
                <p:cNvSpPr/>
                <p:nvPr/>
              </p:nvSpPr>
              <p:spPr>
                <a:xfrm>
                  <a:off x="1237220" y="4990265"/>
                  <a:ext cx="32765" cy="183320"/>
                </a:xfrm>
                <a:custGeom>
                  <a:avLst/>
                  <a:gdLst>
                    <a:gd name="connsiteX0" fmla="*/ 1029 w 32765"/>
                    <a:gd name="connsiteY0" fmla="*/ 183320 h 183320"/>
                    <a:gd name="connsiteX1" fmla="*/ 1029 w 32765"/>
                    <a:gd name="connsiteY1" fmla="*/ 51036 h 183320"/>
                    <a:gd name="connsiteX2" fmla="*/ 31420 w 32765"/>
                    <a:gd name="connsiteY2" fmla="*/ 51036 h 183320"/>
                    <a:gd name="connsiteX3" fmla="*/ 31420 w 32765"/>
                    <a:gd name="connsiteY3" fmla="*/ 183320 h 183320"/>
                    <a:gd name="connsiteX4" fmla="*/ 1029 w 32765"/>
                    <a:gd name="connsiteY4" fmla="*/ 183320 h 183320"/>
                    <a:gd name="connsiteX5" fmla="*/ 16383 w 32765"/>
                    <a:gd name="connsiteY5" fmla="*/ 32972 h 183320"/>
                    <a:gd name="connsiteX6" fmla="*/ 0 w 32765"/>
                    <a:gd name="connsiteY6" fmla="*/ 16486 h 183320"/>
                    <a:gd name="connsiteX7" fmla="*/ 16383 w 32765"/>
                    <a:gd name="connsiteY7" fmla="*/ 0 h 183320"/>
                    <a:gd name="connsiteX8" fmla="*/ 32766 w 32765"/>
                    <a:gd name="connsiteY8" fmla="*/ 16486 h 183320"/>
                    <a:gd name="connsiteX9" fmla="*/ 16383 w 32765"/>
                    <a:gd name="connsiteY9" fmla="*/ 32972 h 18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765" h="183320">
                      <a:moveTo>
                        <a:pt x="1029" y="183320"/>
                      </a:moveTo>
                      <a:lnTo>
                        <a:pt x="1029" y="51036"/>
                      </a:lnTo>
                      <a:lnTo>
                        <a:pt x="31420" y="51036"/>
                      </a:lnTo>
                      <a:lnTo>
                        <a:pt x="31420" y="183320"/>
                      </a:lnTo>
                      <a:lnTo>
                        <a:pt x="1029" y="183320"/>
                      </a:lnTo>
                      <a:close/>
                      <a:moveTo>
                        <a:pt x="16383" y="32972"/>
                      </a:moveTo>
                      <a:cubicBezTo>
                        <a:pt x="7360" y="32972"/>
                        <a:pt x="0" y="25558"/>
                        <a:pt x="0" y="16486"/>
                      </a:cubicBezTo>
                      <a:cubicBezTo>
                        <a:pt x="0" y="7415"/>
                        <a:pt x="7360" y="0"/>
                        <a:pt x="16383" y="0"/>
                      </a:cubicBezTo>
                      <a:cubicBezTo>
                        <a:pt x="25405" y="0"/>
                        <a:pt x="32766" y="7415"/>
                        <a:pt x="32766" y="16486"/>
                      </a:cubicBezTo>
                      <a:cubicBezTo>
                        <a:pt x="32766" y="25558"/>
                        <a:pt x="25405" y="32972"/>
                        <a:pt x="16383" y="329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4C9A7972-0BF6-CF25-2979-5C4B94AF76CB}"/>
                    </a:ext>
                  </a:extLst>
                </p:cNvPr>
                <p:cNvSpPr/>
                <p:nvPr/>
              </p:nvSpPr>
              <p:spPr>
                <a:xfrm>
                  <a:off x="1298557" y="5036962"/>
                  <a:ext cx="118795" cy="136622"/>
                </a:xfrm>
                <a:custGeom>
                  <a:avLst/>
                  <a:gdLst>
                    <a:gd name="connsiteX0" fmla="*/ 88483 w 118795"/>
                    <a:gd name="connsiteY0" fmla="*/ 136622 h 136622"/>
                    <a:gd name="connsiteX1" fmla="*/ 88483 w 118795"/>
                    <a:gd name="connsiteY1" fmla="*/ 56085 h 136622"/>
                    <a:gd name="connsiteX2" fmla="*/ 65769 w 118795"/>
                    <a:gd name="connsiteY2" fmla="*/ 22245 h 136622"/>
                    <a:gd name="connsiteX3" fmla="*/ 31737 w 118795"/>
                    <a:gd name="connsiteY3" fmla="*/ 32184 h 136622"/>
                    <a:gd name="connsiteX4" fmla="*/ 30391 w 118795"/>
                    <a:gd name="connsiteY4" fmla="*/ 32972 h 136622"/>
                    <a:gd name="connsiteX5" fmla="*/ 30391 w 118795"/>
                    <a:gd name="connsiteY5" fmla="*/ 136622 h 136622"/>
                    <a:gd name="connsiteX6" fmla="*/ 0 w 118795"/>
                    <a:gd name="connsiteY6" fmla="*/ 136622 h 136622"/>
                    <a:gd name="connsiteX7" fmla="*/ 0 w 118795"/>
                    <a:gd name="connsiteY7" fmla="*/ 4338 h 136622"/>
                    <a:gd name="connsiteX8" fmla="*/ 30391 w 118795"/>
                    <a:gd name="connsiteY8" fmla="*/ 4338 h 136622"/>
                    <a:gd name="connsiteX9" fmla="*/ 30391 w 118795"/>
                    <a:gd name="connsiteY9" fmla="*/ 20588 h 136622"/>
                    <a:gd name="connsiteX10" fmla="*/ 34586 w 118795"/>
                    <a:gd name="connsiteY10" fmla="*/ 17512 h 136622"/>
                    <a:gd name="connsiteX11" fmla="*/ 80173 w 118795"/>
                    <a:gd name="connsiteY11" fmla="*/ 0 h 136622"/>
                    <a:gd name="connsiteX12" fmla="*/ 118795 w 118795"/>
                    <a:gd name="connsiteY12" fmla="*/ 45751 h 136622"/>
                    <a:gd name="connsiteX13" fmla="*/ 118795 w 118795"/>
                    <a:gd name="connsiteY13" fmla="*/ 136622 h 136622"/>
                    <a:gd name="connsiteX14" fmla="*/ 88404 w 118795"/>
                    <a:gd name="connsiteY14" fmla="*/ 136622 h 136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8795" h="136622">
                      <a:moveTo>
                        <a:pt x="88483" y="136622"/>
                      </a:moveTo>
                      <a:lnTo>
                        <a:pt x="88483" y="56085"/>
                      </a:lnTo>
                      <a:cubicBezTo>
                        <a:pt x="88483" y="45120"/>
                        <a:pt x="88483" y="22245"/>
                        <a:pt x="65769" y="22245"/>
                      </a:cubicBezTo>
                      <a:cubicBezTo>
                        <a:pt x="54293" y="22245"/>
                        <a:pt x="40363" y="27214"/>
                        <a:pt x="31737" y="32184"/>
                      </a:cubicBezTo>
                      <a:lnTo>
                        <a:pt x="30391" y="32972"/>
                      </a:lnTo>
                      <a:lnTo>
                        <a:pt x="30391" y="136622"/>
                      </a:lnTo>
                      <a:lnTo>
                        <a:pt x="0" y="136622"/>
                      </a:lnTo>
                      <a:lnTo>
                        <a:pt x="0" y="4338"/>
                      </a:lnTo>
                      <a:lnTo>
                        <a:pt x="30391" y="4338"/>
                      </a:lnTo>
                      <a:lnTo>
                        <a:pt x="30391" y="20588"/>
                      </a:lnTo>
                      <a:lnTo>
                        <a:pt x="34586" y="17512"/>
                      </a:lnTo>
                      <a:cubicBezTo>
                        <a:pt x="46141" y="9071"/>
                        <a:pt x="65373" y="0"/>
                        <a:pt x="80173" y="0"/>
                      </a:cubicBezTo>
                      <a:cubicBezTo>
                        <a:pt x="115075" y="0"/>
                        <a:pt x="118795" y="32026"/>
                        <a:pt x="118795" y="45751"/>
                      </a:cubicBezTo>
                      <a:lnTo>
                        <a:pt x="118795" y="136622"/>
                      </a:lnTo>
                      <a:lnTo>
                        <a:pt x="88404" y="1366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0E815CF7-5D47-9C14-4D04-F9D5A2A9D7FD}"/>
                    </a:ext>
                  </a:extLst>
                </p:cNvPr>
                <p:cNvSpPr/>
                <p:nvPr/>
              </p:nvSpPr>
              <p:spPr>
                <a:xfrm>
                  <a:off x="1691190" y="5041301"/>
                  <a:ext cx="77560" cy="132362"/>
                </a:xfrm>
                <a:custGeom>
                  <a:avLst/>
                  <a:gdLst>
                    <a:gd name="connsiteX0" fmla="*/ 0 w 77560"/>
                    <a:gd name="connsiteY0" fmla="*/ 132284 h 132362"/>
                    <a:gd name="connsiteX1" fmla="*/ 0 w 77560"/>
                    <a:gd name="connsiteY1" fmla="*/ 0 h 132362"/>
                    <a:gd name="connsiteX2" fmla="*/ 30391 w 77560"/>
                    <a:gd name="connsiteY2" fmla="*/ 0 h 132362"/>
                    <a:gd name="connsiteX3" fmla="*/ 30391 w 77560"/>
                    <a:gd name="connsiteY3" fmla="*/ 18932 h 132362"/>
                    <a:gd name="connsiteX4" fmla="*/ 34586 w 77560"/>
                    <a:gd name="connsiteY4" fmla="*/ 15855 h 132362"/>
                    <a:gd name="connsiteX5" fmla="*/ 77561 w 77560"/>
                    <a:gd name="connsiteY5" fmla="*/ 79 h 132362"/>
                    <a:gd name="connsiteX6" fmla="*/ 77561 w 77560"/>
                    <a:gd name="connsiteY6" fmla="*/ 20194 h 132362"/>
                    <a:gd name="connsiteX7" fmla="*/ 68697 w 77560"/>
                    <a:gd name="connsiteY7" fmla="*/ 19720 h 132362"/>
                    <a:gd name="connsiteX8" fmla="*/ 63632 w 77560"/>
                    <a:gd name="connsiteY8" fmla="*/ 19957 h 132362"/>
                    <a:gd name="connsiteX9" fmla="*/ 31737 w 77560"/>
                    <a:gd name="connsiteY9" fmla="*/ 32341 h 132362"/>
                    <a:gd name="connsiteX10" fmla="*/ 30391 w 77560"/>
                    <a:gd name="connsiteY10" fmla="*/ 33130 h 132362"/>
                    <a:gd name="connsiteX11" fmla="*/ 30391 w 77560"/>
                    <a:gd name="connsiteY11" fmla="*/ 132363 h 132362"/>
                    <a:gd name="connsiteX12" fmla="*/ 0 w 77560"/>
                    <a:gd name="connsiteY12" fmla="*/ 132363 h 132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7560" h="132362">
                      <a:moveTo>
                        <a:pt x="0" y="132284"/>
                      </a:moveTo>
                      <a:lnTo>
                        <a:pt x="0" y="0"/>
                      </a:lnTo>
                      <a:lnTo>
                        <a:pt x="30391" y="0"/>
                      </a:lnTo>
                      <a:lnTo>
                        <a:pt x="30391" y="18932"/>
                      </a:lnTo>
                      <a:lnTo>
                        <a:pt x="34586" y="15855"/>
                      </a:lnTo>
                      <a:cubicBezTo>
                        <a:pt x="46378" y="7257"/>
                        <a:pt x="63948" y="789"/>
                        <a:pt x="77561" y="79"/>
                      </a:cubicBezTo>
                      <a:lnTo>
                        <a:pt x="77561" y="20194"/>
                      </a:lnTo>
                      <a:cubicBezTo>
                        <a:pt x="75345" y="19957"/>
                        <a:pt x="72100" y="19720"/>
                        <a:pt x="68697" y="19720"/>
                      </a:cubicBezTo>
                      <a:cubicBezTo>
                        <a:pt x="66877" y="19720"/>
                        <a:pt x="65135" y="19720"/>
                        <a:pt x="63632" y="19957"/>
                      </a:cubicBezTo>
                      <a:cubicBezTo>
                        <a:pt x="52710" y="21061"/>
                        <a:pt x="41392" y="26820"/>
                        <a:pt x="31737" y="32341"/>
                      </a:cubicBezTo>
                      <a:lnTo>
                        <a:pt x="30391" y="33130"/>
                      </a:lnTo>
                      <a:lnTo>
                        <a:pt x="30391" y="132363"/>
                      </a:lnTo>
                      <a:lnTo>
                        <a:pt x="0" y="1323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E96D84CC-282B-8661-7885-E297F47B8EA0}"/>
                    </a:ext>
                  </a:extLst>
                </p:cNvPr>
                <p:cNvSpPr/>
                <p:nvPr/>
              </p:nvSpPr>
              <p:spPr>
                <a:xfrm>
                  <a:off x="1533614" y="5036884"/>
                  <a:ext cx="134702" cy="140251"/>
                </a:xfrm>
                <a:custGeom>
                  <a:avLst/>
                  <a:gdLst>
                    <a:gd name="connsiteX0" fmla="*/ 67351 w 134702"/>
                    <a:gd name="connsiteY0" fmla="*/ 140251 h 140251"/>
                    <a:gd name="connsiteX1" fmla="*/ 0 w 134702"/>
                    <a:gd name="connsiteY1" fmla="*/ 69021 h 140251"/>
                    <a:gd name="connsiteX2" fmla="*/ 67351 w 134702"/>
                    <a:gd name="connsiteY2" fmla="*/ 0 h 140251"/>
                    <a:gd name="connsiteX3" fmla="*/ 134703 w 134702"/>
                    <a:gd name="connsiteY3" fmla="*/ 69021 h 140251"/>
                    <a:gd name="connsiteX4" fmla="*/ 67351 w 134702"/>
                    <a:gd name="connsiteY4" fmla="*/ 140251 h 140251"/>
                    <a:gd name="connsiteX5" fmla="*/ 67351 w 134702"/>
                    <a:gd name="connsiteY5" fmla="*/ 19405 h 140251"/>
                    <a:gd name="connsiteX6" fmla="*/ 30154 w 134702"/>
                    <a:gd name="connsiteY6" fmla="*/ 69652 h 140251"/>
                    <a:gd name="connsiteX7" fmla="*/ 67351 w 134702"/>
                    <a:gd name="connsiteY7" fmla="*/ 122582 h 140251"/>
                    <a:gd name="connsiteX8" fmla="*/ 104866 w 134702"/>
                    <a:gd name="connsiteY8" fmla="*/ 69652 h 140251"/>
                    <a:gd name="connsiteX9" fmla="*/ 67351 w 134702"/>
                    <a:gd name="connsiteY9" fmla="*/ 19405 h 140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702" h="140251">
                      <a:moveTo>
                        <a:pt x="67351" y="140251"/>
                      </a:moveTo>
                      <a:cubicBezTo>
                        <a:pt x="24535" y="140251"/>
                        <a:pt x="0" y="114299"/>
                        <a:pt x="0" y="69021"/>
                      </a:cubicBezTo>
                      <a:cubicBezTo>
                        <a:pt x="0" y="23743"/>
                        <a:pt x="23268" y="0"/>
                        <a:pt x="67351" y="0"/>
                      </a:cubicBezTo>
                      <a:cubicBezTo>
                        <a:pt x="111435" y="0"/>
                        <a:pt x="134703" y="25163"/>
                        <a:pt x="134703" y="69021"/>
                      </a:cubicBezTo>
                      <a:cubicBezTo>
                        <a:pt x="134703" y="112879"/>
                        <a:pt x="110801" y="140251"/>
                        <a:pt x="67351" y="140251"/>
                      </a:cubicBezTo>
                      <a:close/>
                      <a:moveTo>
                        <a:pt x="67351" y="19405"/>
                      </a:moveTo>
                      <a:cubicBezTo>
                        <a:pt x="39889" y="19405"/>
                        <a:pt x="30154" y="45357"/>
                        <a:pt x="30154" y="69652"/>
                      </a:cubicBezTo>
                      <a:cubicBezTo>
                        <a:pt x="30154" y="95289"/>
                        <a:pt x="39968" y="122582"/>
                        <a:pt x="67351" y="122582"/>
                      </a:cubicBezTo>
                      <a:cubicBezTo>
                        <a:pt x="76136" y="122582"/>
                        <a:pt x="104866" y="118795"/>
                        <a:pt x="104866" y="69652"/>
                      </a:cubicBezTo>
                      <a:cubicBezTo>
                        <a:pt x="104866" y="45357"/>
                        <a:pt x="95052" y="19405"/>
                        <a:pt x="67351" y="194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A74F4735-A15D-8A54-D832-335770D4D199}"/>
                    </a:ext>
                  </a:extLst>
                </p:cNvPr>
                <p:cNvSpPr/>
                <p:nvPr/>
              </p:nvSpPr>
              <p:spPr>
                <a:xfrm>
                  <a:off x="1791307" y="5036884"/>
                  <a:ext cx="198255" cy="136701"/>
                </a:xfrm>
                <a:custGeom>
                  <a:avLst/>
                  <a:gdLst>
                    <a:gd name="connsiteX0" fmla="*/ 167785 w 198255"/>
                    <a:gd name="connsiteY0" fmla="*/ 136701 h 136701"/>
                    <a:gd name="connsiteX1" fmla="*/ 167785 w 198255"/>
                    <a:gd name="connsiteY1" fmla="*/ 56164 h 136701"/>
                    <a:gd name="connsiteX2" fmla="*/ 143725 w 198255"/>
                    <a:gd name="connsiteY2" fmla="*/ 22323 h 136701"/>
                    <a:gd name="connsiteX3" fmla="*/ 114442 w 198255"/>
                    <a:gd name="connsiteY3" fmla="*/ 32341 h 136701"/>
                    <a:gd name="connsiteX4" fmla="*/ 112859 w 198255"/>
                    <a:gd name="connsiteY4" fmla="*/ 33367 h 136701"/>
                    <a:gd name="connsiteX5" fmla="*/ 113255 w 198255"/>
                    <a:gd name="connsiteY5" fmla="*/ 35181 h 136701"/>
                    <a:gd name="connsiteX6" fmla="*/ 114284 w 198255"/>
                    <a:gd name="connsiteY6" fmla="*/ 45830 h 136701"/>
                    <a:gd name="connsiteX7" fmla="*/ 114284 w 198255"/>
                    <a:gd name="connsiteY7" fmla="*/ 136701 h 136701"/>
                    <a:gd name="connsiteX8" fmla="*/ 83893 w 198255"/>
                    <a:gd name="connsiteY8" fmla="*/ 136701 h 136701"/>
                    <a:gd name="connsiteX9" fmla="*/ 83893 w 198255"/>
                    <a:gd name="connsiteY9" fmla="*/ 56164 h 136701"/>
                    <a:gd name="connsiteX10" fmla="*/ 60862 w 198255"/>
                    <a:gd name="connsiteY10" fmla="*/ 22323 h 136701"/>
                    <a:gd name="connsiteX11" fmla="*/ 31499 w 198255"/>
                    <a:gd name="connsiteY11" fmla="*/ 32341 h 136701"/>
                    <a:gd name="connsiteX12" fmla="*/ 30391 w 198255"/>
                    <a:gd name="connsiteY12" fmla="*/ 33130 h 136701"/>
                    <a:gd name="connsiteX13" fmla="*/ 30391 w 198255"/>
                    <a:gd name="connsiteY13" fmla="*/ 136622 h 136701"/>
                    <a:gd name="connsiteX14" fmla="*/ 0 w 198255"/>
                    <a:gd name="connsiteY14" fmla="*/ 136622 h 136701"/>
                    <a:gd name="connsiteX15" fmla="*/ 0 w 198255"/>
                    <a:gd name="connsiteY15" fmla="*/ 4338 h 136701"/>
                    <a:gd name="connsiteX16" fmla="*/ 30391 w 198255"/>
                    <a:gd name="connsiteY16" fmla="*/ 4338 h 136701"/>
                    <a:gd name="connsiteX17" fmla="*/ 30391 w 198255"/>
                    <a:gd name="connsiteY17" fmla="*/ 20904 h 136701"/>
                    <a:gd name="connsiteX18" fmla="*/ 34665 w 198255"/>
                    <a:gd name="connsiteY18" fmla="*/ 17433 h 136701"/>
                    <a:gd name="connsiteX19" fmla="*/ 77007 w 198255"/>
                    <a:gd name="connsiteY19" fmla="*/ 0 h 136701"/>
                    <a:gd name="connsiteX20" fmla="*/ 108981 w 198255"/>
                    <a:gd name="connsiteY20" fmla="*/ 19010 h 136701"/>
                    <a:gd name="connsiteX21" fmla="*/ 110327 w 198255"/>
                    <a:gd name="connsiteY21" fmla="*/ 21771 h 136701"/>
                    <a:gd name="connsiteX22" fmla="*/ 112859 w 198255"/>
                    <a:gd name="connsiteY22" fmla="*/ 20036 h 136701"/>
                    <a:gd name="connsiteX23" fmla="*/ 159633 w 198255"/>
                    <a:gd name="connsiteY23" fmla="*/ 0 h 136701"/>
                    <a:gd name="connsiteX24" fmla="*/ 198255 w 198255"/>
                    <a:gd name="connsiteY24" fmla="*/ 45751 h 136701"/>
                    <a:gd name="connsiteX25" fmla="*/ 198255 w 198255"/>
                    <a:gd name="connsiteY25" fmla="*/ 136622 h 136701"/>
                    <a:gd name="connsiteX26" fmla="*/ 167864 w 198255"/>
                    <a:gd name="connsiteY26" fmla="*/ 136622 h 13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98255" h="136701">
                      <a:moveTo>
                        <a:pt x="167785" y="136701"/>
                      </a:moveTo>
                      <a:lnTo>
                        <a:pt x="167785" y="56164"/>
                      </a:lnTo>
                      <a:cubicBezTo>
                        <a:pt x="167785" y="47802"/>
                        <a:pt x="167785" y="22323"/>
                        <a:pt x="143725" y="22323"/>
                      </a:cubicBezTo>
                      <a:cubicBezTo>
                        <a:pt x="134940" y="22323"/>
                        <a:pt x="124256" y="25952"/>
                        <a:pt x="114442" y="32341"/>
                      </a:cubicBezTo>
                      <a:lnTo>
                        <a:pt x="112859" y="33367"/>
                      </a:lnTo>
                      <a:lnTo>
                        <a:pt x="113255" y="35181"/>
                      </a:lnTo>
                      <a:cubicBezTo>
                        <a:pt x="113967" y="38179"/>
                        <a:pt x="114284" y="41649"/>
                        <a:pt x="114284" y="45830"/>
                      </a:cubicBezTo>
                      <a:lnTo>
                        <a:pt x="114284" y="136701"/>
                      </a:lnTo>
                      <a:lnTo>
                        <a:pt x="83893" y="136701"/>
                      </a:lnTo>
                      <a:lnTo>
                        <a:pt x="83893" y="56164"/>
                      </a:lnTo>
                      <a:cubicBezTo>
                        <a:pt x="83893" y="45199"/>
                        <a:pt x="83893" y="22323"/>
                        <a:pt x="60862" y="22323"/>
                      </a:cubicBezTo>
                      <a:cubicBezTo>
                        <a:pt x="50573" y="22323"/>
                        <a:pt x="38701" y="27372"/>
                        <a:pt x="31499" y="32341"/>
                      </a:cubicBezTo>
                      <a:lnTo>
                        <a:pt x="30391" y="33130"/>
                      </a:lnTo>
                      <a:lnTo>
                        <a:pt x="30391" y="136622"/>
                      </a:lnTo>
                      <a:lnTo>
                        <a:pt x="0" y="136622"/>
                      </a:lnTo>
                      <a:lnTo>
                        <a:pt x="0" y="4338"/>
                      </a:lnTo>
                      <a:lnTo>
                        <a:pt x="30391" y="4338"/>
                      </a:lnTo>
                      <a:lnTo>
                        <a:pt x="30391" y="20904"/>
                      </a:lnTo>
                      <a:lnTo>
                        <a:pt x="34665" y="17433"/>
                      </a:lnTo>
                      <a:cubicBezTo>
                        <a:pt x="45508" y="8756"/>
                        <a:pt x="63473" y="0"/>
                        <a:pt x="77007" y="0"/>
                      </a:cubicBezTo>
                      <a:cubicBezTo>
                        <a:pt x="92044" y="0"/>
                        <a:pt x="102729" y="6389"/>
                        <a:pt x="108981" y="19010"/>
                      </a:cubicBezTo>
                      <a:lnTo>
                        <a:pt x="110327" y="21771"/>
                      </a:lnTo>
                      <a:lnTo>
                        <a:pt x="112859" y="20036"/>
                      </a:lnTo>
                      <a:cubicBezTo>
                        <a:pt x="132170" y="6942"/>
                        <a:pt x="148316" y="0"/>
                        <a:pt x="159633" y="0"/>
                      </a:cubicBezTo>
                      <a:cubicBezTo>
                        <a:pt x="194536" y="0"/>
                        <a:pt x="198255" y="32026"/>
                        <a:pt x="198255" y="45751"/>
                      </a:cubicBezTo>
                      <a:lnTo>
                        <a:pt x="198255" y="136622"/>
                      </a:lnTo>
                      <a:lnTo>
                        <a:pt x="167864" y="1366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6FCA8A3F-AB39-0131-D6AC-0C5D3AD331D9}"/>
                    </a:ext>
                  </a:extLst>
                </p:cNvPr>
                <p:cNvSpPr/>
                <p:nvPr/>
              </p:nvSpPr>
              <p:spPr>
                <a:xfrm>
                  <a:off x="2012435" y="5036805"/>
                  <a:ext cx="112146" cy="140329"/>
                </a:xfrm>
                <a:custGeom>
                  <a:avLst/>
                  <a:gdLst>
                    <a:gd name="connsiteX0" fmla="*/ 38622 w 112146"/>
                    <a:gd name="connsiteY0" fmla="*/ 140330 h 140329"/>
                    <a:gd name="connsiteX1" fmla="*/ 0 w 112146"/>
                    <a:gd name="connsiteY1" fmla="*/ 104123 h 140329"/>
                    <a:gd name="connsiteX2" fmla="*/ 80331 w 112146"/>
                    <a:gd name="connsiteY2" fmla="*/ 55296 h 140329"/>
                    <a:gd name="connsiteX3" fmla="*/ 82864 w 112146"/>
                    <a:gd name="connsiteY3" fmla="*/ 55296 h 140329"/>
                    <a:gd name="connsiteX4" fmla="*/ 82864 w 112146"/>
                    <a:gd name="connsiteY4" fmla="*/ 44489 h 140329"/>
                    <a:gd name="connsiteX5" fmla="*/ 53185 w 112146"/>
                    <a:gd name="connsiteY5" fmla="*/ 18300 h 140329"/>
                    <a:gd name="connsiteX6" fmla="*/ 15037 w 112146"/>
                    <a:gd name="connsiteY6" fmla="*/ 23586 h 140329"/>
                    <a:gd name="connsiteX7" fmla="*/ 15037 w 112146"/>
                    <a:gd name="connsiteY7" fmla="*/ 13331 h 140329"/>
                    <a:gd name="connsiteX8" fmla="*/ 60387 w 112146"/>
                    <a:gd name="connsiteY8" fmla="*/ 0 h 140329"/>
                    <a:gd name="connsiteX9" fmla="*/ 112147 w 112146"/>
                    <a:gd name="connsiteY9" fmla="*/ 40545 h 140329"/>
                    <a:gd name="connsiteX10" fmla="*/ 112147 w 112146"/>
                    <a:gd name="connsiteY10" fmla="*/ 136622 h 140329"/>
                    <a:gd name="connsiteX11" fmla="*/ 85238 w 112146"/>
                    <a:gd name="connsiteY11" fmla="*/ 136622 h 140329"/>
                    <a:gd name="connsiteX12" fmla="*/ 85238 w 112146"/>
                    <a:gd name="connsiteY12" fmla="*/ 110828 h 140329"/>
                    <a:gd name="connsiteX13" fmla="*/ 80410 w 112146"/>
                    <a:gd name="connsiteY13" fmla="*/ 117454 h 140329"/>
                    <a:gd name="connsiteX14" fmla="*/ 38622 w 112146"/>
                    <a:gd name="connsiteY14" fmla="*/ 140172 h 140329"/>
                    <a:gd name="connsiteX15" fmla="*/ 80014 w 112146"/>
                    <a:gd name="connsiteY15" fmla="*/ 69258 h 140329"/>
                    <a:gd name="connsiteX16" fmla="*/ 29283 w 112146"/>
                    <a:gd name="connsiteY16" fmla="*/ 98996 h 140329"/>
                    <a:gd name="connsiteX17" fmla="*/ 51760 w 112146"/>
                    <a:gd name="connsiteY17" fmla="*/ 122660 h 140329"/>
                    <a:gd name="connsiteX18" fmla="*/ 82785 w 112146"/>
                    <a:gd name="connsiteY18" fmla="*/ 91581 h 140329"/>
                    <a:gd name="connsiteX19" fmla="*/ 82785 w 112146"/>
                    <a:gd name="connsiteY19" fmla="*/ 69100 h 140329"/>
                    <a:gd name="connsiteX20" fmla="*/ 80014 w 112146"/>
                    <a:gd name="connsiteY20" fmla="*/ 69258 h 140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2146" h="140329">
                      <a:moveTo>
                        <a:pt x="38622" y="140330"/>
                      </a:moveTo>
                      <a:cubicBezTo>
                        <a:pt x="19390" y="140330"/>
                        <a:pt x="0" y="127867"/>
                        <a:pt x="0" y="104123"/>
                      </a:cubicBezTo>
                      <a:cubicBezTo>
                        <a:pt x="0" y="63973"/>
                        <a:pt x="40601" y="56952"/>
                        <a:pt x="80331" y="55296"/>
                      </a:cubicBezTo>
                      <a:lnTo>
                        <a:pt x="82864" y="55296"/>
                      </a:lnTo>
                      <a:lnTo>
                        <a:pt x="82864" y="44489"/>
                      </a:lnTo>
                      <a:cubicBezTo>
                        <a:pt x="82864" y="26425"/>
                        <a:pt x="67905" y="18300"/>
                        <a:pt x="53185" y="18300"/>
                      </a:cubicBezTo>
                      <a:cubicBezTo>
                        <a:pt x="43608" y="18300"/>
                        <a:pt x="29521" y="19247"/>
                        <a:pt x="15037" y="23586"/>
                      </a:cubicBezTo>
                      <a:lnTo>
                        <a:pt x="15037" y="13331"/>
                      </a:lnTo>
                      <a:cubicBezTo>
                        <a:pt x="29442" y="4575"/>
                        <a:pt x="45112" y="0"/>
                        <a:pt x="60387" y="0"/>
                      </a:cubicBezTo>
                      <a:cubicBezTo>
                        <a:pt x="85396" y="0"/>
                        <a:pt x="112147" y="10649"/>
                        <a:pt x="112147" y="40545"/>
                      </a:cubicBezTo>
                      <a:lnTo>
                        <a:pt x="112147" y="136622"/>
                      </a:lnTo>
                      <a:lnTo>
                        <a:pt x="85238" y="136622"/>
                      </a:lnTo>
                      <a:lnTo>
                        <a:pt x="85238" y="110828"/>
                      </a:lnTo>
                      <a:lnTo>
                        <a:pt x="80410" y="117454"/>
                      </a:lnTo>
                      <a:cubicBezTo>
                        <a:pt x="70755" y="130785"/>
                        <a:pt x="53580" y="140172"/>
                        <a:pt x="38622" y="140172"/>
                      </a:cubicBezTo>
                      <a:close/>
                      <a:moveTo>
                        <a:pt x="80014" y="69258"/>
                      </a:moveTo>
                      <a:cubicBezTo>
                        <a:pt x="56588" y="70520"/>
                        <a:pt x="29283" y="79039"/>
                        <a:pt x="29283" y="98996"/>
                      </a:cubicBezTo>
                      <a:cubicBezTo>
                        <a:pt x="29283" y="112958"/>
                        <a:pt x="38543" y="122660"/>
                        <a:pt x="51760" y="122660"/>
                      </a:cubicBezTo>
                      <a:cubicBezTo>
                        <a:pt x="68618" y="122660"/>
                        <a:pt x="82785" y="108462"/>
                        <a:pt x="82785" y="91581"/>
                      </a:cubicBezTo>
                      <a:lnTo>
                        <a:pt x="82785" y="69100"/>
                      </a:lnTo>
                      <a:lnTo>
                        <a:pt x="80014" y="692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D9B531A8-5B50-7EA1-F6F3-1A2A8EEAF0C0}"/>
                    </a:ext>
                  </a:extLst>
                </p:cNvPr>
                <p:cNvSpPr/>
                <p:nvPr/>
              </p:nvSpPr>
              <p:spPr>
                <a:xfrm>
                  <a:off x="1439116" y="4989949"/>
                  <a:ext cx="84604" cy="183635"/>
                </a:xfrm>
                <a:custGeom>
                  <a:avLst/>
                  <a:gdLst>
                    <a:gd name="connsiteX0" fmla="*/ 16699 w 84604"/>
                    <a:gd name="connsiteY0" fmla="*/ 183636 h 183635"/>
                    <a:gd name="connsiteX1" fmla="*/ 16462 w 84604"/>
                    <a:gd name="connsiteY1" fmla="*/ 70047 h 183635"/>
                    <a:gd name="connsiteX2" fmla="*/ 0 w 84604"/>
                    <a:gd name="connsiteY2" fmla="*/ 70047 h 183635"/>
                    <a:gd name="connsiteX3" fmla="*/ 0 w 84604"/>
                    <a:gd name="connsiteY3" fmla="*/ 51352 h 183635"/>
                    <a:gd name="connsiteX4" fmla="*/ 16462 w 84604"/>
                    <a:gd name="connsiteY4" fmla="*/ 51352 h 183635"/>
                    <a:gd name="connsiteX5" fmla="*/ 16462 w 84604"/>
                    <a:gd name="connsiteY5" fmla="*/ 48749 h 183635"/>
                    <a:gd name="connsiteX6" fmla="*/ 58566 w 84604"/>
                    <a:gd name="connsiteY6" fmla="*/ 0 h 183635"/>
                    <a:gd name="connsiteX7" fmla="*/ 84605 w 84604"/>
                    <a:gd name="connsiteY7" fmla="*/ 6468 h 183635"/>
                    <a:gd name="connsiteX8" fmla="*/ 84605 w 84604"/>
                    <a:gd name="connsiteY8" fmla="*/ 17591 h 183635"/>
                    <a:gd name="connsiteX9" fmla="*/ 73604 w 84604"/>
                    <a:gd name="connsiteY9" fmla="*/ 16881 h 183635"/>
                    <a:gd name="connsiteX10" fmla="*/ 47091 w 84604"/>
                    <a:gd name="connsiteY10" fmla="*/ 48749 h 183635"/>
                    <a:gd name="connsiteX11" fmla="*/ 47091 w 84604"/>
                    <a:gd name="connsiteY11" fmla="*/ 51352 h 183635"/>
                    <a:gd name="connsiteX12" fmla="*/ 84605 w 84604"/>
                    <a:gd name="connsiteY12" fmla="*/ 51352 h 183635"/>
                    <a:gd name="connsiteX13" fmla="*/ 84605 w 84604"/>
                    <a:gd name="connsiteY13" fmla="*/ 70047 h 183635"/>
                    <a:gd name="connsiteX14" fmla="*/ 47328 w 84604"/>
                    <a:gd name="connsiteY14" fmla="*/ 70047 h 183635"/>
                    <a:gd name="connsiteX15" fmla="*/ 47328 w 84604"/>
                    <a:gd name="connsiteY15" fmla="*/ 183636 h 183635"/>
                    <a:gd name="connsiteX16" fmla="*/ 16699 w 84604"/>
                    <a:gd name="connsiteY16" fmla="*/ 183636 h 18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4604" h="183635">
                      <a:moveTo>
                        <a:pt x="16699" y="183636"/>
                      </a:moveTo>
                      <a:lnTo>
                        <a:pt x="16462" y="70047"/>
                      </a:lnTo>
                      <a:lnTo>
                        <a:pt x="0" y="70047"/>
                      </a:lnTo>
                      <a:lnTo>
                        <a:pt x="0" y="51352"/>
                      </a:lnTo>
                      <a:lnTo>
                        <a:pt x="16462" y="51352"/>
                      </a:lnTo>
                      <a:lnTo>
                        <a:pt x="16462" y="48749"/>
                      </a:lnTo>
                      <a:cubicBezTo>
                        <a:pt x="16462" y="30527"/>
                        <a:pt x="21923" y="0"/>
                        <a:pt x="58566" y="0"/>
                      </a:cubicBezTo>
                      <a:cubicBezTo>
                        <a:pt x="67114" y="0"/>
                        <a:pt x="75899" y="2209"/>
                        <a:pt x="84605" y="6468"/>
                      </a:cubicBezTo>
                      <a:lnTo>
                        <a:pt x="84605" y="17591"/>
                      </a:lnTo>
                      <a:cubicBezTo>
                        <a:pt x="80648" y="17117"/>
                        <a:pt x="77007" y="16881"/>
                        <a:pt x="73604" y="16881"/>
                      </a:cubicBezTo>
                      <a:cubicBezTo>
                        <a:pt x="50256" y="16881"/>
                        <a:pt x="47091" y="32972"/>
                        <a:pt x="47091" y="48749"/>
                      </a:cubicBezTo>
                      <a:lnTo>
                        <a:pt x="47091" y="51352"/>
                      </a:lnTo>
                      <a:lnTo>
                        <a:pt x="84605" y="51352"/>
                      </a:lnTo>
                      <a:lnTo>
                        <a:pt x="84605" y="70047"/>
                      </a:lnTo>
                      <a:lnTo>
                        <a:pt x="47328" y="70047"/>
                      </a:lnTo>
                      <a:lnTo>
                        <a:pt x="47328" y="183636"/>
                      </a:lnTo>
                      <a:lnTo>
                        <a:pt x="16699" y="1836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1" name="Graphic 39">
              <a:extLst>
                <a:ext uri="{FF2B5EF4-FFF2-40B4-BE49-F238E27FC236}">
                  <a16:creationId xmlns:a16="http://schemas.microsoft.com/office/drawing/2014/main" id="{7FAB1AAC-E0C4-1F7B-42A1-23374D775726}"/>
                </a:ext>
              </a:extLst>
            </p:cNvPr>
            <p:cNvGrpSpPr/>
            <p:nvPr/>
          </p:nvGrpSpPr>
          <p:grpSpPr>
            <a:xfrm>
              <a:off x="776445" y="4698562"/>
              <a:ext cx="359471" cy="594686"/>
              <a:chOff x="776445" y="4698562"/>
              <a:chExt cx="359471" cy="594686"/>
            </a:xfrm>
          </p:grpSpPr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69D89FFB-E046-9CB8-D135-1B191DD85B5D}"/>
                  </a:ext>
                </a:extLst>
              </p:cNvPr>
              <p:cNvSpPr/>
              <p:nvPr/>
            </p:nvSpPr>
            <p:spPr>
              <a:xfrm>
                <a:off x="776445" y="4698562"/>
                <a:ext cx="359471" cy="540968"/>
              </a:xfrm>
              <a:custGeom>
                <a:avLst/>
                <a:gdLst>
                  <a:gd name="connsiteX0" fmla="*/ 0 w 359471"/>
                  <a:gd name="connsiteY0" fmla="*/ 0 h 540968"/>
                  <a:gd name="connsiteX1" fmla="*/ 359472 w 359471"/>
                  <a:gd name="connsiteY1" fmla="*/ 0 h 540968"/>
                  <a:gd name="connsiteX2" fmla="*/ 359472 w 359471"/>
                  <a:gd name="connsiteY2" fmla="*/ 540968 h 540968"/>
                  <a:gd name="connsiteX3" fmla="*/ 0 w 359471"/>
                  <a:gd name="connsiteY3" fmla="*/ 540968 h 540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471" h="540968">
                    <a:moveTo>
                      <a:pt x="0" y="0"/>
                    </a:moveTo>
                    <a:lnTo>
                      <a:pt x="359472" y="0"/>
                    </a:lnTo>
                    <a:lnTo>
                      <a:pt x="359472" y="540968"/>
                    </a:lnTo>
                    <a:lnTo>
                      <a:pt x="0" y="540968"/>
                    </a:lnTo>
                    <a:close/>
                  </a:path>
                </a:pathLst>
              </a:custGeom>
              <a:solidFill>
                <a:srgbClr val="000000"/>
              </a:solidFill>
              <a:ln w="79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DD01865E-6669-E559-DCE5-7D9F0EE8304A}"/>
                  </a:ext>
                </a:extLst>
              </p:cNvPr>
              <p:cNvSpPr/>
              <p:nvPr/>
            </p:nvSpPr>
            <p:spPr>
              <a:xfrm>
                <a:off x="776445" y="5239530"/>
                <a:ext cx="359471" cy="53718"/>
              </a:xfrm>
              <a:custGeom>
                <a:avLst/>
                <a:gdLst>
                  <a:gd name="connsiteX0" fmla="*/ 0 w 359471"/>
                  <a:gd name="connsiteY0" fmla="*/ 0 h 53718"/>
                  <a:gd name="connsiteX1" fmla="*/ 359472 w 359471"/>
                  <a:gd name="connsiteY1" fmla="*/ 0 h 53718"/>
                  <a:gd name="connsiteX2" fmla="*/ 359472 w 359471"/>
                  <a:gd name="connsiteY2" fmla="*/ 53718 h 53718"/>
                  <a:gd name="connsiteX3" fmla="*/ 0 w 359471"/>
                  <a:gd name="connsiteY3" fmla="*/ 53718 h 5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471" h="53718">
                    <a:moveTo>
                      <a:pt x="0" y="0"/>
                    </a:moveTo>
                    <a:lnTo>
                      <a:pt x="359472" y="0"/>
                    </a:lnTo>
                    <a:lnTo>
                      <a:pt x="359472" y="53718"/>
                    </a:lnTo>
                    <a:lnTo>
                      <a:pt x="0" y="53718"/>
                    </a:lnTo>
                    <a:close/>
                  </a:path>
                </a:pathLst>
              </a:custGeom>
              <a:gradFill>
                <a:gsLst>
                  <a:gs pos="26000">
                    <a:srgbClr val="11A7D9"/>
                  </a:gs>
                  <a:gs pos="54000">
                    <a:srgbClr val="78C16E"/>
                  </a:gs>
                  <a:gs pos="83000">
                    <a:srgbClr val="E3DD00"/>
                  </a:gs>
                </a:gsLst>
                <a:lin ang="16800480" scaled="1"/>
              </a:gradFill>
              <a:ln w="79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921AB835-EBBE-0784-8278-36A6EF7AAA43}"/>
                  </a:ext>
                </a:extLst>
              </p:cNvPr>
              <p:cNvSpPr/>
              <p:nvPr/>
            </p:nvSpPr>
            <p:spPr>
              <a:xfrm>
                <a:off x="860574" y="4984427"/>
                <a:ext cx="191369" cy="196177"/>
              </a:xfrm>
              <a:custGeom>
                <a:avLst/>
                <a:gdLst>
                  <a:gd name="connsiteX0" fmla="*/ 101779 w 191369"/>
                  <a:gd name="connsiteY0" fmla="*/ 196178 h 196177"/>
                  <a:gd name="connsiteX1" fmla="*/ 28492 w 191369"/>
                  <a:gd name="connsiteY1" fmla="*/ 168569 h 196177"/>
                  <a:gd name="connsiteX2" fmla="*/ 0 w 191369"/>
                  <a:gd name="connsiteY2" fmla="*/ 98996 h 196177"/>
                  <a:gd name="connsiteX3" fmla="*/ 26830 w 191369"/>
                  <a:gd name="connsiteY3" fmla="*/ 27608 h 196177"/>
                  <a:gd name="connsiteX4" fmla="*/ 97189 w 191369"/>
                  <a:gd name="connsiteY4" fmla="*/ 0 h 196177"/>
                  <a:gd name="connsiteX5" fmla="*/ 165252 w 191369"/>
                  <a:gd name="connsiteY5" fmla="*/ 26425 h 196177"/>
                  <a:gd name="connsiteX6" fmla="*/ 191370 w 191369"/>
                  <a:gd name="connsiteY6" fmla="*/ 91502 h 196177"/>
                  <a:gd name="connsiteX7" fmla="*/ 191370 w 191369"/>
                  <a:gd name="connsiteY7" fmla="*/ 102546 h 196177"/>
                  <a:gd name="connsiteX8" fmla="*/ 189391 w 191369"/>
                  <a:gd name="connsiteY8" fmla="*/ 110434 h 196177"/>
                  <a:gd name="connsiteX9" fmla="*/ 184801 w 191369"/>
                  <a:gd name="connsiteY9" fmla="*/ 112564 h 196177"/>
                  <a:gd name="connsiteX10" fmla="*/ 59279 w 191369"/>
                  <a:gd name="connsiteY10" fmla="*/ 112564 h 196177"/>
                  <a:gd name="connsiteX11" fmla="*/ 60229 w 191369"/>
                  <a:gd name="connsiteY11" fmla="*/ 117297 h 196177"/>
                  <a:gd name="connsiteX12" fmla="*/ 75028 w 191369"/>
                  <a:gd name="connsiteY12" fmla="*/ 140882 h 196177"/>
                  <a:gd name="connsiteX13" fmla="*/ 102808 w 191369"/>
                  <a:gd name="connsiteY13" fmla="*/ 149480 h 196177"/>
                  <a:gd name="connsiteX14" fmla="*/ 122831 w 191369"/>
                  <a:gd name="connsiteY14" fmla="*/ 145536 h 196177"/>
                  <a:gd name="connsiteX15" fmla="*/ 140322 w 191369"/>
                  <a:gd name="connsiteY15" fmla="*/ 133309 h 196177"/>
                  <a:gd name="connsiteX16" fmla="*/ 145071 w 191369"/>
                  <a:gd name="connsiteY16" fmla="*/ 130627 h 196177"/>
                  <a:gd name="connsiteX17" fmla="*/ 145625 w 191369"/>
                  <a:gd name="connsiteY17" fmla="*/ 130627 h 196177"/>
                  <a:gd name="connsiteX18" fmla="*/ 150294 w 191369"/>
                  <a:gd name="connsiteY18" fmla="*/ 132205 h 196177"/>
                  <a:gd name="connsiteX19" fmla="*/ 182981 w 191369"/>
                  <a:gd name="connsiteY19" fmla="*/ 153582 h 196177"/>
                  <a:gd name="connsiteX20" fmla="*/ 185118 w 191369"/>
                  <a:gd name="connsiteY20" fmla="*/ 156579 h 196177"/>
                  <a:gd name="connsiteX21" fmla="*/ 183930 w 191369"/>
                  <a:gd name="connsiteY21" fmla="*/ 160681 h 196177"/>
                  <a:gd name="connsiteX22" fmla="*/ 150848 w 191369"/>
                  <a:gd name="connsiteY22" fmla="*/ 186397 h 196177"/>
                  <a:gd name="connsiteX23" fmla="*/ 101937 w 191369"/>
                  <a:gd name="connsiteY23" fmla="*/ 196178 h 196177"/>
                  <a:gd name="connsiteX24" fmla="*/ 98138 w 191369"/>
                  <a:gd name="connsiteY24" fmla="*/ 43779 h 196177"/>
                  <a:gd name="connsiteX25" fmla="*/ 74870 w 191369"/>
                  <a:gd name="connsiteY25" fmla="*/ 51667 h 196177"/>
                  <a:gd name="connsiteX26" fmla="*/ 61574 w 191369"/>
                  <a:gd name="connsiteY26" fmla="*/ 72176 h 196177"/>
                  <a:gd name="connsiteX27" fmla="*/ 60387 w 191369"/>
                  <a:gd name="connsiteY27" fmla="*/ 77067 h 196177"/>
                  <a:gd name="connsiteX28" fmla="*/ 134307 w 191369"/>
                  <a:gd name="connsiteY28" fmla="*/ 77067 h 196177"/>
                  <a:gd name="connsiteX29" fmla="*/ 133516 w 191369"/>
                  <a:gd name="connsiteY29" fmla="*/ 72413 h 196177"/>
                  <a:gd name="connsiteX30" fmla="*/ 121248 w 191369"/>
                  <a:gd name="connsiteY30" fmla="*/ 51746 h 196177"/>
                  <a:gd name="connsiteX31" fmla="*/ 98138 w 191369"/>
                  <a:gd name="connsiteY31" fmla="*/ 43779 h 19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1369" h="196177">
                    <a:moveTo>
                      <a:pt x="101779" y="196178"/>
                    </a:moveTo>
                    <a:cubicBezTo>
                      <a:pt x="72100" y="196178"/>
                      <a:pt x="47407" y="186870"/>
                      <a:pt x="28492" y="168569"/>
                    </a:cubicBezTo>
                    <a:cubicBezTo>
                      <a:pt x="9576" y="150269"/>
                      <a:pt x="0" y="126920"/>
                      <a:pt x="0" y="98996"/>
                    </a:cubicBezTo>
                    <a:cubicBezTo>
                      <a:pt x="0" y="71072"/>
                      <a:pt x="9022" y="45988"/>
                      <a:pt x="26830" y="27608"/>
                    </a:cubicBezTo>
                    <a:cubicBezTo>
                      <a:pt x="44558" y="9308"/>
                      <a:pt x="68222" y="0"/>
                      <a:pt x="97189" y="0"/>
                    </a:cubicBezTo>
                    <a:cubicBezTo>
                      <a:pt x="126155" y="0"/>
                      <a:pt x="147920" y="8914"/>
                      <a:pt x="165252" y="26425"/>
                    </a:cubicBezTo>
                    <a:cubicBezTo>
                      <a:pt x="182585" y="44016"/>
                      <a:pt x="191370" y="65866"/>
                      <a:pt x="191370" y="91502"/>
                    </a:cubicBezTo>
                    <a:lnTo>
                      <a:pt x="191370" y="102546"/>
                    </a:lnTo>
                    <a:cubicBezTo>
                      <a:pt x="191370" y="105938"/>
                      <a:pt x="190737" y="108541"/>
                      <a:pt x="189391" y="110434"/>
                    </a:cubicBezTo>
                    <a:cubicBezTo>
                      <a:pt x="188362" y="111933"/>
                      <a:pt x="186938" y="112564"/>
                      <a:pt x="184801" y="112564"/>
                    </a:cubicBezTo>
                    <a:lnTo>
                      <a:pt x="59279" y="112564"/>
                    </a:lnTo>
                    <a:lnTo>
                      <a:pt x="60229" y="117297"/>
                    </a:lnTo>
                    <a:cubicBezTo>
                      <a:pt x="62207" y="127157"/>
                      <a:pt x="67193" y="135124"/>
                      <a:pt x="75028" y="140882"/>
                    </a:cubicBezTo>
                    <a:cubicBezTo>
                      <a:pt x="82705" y="146562"/>
                      <a:pt x="92044" y="149480"/>
                      <a:pt x="102808" y="149480"/>
                    </a:cubicBezTo>
                    <a:cubicBezTo>
                      <a:pt x="110010" y="149480"/>
                      <a:pt x="116737" y="148139"/>
                      <a:pt x="122831" y="145536"/>
                    </a:cubicBezTo>
                    <a:cubicBezTo>
                      <a:pt x="128925" y="142933"/>
                      <a:pt x="134782" y="138831"/>
                      <a:pt x="140322" y="133309"/>
                    </a:cubicBezTo>
                    <a:cubicBezTo>
                      <a:pt x="141984" y="131653"/>
                      <a:pt x="143567" y="130785"/>
                      <a:pt x="145071" y="130627"/>
                    </a:cubicBezTo>
                    <a:cubicBezTo>
                      <a:pt x="145229" y="130627"/>
                      <a:pt x="145466" y="130627"/>
                      <a:pt x="145625" y="130627"/>
                    </a:cubicBezTo>
                    <a:cubicBezTo>
                      <a:pt x="147049" y="130627"/>
                      <a:pt x="148632" y="131180"/>
                      <a:pt x="150294" y="132205"/>
                    </a:cubicBezTo>
                    <a:lnTo>
                      <a:pt x="182981" y="153582"/>
                    </a:lnTo>
                    <a:cubicBezTo>
                      <a:pt x="184722" y="154686"/>
                      <a:pt x="185038" y="155712"/>
                      <a:pt x="185118" y="156579"/>
                    </a:cubicBezTo>
                    <a:cubicBezTo>
                      <a:pt x="185276" y="157999"/>
                      <a:pt x="184880" y="159261"/>
                      <a:pt x="183930" y="160681"/>
                    </a:cubicBezTo>
                    <a:cubicBezTo>
                      <a:pt x="176570" y="171330"/>
                      <a:pt x="165490" y="179928"/>
                      <a:pt x="150848" y="186397"/>
                    </a:cubicBezTo>
                    <a:cubicBezTo>
                      <a:pt x="136048" y="192944"/>
                      <a:pt x="119586" y="196178"/>
                      <a:pt x="101937" y="196178"/>
                    </a:cubicBezTo>
                    <a:close/>
                    <a:moveTo>
                      <a:pt x="98138" y="43779"/>
                    </a:moveTo>
                    <a:cubicBezTo>
                      <a:pt x="89512" y="43779"/>
                      <a:pt x="81677" y="46461"/>
                      <a:pt x="74870" y="51667"/>
                    </a:cubicBezTo>
                    <a:cubicBezTo>
                      <a:pt x="68064" y="56952"/>
                      <a:pt x="63553" y="63815"/>
                      <a:pt x="61574" y="72176"/>
                    </a:cubicBezTo>
                    <a:lnTo>
                      <a:pt x="60387" y="77067"/>
                    </a:lnTo>
                    <a:lnTo>
                      <a:pt x="134307" y="77067"/>
                    </a:lnTo>
                    <a:lnTo>
                      <a:pt x="133516" y="72413"/>
                    </a:lnTo>
                    <a:cubicBezTo>
                      <a:pt x="132012" y="63973"/>
                      <a:pt x="127897" y="57031"/>
                      <a:pt x="121248" y="51746"/>
                    </a:cubicBezTo>
                    <a:cubicBezTo>
                      <a:pt x="114680" y="46461"/>
                      <a:pt x="106923" y="43779"/>
                      <a:pt x="98138" y="437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5424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0A9DA-C9CC-F4E1-881B-35309B43D2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493" y="2365934"/>
            <a:ext cx="11210968" cy="3584292"/>
          </a:xfrm>
          <a:prstGeom prst="rect">
            <a:avLst/>
          </a:prstGeom>
        </p:spPr>
        <p:txBody>
          <a:bodyPr numCol="2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1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2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3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4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5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1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2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3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4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5</a:t>
            </a:r>
          </a:p>
          <a:p>
            <a:pPr>
              <a:buClr>
                <a:schemeClr val="accent1"/>
              </a:buClr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BF07CB-2EF4-D263-E6AA-A624C44C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4" y="344244"/>
            <a:ext cx="11210969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9BE270F-C375-219A-4597-69FC3CBED9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3" y="1543065"/>
            <a:ext cx="11210969" cy="603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Add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76014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0A9DA-C9CC-F4E1-881B-35309B43D2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493" y="2365934"/>
            <a:ext cx="11210968" cy="3584292"/>
          </a:xfrm>
          <a:prstGeom prst="rect">
            <a:avLst/>
          </a:prstGeom>
        </p:spPr>
        <p:txBody>
          <a:bodyPr numCol="3" spcCol="27432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1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2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3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4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5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1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2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3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4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5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1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2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3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4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Bullet point 5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BF07CB-2EF4-D263-E6AA-A624C44C83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4" y="344244"/>
            <a:ext cx="11210969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9BE270F-C375-219A-4597-69FC3CBED9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3" y="1543065"/>
            <a:ext cx="11210969" cy="603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Add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94707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– Left – Bottom Tri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01CE97C4-0E50-A111-0242-19C4E7C5DA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114800" cy="6857999"/>
          </a:xfrm>
          <a:custGeom>
            <a:avLst/>
            <a:gdLst>
              <a:gd name="connsiteX0" fmla="*/ 0 w 4114800"/>
              <a:gd name="connsiteY0" fmla="*/ 0 h 6857999"/>
              <a:gd name="connsiteX1" fmla="*/ 4114800 w 4114800"/>
              <a:gd name="connsiteY1" fmla="*/ 0 h 6857999"/>
              <a:gd name="connsiteX2" fmla="*/ 4114800 w 4114800"/>
              <a:gd name="connsiteY2" fmla="*/ 6857999 h 6857999"/>
              <a:gd name="connsiteX3" fmla="*/ 3841645 w 4114800"/>
              <a:gd name="connsiteY3" fmla="*/ 6857999 h 6857999"/>
              <a:gd name="connsiteX4" fmla="*/ 2448597 w 4114800"/>
              <a:gd name="connsiteY4" fmla="*/ 5461876 h 6857999"/>
              <a:gd name="connsiteX5" fmla="*/ 1602080 w 4114800"/>
              <a:gd name="connsiteY5" fmla="*/ 6310371 h 6857999"/>
              <a:gd name="connsiteX6" fmla="*/ 0 w 4114800"/>
              <a:gd name="connsiteY6" fmla="*/ 470445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4800" h="6857999">
                <a:moveTo>
                  <a:pt x="0" y="0"/>
                </a:moveTo>
                <a:lnTo>
                  <a:pt x="4114800" y="0"/>
                </a:lnTo>
                <a:lnTo>
                  <a:pt x="4114800" y="6857999"/>
                </a:lnTo>
                <a:lnTo>
                  <a:pt x="3841645" y="6857999"/>
                </a:lnTo>
                <a:lnTo>
                  <a:pt x="2448597" y="5461876"/>
                </a:lnTo>
                <a:lnTo>
                  <a:pt x="1602080" y="6310371"/>
                </a:lnTo>
                <a:lnTo>
                  <a:pt x="0" y="4704459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9E5D84-06DB-A0CB-9258-8DEC5095E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04458"/>
            <a:ext cx="3840480" cy="2153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F414D3-2396-05C4-9C8F-1782D3EF3B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12561" y="334439"/>
            <a:ext cx="347472" cy="108592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EBEC92-4EA0-35B0-5025-CC5CE7FA1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7493" y="344244"/>
            <a:ext cx="7179708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09115A1-87CF-3BD2-7EF6-96387883A6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7493" y="1551857"/>
            <a:ext cx="7179708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239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01404FE-C983-908C-CEFD-DFA3879305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114800" cy="6857999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F414D3-2396-05C4-9C8F-1782D3EF3B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2561" y="334439"/>
            <a:ext cx="347472" cy="108592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EBEC92-4EA0-35B0-5025-CC5CE7FA1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7493" y="344244"/>
            <a:ext cx="7179708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09115A1-87CF-3BD2-7EF6-96387883A6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7493" y="1551857"/>
            <a:ext cx="7179708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78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– Left — Top Tri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C3FD0CA-CEE6-6706-150F-2B072189C0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4114800" cy="6858000"/>
          </a:xfrm>
          <a:custGeom>
            <a:avLst/>
            <a:gdLst>
              <a:gd name="connsiteX0" fmla="*/ 3838898 w 4114800"/>
              <a:gd name="connsiteY0" fmla="*/ 0 h 6858000"/>
              <a:gd name="connsiteX1" fmla="*/ 4114800 w 4114800"/>
              <a:gd name="connsiteY1" fmla="*/ 0 h 6858000"/>
              <a:gd name="connsiteX2" fmla="*/ 4114800 w 4114800"/>
              <a:gd name="connsiteY2" fmla="*/ 6858000 h 6858000"/>
              <a:gd name="connsiteX3" fmla="*/ 0 w 4114800"/>
              <a:gd name="connsiteY3" fmla="*/ 6858000 h 6858000"/>
              <a:gd name="connsiteX4" fmla="*/ 0 w 4114800"/>
              <a:gd name="connsiteY4" fmla="*/ 2143382 h 6858000"/>
              <a:gd name="connsiteX5" fmla="*/ 1599028 w 4114800"/>
              <a:gd name="connsiteY5" fmla="*/ 540617 h 6858000"/>
              <a:gd name="connsiteX6" fmla="*/ 2449240 w 4114800"/>
              <a:gd name="connsiteY6" fmla="*/ 13928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4800" h="6858000">
                <a:moveTo>
                  <a:pt x="3838898" y="0"/>
                </a:moveTo>
                <a:lnTo>
                  <a:pt x="4114800" y="0"/>
                </a:lnTo>
                <a:lnTo>
                  <a:pt x="4114800" y="6858000"/>
                </a:lnTo>
                <a:lnTo>
                  <a:pt x="0" y="6858000"/>
                </a:lnTo>
                <a:lnTo>
                  <a:pt x="0" y="2143382"/>
                </a:lnTo>
                <a:lnTo>
                  <a:pt x="1599028" y="540617"/>
                </a:lnTo>
                <a:lnTo>
                  <a:pt x="2449240" y="1392816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6A7131F-CC3B-3327-804C-391AEC09D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3840480" cy="2153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DD70B0-CAFD-A7C3-AFEB-286AD8DE588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12561" y="334439"/>
            <a:ext cx="347472" cy="10859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80A1556-831F-C5E1-2A01-247EC9153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7493" y="344244"/>
            <a:ext cx="7179708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BEE4E05-237D-17EB-3923-71C72CABC4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7493" y="1551857"/>
            <a:ext cx="7179708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39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Image – Left 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951CEDBC-2EA2-BF28-C023-706B043935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41148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D70B0-CAFD-A7C3-AFEB-286AD8DE58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2561" y="334439"/>
            <a:ext cx="347472" cy="10859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80A1556-831F-C5E1-2A01-247EC9153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7493" y="344244"/>
            <a:ext cx="7179708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BEE4E05-237D-17EB-3923-71C72CABC4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7493" y="1551857"/>
            <a:ext cx="7179708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350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– Left – Bottom Tri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B459D7E-C9C2-3065-853C-E13FC0976C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5507190" cy="3429000"/>
          </a:xfrm>
          <a:custGeom>
            <a:avLst/>
            <a:gdLst>
              <a:gd name="connsiteX0" fmla="*/ 0 w 5507190"/>
              <a:gd name="connsiteY0" fmla="*/ 0 h 3429000"/>
              <a:gd name="connsiteX1" fmla="*/ 5507190 w 5507190"/>
              <a:gd name="connsiteY1" fmla="*/ 0 h 3429000"/>
              <a:gd name="connsiteX2" fmla="*/ 5507190 w 5507190"/>
              <a:gd name="connsiteY2" fmla="*/ 3429000 h 3429000"/>
              <a:gd name="connsiteX3" fmla="*/ 3914817 w 5507190"/>
              <a:gd name="connsiteY3" fmla="*/ 3429000 h 3429000"/>
              <a:gd name="connsiteX4" fmla="*/ 2495236 w 5507190"/>
              <a:gd name="connsiteY4" fmla="*/ 2006284 h 3429000"/>
              <a:gd name="connsiteX5" fmla="*/ 1632595 w 5507190"/>
              <a:gd name="connsiteY5" fmla="*/ 2870941 h 3429000"/>
              <a:gd name="connsiteX6" fmla="*/ 0 w 5507190"/>
              <a:gd name="connsiteY6" fmla="*/ 123444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7190" h="3429000">
                <a:moveTo>
                  <a:pt x="0" y="0"/>
                </a:moveTo>
                <a:lnTo>
                  <a:pt x="5507190" y="0"/>
                </a:lnTo>
                <a:lnTo>
                  <a:pt x="5507190" y="3429000"/>
                </a:lnTo>
                <a:lnTo>
                  <a:pt x="3914817" y="3429000"/>
                </a:lnTo>
                <a:lnTo>
                  <a:pt x="2495236" y="2006284"/>
                </a:lnTo>
                <a:lnTo>
                  <a:pt x="1632595" y="2870941"/>
                </a:lnTo>
                <a:lnTo>
                  <a:pt x="0" y="123444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3815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9E5D84-06DB-A0CB-9258-8DEC5095E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4665818"/>
            <a:ext cx="3913632" cy="2194560"/>
          </a:xfrm>
          <a:prstGeom prst="rect">
            <a:avLst/>
          </a:prstGeom>
        </p:spPr>
      </p:pic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771B3D36-6471-3195-648F-3EF9AC6963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07190" cy="3360664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839518A-18AA-6302-BE86-A92EEB1BB1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0675" y="1551857"/>
            <a:ext cx="5645075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4E92897-FEA1-6D0B-CF52-35DAC3BD5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07190" y="334439"/>
            <a:ext cx="347472" cy="1085929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7C610DDF-3F4B-B159-B94A-4FDB51295C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0675" y="392370"/>
            <a:ext cx="5645075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</p:spTree>
    <p:extLst>
      <p:ext uri="{BB962C8B-B14F-4D97-AF65-F5344CB8AC3E}">
        <p14:creationId xmlns:p14="http://schemas.microsoft.com/office/powerpoint/2010/main" val="2265018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771B3D36-6471-3195-648F-3EF9AC6963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07190" cy="3360664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839518A-18AA-6302-BE86-A92EEB1BB1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0675" y="1551857"/>
            <a:ext cx="5645075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8E07D8-2806-E3F8-1D66-13890F3E4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0675" y="392370"/>
            <a:ext cx="5645075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4F7D5E-23DE-052A-499D-5D1D23FE3B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7190" y="334439"/>
            <a:ext cx="347472" cy="1085929"/>
          </a:xfrm>
          <a:prstGeom prst="rect">
            <a:avLst/>
          </a:prstGeom>
        </p:spPr>
      </p:pic>
      <p:sp>
        <p:nvSpPr>
          <p:cNvPr id="2" name="Picture Placeholder 22">
            <a:extLst>
              <a:ext uri="{FF2B5EF4-FFF2-40B4-BE49-F238E27FC236}">
                <a16:creationId xmlns:a16="http://schemas.microsoft.com/office/drawing/2014/main" id="{8B906B9B-8BF3-4468-9C2C-B1BFFD676F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5507190" cy="34290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3815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15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– Left – Top Tri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92D9E004-FF10-78ED-8436-0CC17E1F32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94" y="1"/>
            <a:ext cx="5496795" cy="4244358"/>
          </a:xfrm>
          <a:custGeom>
            <a:avLst/>
            <a:gdLst>
              <a:gd name="connsiteX0" fmla="*/ 3854535 w 5496795"/>
              <a:gd name="connsiteY0" fmla="*/ 0 h 4244358"/>
              <a:gd name="connsiteX1" fmla="*/ 5496795 w 5496795"/>
              <a:gd name="connsiteY1" fmla="*/ 0 h 4244358"/>
              <a:gd name="connsiteX2" fmla="*/ 5496795 w 5496795"/>
              <a:gd name="connsiteY2" fmla="*/ 4244358 h 4244358"/>
              <a:gd name="connsiteX3" fmla="*/ 0 w 5496795"/>
              <a:gd name="connsiteY3" fmla="*/ 4244358 h 4244358"/>
              <a:gd name="connsiteX4" fmla="*/ 0 w 5496795"/>
              <a:gd name="connsiteY4" fmla="*/ 2157208 h 4244358"/>
              <a:gd name="connsiteX5" fmla="*/ 1600510 w 5496795"/>
              <a:gd name="connsiteY5" fmla="*/ 552958 h 4244358"/>
              <a:gd name="connsiteX6" fmla="*/ 2451643 w 5496795"/>
              <a:gd name="connsiteY6" fmla="*/ 1406079 h 424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6795" h="4244358">
                <a:moveTo>
                  <a:pt x="3854535" y="0"/>
                </a:moveTo>
                <a:lnTo>
                  <a:pt x="5496795" y="0"/>
                </a:lnTo>
                <a:lnTo>
                  <a:pt x="5496795" y="4244358"/>
                </a:lnTo>
                <a:lnTo>
                  <a:pt x="0" y="4244358"/>
                </a:lnTo>
                <a:lnTo>
                  <a:pt x="0" y="2157208"/>
                </a:lnTo>
                <a:lnTo>
                  <a:pt x="1600510" y="552958"/>
                </a:lnTo>
                <a:lnTo>
                  <a:pt x="2451643" y="1406079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5D212B8C-46AF-4402-B641-82A056CF41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95" y="4325112"/>
            <a:ext cx="2697480" cy="253288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CF5A2FF8-4524-6BA3-70F6-110B86062D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9315" y="4327972"/>
            <a:ext cx="2707874" cy="2530028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6A7131F-CC3B-3327-804C-391AEC09DD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" y="0"/>
            <a:ext cx="3861421" cy="2165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D2CCC6-D9A7-A34F-028F-B2AF628DEEF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07190" y="334439"/>
            <a:ext cx="347472" cy="108592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C0C876B-ECFE-DE06-610B-9B64C2496C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0675" y="1551857"/>
            <a:ext cx="5645075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A968132-BC79-144D-6CB0-EA79DB7AF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0675" y="392370"/>
            <a:ext cx="5645075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</p:spTree>
    <p:extLst>
      <p:ext uri="{BB962C8B-B14F-4D97-AF65-F5344CB8AC3E}">
        <p14:creationId xmlns:p14="http://schemas.microsoft.com/office/powerpoint/2010/main" val="3695264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D2CCC6-D9A7-A34F-028F-B2AF628DEE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7190" y="334439"/>
            <a:ext cx="347472" cy="108592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531706A-7356-9FAE-43F1-091700C74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0675" y="392370"/>
            <a:ext cx="5645075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C0C876B-ECFE-DE06-610B-9B64C2496C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0675" y="1551857"/>
            <a:ext cx="5645075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pic>
        <p:nvPicPr>
          <p:cNvPr id="9" name="Picture 8" descr="Informa Engage Logo Text&#10;">
            <a:extLst>
              <a:ext uri="{FF2B5EF4-FFF2-40B4-BE49-F238E27FC236}">
                <a16:creationId xmlns:a16="http://schemas.microsoft.com/office/drawing/2014/main" id="{319D97F9-CC21-7AA0-C7D6-24B2C225AA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BC4D26-36ED-1DCE-6F06-A3FF3D2A52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394" y="1"/>
            <a:ext cx="5496795" cy="4244358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107236A8-5438-0CCD-171E-C9E7269402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95" y="4325112"/>
            <a:ext cx="2697480" cy="2532888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E3FB3E01-6317-ED3C-F115-D421D97E95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9315" y="4327972"/>
            <a:ext cx="2707874" cy="2530028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1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otto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 descr="A picture containing text, sky, outdoor, day&#10;&#10;Description automatically generated">
            <a:extLst>
              <a:ext uri="{FF2B5EF4-FFF2-40B4-BE49-F238E27FC236}">
                <a16:creationId xmlns:a16="http://schemas.microsoft.com/office/drawing/2014/main" id="{0F31E834-BD93-2AF2-87BB-A8F339201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1999" cy="6858000"/>
          </a:xfrm>
          <a:custGeom>
            <a:avLst/>
            <a:gdLst>
              <a:gd name="connsiteX0" fmla="*/ 2095221 w 12191999"/>
              <a:gd name="connsiteY0" fmla="*/ 5105904 h 6858000"/>
              <a:gd name="connsiteX1" fmla="*/ 2095221 w 12191999"/>
              <a:gd name="connsiteY1" fmla="*/ 5128385 h 6858000"/>
              <a:gd name="connsiteX2" fmla="*/ 2064196 w 12191999"/>
              <a:gd name="connsiteY2" fmla="*/ 5159464 h 6858000"/>
              <a:gd name="connsiteX3" fmla="*/ 2041719 w 12191999"/>
              <a:gd name="connsiteY3" fmla="*/ 5135800 h 6858000"/>
              <a:gd name="connsiteX4" fmla="*/ 2092450 w 12191999"/>
              <a:gd name="connsiteY4" fmla="*/ 5106062 h 6858000"/>
              <a:gd name="connsiteX5" fmla="*/ 2719587 w 12191999"/>
              <a:gd name="connsiteY5" fmla="*/ 5078454 h 6858000"/>
              <a:gd name="connsiteX6" fmla="*/ 2738977 w 12191999"/>
              <a:gd name="connsiteY6" fmla="*/ 5086578 h 6858000"/>
              <a:gd name="connsiteX7" fmla="*/ 2746970 w 12191999"/>
              <a:gd name="connsiteY7" fmla="*/ 5106220 h 6858000"/>
              <a:gd name="connsiteX8" fmla="*/ 2738977 w 12191999"/>
              <a:gd name="connsiteY8" fmla="*/ 5125861 h 6858000"/>
              <a:gd name="connsiteX9" fmla="*/ 2719587 w 12191999"/>
              <a:gd name="connsiteY9" fmla="*/ 5133986 h 6858000"/>
              <a:gd name="connsiteX10" fmla="*/ 2700196 w 12191999"/>
              <a:gd name="connsiteY10" fmla="*/ 5125861 h 6858000"/>
              <a:gd name="connsiteX11" fmla="*/ 2692203 w 12191999"/>
              <a:gd name="connsiteY11" fmla="*/ 5106220 h 6858000"/>
              <a:gd name="connsiteX12" fmla="*/ 2700196 w 12191999"/>
              <a:gd name="connsiteY12" fmla="*/ 5086578 h 6858000"/>
              <a:gd name="connsiteX13" fmla="*/ 2719587 w 12191999"/>
              <a:gd name="connsiteY13" fmla="*/ 5078454 h 6858000"/>
              <a:gd name="connsiteX14" fmla="*/ 2881753 w 12191999"/>
              <a:gd name="connsiteY14" fmla="*/ 5078453 h 6858000"/>
              <a:gd name="connsiteX15" fmla="*/ 2901143 w 12191999"/>
              <a:gd name="connsiteY15" fmla="*/ 5086578 h 6858000"/>
              <a:gd name="connsiteX16" fmla="*/ 2909057 w 12191999"/>
              <a:gd name="connsiteY16" fmla="*/ 5106219 h 6858000"/>
              <a:gd name="connsiteX17" fmla="*/ 2901143 w 12191999"/>
              <a:gd name="connsiteY17" fmla="*/ 5125861 h 6858000"/>
              <a:gd name="connsiteX18" fmla="*/ 2881753 w 12191999"/>
              <a:gd name="connsiteY18" fmla="*/ 5133986 h 6858000"/>
              <a:gd name="connsiteX19" fmla="*/ 2862283 w 12191999"/>
              <a:gd name="connsiteY19" fmla="*/ 5125861 h 6858000"/>
              <a:gd name="connsiteX20" fmla="*/ 2854290 w 12191999"/>
              <a:gd name="connsiteY20" fmla="*/ 5106219 h 6858000"/>
              <a:gd name="connsiteX21" fmla="*/ 2862283 w 12191999"/>
              <a:gd name="connsiteY21" fmla="*/ 5086578 h 6858000"/>
              <a:gd name="connsiteX22" fmla="*/ 2881753 w 12191999"/>
              <a:gd name="connsiteY22" fmla="*/ 5078453 h 6858000"/>
              <a:gd name="connsiteX23" fmla="*/ 2557579 w 12191999"/>
              <a:gd name="connsiteY23" fmla="*/ 5078453 h 6858000"/>
              <a:gd name="connsiteX24" fmla="*/ 2576970 w 12191999"/>
              <a:gd name="connsiteY24" fmla="*/ 5086578 h 6858000"/>
              <a:gd name="connsiteX25" fmla="*/ 2584884 w 12191999"/>
              <a:gd name="connsiteY25" fmla="*/ 5106219 h 6858000"/>
              <a:gd name="connsiteX26" fmla="*/ 2576970 w 12191999"/>
              <a:gd name="connsiteY26" fmla="*/ 5125861 h 6858000"/>
              <a:gd name="connsiteX27" fmla="*/ 2557579 w 12191999"/>
              <a:gd name="connsiteY27" fmla="*/ 5133986 h 6858000"/>
              <a:gd name="connsiteX28" fmla="*/ 2538110 w 12191999"/>
              <a:gd name="connsiteY28" fmla="*/ 5125861 h 6858000"/>
              <a:gd name="connsiteX29" fmla="*/ 2530116 w 12191999"/>
              <a:gd name="connsiteY29" fmla="*/ 5106219 h 6858000"/>
              <a:gd name="connsiteX30" fmla="*/ 2538110 w 12191999"/>
              <a:gd name="connsiteY30" fmla="*/ 5086578 h 6858000"/>
              <a:gd name="connsiteX31" fmla="*/ 2557579 w 12191999"/>
              <a:gd name="connsiteY31" fmla="*/ 5078453 h 6858000"/>
              <a:gd name="connsiteX32" fmla="*/ 3040436 w 12191999"/>
              <a:gd name="connsiteY32" fmla="*/ 5070960 h 6858000"/>
              <a:gd name="connsiteX33" fmla="*/ 3054919 w 12191999"/>
              <a:gd name="connsiteY33" fmla="*/ 5075929 h 6858000"/>
              <a:gd name="connsiteX34" fmla="*/ 3062517 w 12191999"/>
              <a:gd name="connsiteY34" fmla="*/ 5088708 h 6858000"/>
              <a:gd name="connsiteX35" fmla="*/ 3017563 w 12191999"/>
              <a:gd name="connsiteY35" fmla="*/ 5088708 h 6858000"/>
              <a:gd name="connsiteX36" fmla="*/ 3025873 w 12191999"/>
              <a:gd name="connsiteY36" fmla="*/ 5075929 h 6858000"/>
              <a:gd name="connsiteX37" fmla="*/ 3040436 w 12191999"/>
              <a:gd name="connsiteY37" fmla="*/ 5070960 h 6858000"/>
              <a:gd name="connsiteX38" fmla="*/ 2250817 w 12191999"/>
              <a:gd name="connsiteY38" fmla="*/ 5070960 h 6858000"/>
              <a:gd name="connsiteX39" fmla="*/ 2265300 w 12191999"/>
              <a:gd name="connsiteY39" fmla="*/ 5075929 h 6858000"/>
              <a:gd name="connsiteX40" fmla="*/ 2272898 w 12191999"/>
              <a:gd name="connsiteY40" fmla="*/ 5088708 h 6858000"/>
              <a:gd name="connsiteX41" fmla="*/ 2227944 w 12191999"/>
              <a:gd name="connsiteY41" fmla="*/ 5088708 h 6858000"/>
              <a:gd name="connsiteX42" fmla="*/ 2236254 w 12191999"/>
              <a:gd name="connsiteY42" fmla="*/ 5075929 h 6858000"/>
              <a:gd name="connsiteX43" fmla="*/ 2250817 w 12191999"/>
              <a:gd name="connsiteY43" fmla="*/ 5070960 h 6858000"/>
              <a:gd name="connsiteX44" fmla="*/ 1600966 w 12191999"/>
              <a:gd name="connsiteY44" fmla="*/ 5056288 h 6858000"/>
              <a:gd name="connsiteX45" fmla="*/ 1638481 w 12191999"/>
              <a:gd name="connsiteY45" fmla="*/ 5106535 h 6858000"/>
              <a:gd name="connsiteX46" fmla="*/ 1600966 w 12191999"/>
              <a:gd name="connsiteY46" fmla="*/ 5159465 h 6858000"/>
              <a:gd name="connsiteX47" fmla="*/ 1563769 w 12191999"/>
              <a:gd name="connsiteY47" fmla="*/ 5106535 h 6858000"/>
              <a:gd name="connsiteX48" fmla="*/ 1600966 w 12191999"/>
              <a:gd name="connsiteY48" fmla="*/ 5056288 h 6858000"/>
              <a:gd name="connsiteX49" fmla="*/ 1691191 w 12191999"/>
              <a:gd name="connsiteY49" fmla="*/ 5041300 h 6858000"/>
              <a:gd name="connsiteX50" fmla="*/ 1691191 w 12191999"/>
              <a:gd name="connsiteY50" fmla="*/ 5173584 h 6858000"/>
              <a:gd name="connsiteX51" fmla="*/ 1691191 w 12191999"/>
              <a:gd name="connsiteY51" fmla="*/ 5173663 h 6858000"/>
              <a:gd name="connsiteX52" fmla="*/ 1721582 w 12191999"/>
              <a:gd name="connsiteY52" fmla="*/ 5173663 h 6858000"/>
              <a:gd name="connsiteX53" fmla="*/ 1721582 w 12191999"/>
              <a:gd name="connsiteY53" fmla="*/ 5074430 h 6858000"/>
              <a:gd name="connsiteX54" fmla="*/ 1722928 w 12191999"/>
              <a:gd name="connsiteY54" fmla="*/ 5073641 h 6858000"/>
              <a:gd name="connsiteX55" fmla="*/ 1754823 w 12191999"/>
              <a:gd name="connsiteY55" fmla="*/ 5061257 h 6858000"/>
              <a:gd name="connsiteX56" fmla="*/ 1759888 w 12191999"/>
              <a:gd name="connsiteY56" fmla="*/ 5061020 h 6858000"/>
              <a:gd name="connsiteX57" fmla="*/ 1768752 w 12191999"/>
              <a:gd name="connsiteY57" fmla="*/ 5061494 h 6858000"/>
              <a:gd name="connsiteX58" fmla="*/ 1768752 w 12191999"/>
              <a:gd name="connsiteY58" fmla="*/ 5041379 h 6858000"/>
              <a:gd name="connsiteX59" fmla="*/ 1725777 w 12191999"/>
              <a:gd name="connsiteY59" fmla="*/ 5057155 h 6858000"/>
              <a:gd name="connsiteX60" fmla="*/ 1721582 w 12191999"/>
              <a:gd name="connsiteY60" fmla="*/ 5060232 h 6858000"/>
              <a:gd name="connsiteX61" fmla="*/ 1721582 w 12191999"/>
              <a:gd name="connsiteY61" fmla="*/ 5041300 h 6858000"/>
              <a:gd name="connsiteX62" fmla="*/ 1238250 w 12191999"/>
              <a:gd name="connsiteY62" fmla="*/ 5041300 h 6858000"/>
              <a:gd name="connsiteX63" fmla="*/ 1238250 w 12191999"/>
              <a:gd name="connsiteY63" fmla="*/ 5173584 h 6858000"/>
              <a:gd name="connsiteX64" fmla="*/ 1268641 w 12191999"/>
              <a:gd name="connsiteY64" fmla="*/ 5173584 h 6858000"/>
              <a:gd name="connsiteX65" fmla="*/ 1268641 w 12191999"/>
              <a:gd name="connsiteY65" fmla="*/ 5041300 h 6858000"/>
              <a:gd name="connsiteX66" fmla="*/ 1378731 w 12191999"/>
              <a:gd name="connsiteY66" fmla="*/ 5036961 h 6858000"/>
              <a:gd name="connsiteX67" fmla="*/ 1333144 w 12191999"/>
              <a:gd name="connsiteY67" fmla="*/ 5054473 h 6858000"/>
              <a:gd name="connsiteX68" fmla="*/ 1328949 w 12191999"/>
              <a:gd name="connsiteY68" fmla="*/ 5057549 h 6858000"/>
              <a:gd name="connsiteX69" fmla="*/ 1328949 w 12191999"/>
              <a:gd name="connsiteY69" fmla="*/ 5041299 h 6858000"/>
              <a:gd name="connsiteX70" fmla="*/ 1298558 w 12191999"/>
              <a:gd name="connsiteY70" fmla="*/ 5041299 h 6858000"/>
              <a:gd name="connsiteX71" fmla="*/ 1298558 w 12191999"/>
              <a:gd name="connsiteY71" fmla="*/ 5173583 h 6858000"/>
              <a:gd name="connsiteX72" fmla="*/ 1328949 w 12191999"/>
              <a:gd name="connsiteY72" fmla="*/ 5173583 h 6858000"/>
              <a:gd name="connsiteX73" fmla="*/ 1328949 w 12191999"/>
              <a:gd name="connsiteY73" fmla="*/ 5069933 h 6858000"/>
              <a:gd name="connsiteX74" fmla="*/ 1330295 w 12191999"/>
              <a:gd name="connsiteY74" fmla="*/ 5069145 h 6858000"/>
              <a:gd name="connsiteX75" fmla="*/ 1364327 w 12191999"/>
              <a:gd name="connsiteY75" fmla="*/ 5059206 h 6858000"/>
              <a:gd name="connsiteX76" fmla="*/ 1387041 w 12191999"/>
              <a:gd name="connsiteY76" fmla="*/ 5093046 h 6858000"/>
              <a:gd name="connsiteX77" fmla="*/ 1387041 w 12191999"/>
              <a:gd name="connsiteY77" fmla="*/ 5173583 h 6858000"/>
              <a:gd name="connsiteX78" fmla="*/ 1417353 w 12191999"/>
              <a:gd name="connsiteY78" fmla="*/ 5173583 h 6858000"/>
              <a:gd name="connsiteX79" fmla="*/ 1417353 w 12191999"/>
              <a:gd name="connsiteY79" fmla="*/ 5082712 h 6858000"/>
              <a:gd name="connsiteX80" fmla="*/ 1378731 w 12191999"/>
              <a:gd name="connsiteY80" fmla="*/ 5036961 h 6858000"/>
              <a:gd name="connsiteX81" fmla="*/ 1868315 w 12191999"/>
              <a:gd name="connsiteY81" fmla="*/ 5036883 h 6858000"/>
              <a:gd name="connsiteX82" fmla="*/ 1825973 w 12191999"/>
              <a:gd name="connsiteY82" fmla="*/ 5054316 h 6858000"/>
              <a:gd name="connsiteX83" fmla="*/ 1821699 w 12191999"/>
              <a:gd name="connsiteY83" fmla="*/ 5057787 h 6858000"/>
              <a:gd name="connsiteX84" fmla="*/ 1821699 w 12191999"/>
              <a:gd name="connsiteY84" fmla="*/ 5041221 h 6858000"/>
              <a:gd name="connsiteX85" fmla="*/ 1791308 w 12191999"/>
              <a:gd name="connsiteY85" fmla="*/ 5041221 h 6858000"/>
              <a:gd name="connsiteX86" fmla="*/ 1791308 w 12191999"/>
              <a:gd name="connsiteY86" fmla="*/ 5173505 h 6858000"/>
              <a:gd name="connsiteX87" fmla="*/ 1821699 w 12191999"/>
              <a:gd name="connsiteY87" fmla="*/ 5173505 h 6858000"/>
              <a:gd name="connsiteX88" fmla="*/ 1821699 w 12191999"/>
              <a:gd name="connsiteY88" fmla="*/ 5070013 h 6858000"/>
              <a:gd name="connsiteX89" fmla="*/ 1822807 w 12191999"/>
              <a:gd name="connsiteY89" fmla="*/ 5069224 h 6858000"/>
              <a:gd name="connsiteX90" fmla="*/ 1852170 w 12191999"/>
              <a:gd name="connsiteY90" fmla="*/ 5059206 h 6858000"/>
              <a:gd name="connsiteX91" fmla="*/ 1875201 w 12191999"/>
              <a:gd name="connsiteY91" fmla="*/ 5093047 h 6858000"/>
              <a:gd name="connsiteX92" fmla="*/ 1875201 w 12191999"/>
              <a:gd name="connsiteY92" fmla="*/ 5173584 h 6858000"/>
              <a:gd name="connsiteX93" fmla="*/ 1905592 w 12191999"/>
              <a:gd name="connsiteY93" fmla="*/ 5173584 h 6858000"/>
              <a:gd name="connsiteX94" fmla="*/ 1905592 w 12191999"/>
              <a:gd name="connsiteY94" fmla="*/ 5082713 h 6858000"/>
              <a:gd name="connsiteX95" fmla="*/ 1904563 w 12191999"/>
              <a:gd name="connsiteY95" fmla="*/ 5072064 h 6858000"/>
              <a:gd name="connsiteX96" fmla="*/ 1904167 w 12191999"/>
              <a:gd name="connsiteY96" fmla="*/ 5070250 h 6858000"/>
              <a:gd name="connsiteX97" fmla="*/ 1905750 w 12191999"/>
              <a:gd name="connsiteY97" fmla="*/ 5069224 h 6858000"/>
              <a:gd name="connsiteX98" fmla="*/ 1935033 w 12191999"/>
              <a:gd name="connsiteY98" fmla="*/ 5059206 h 6858000"/>
              <a:gd name="connsiteX99" fmla="*/ 1959093 w 12191999"/>
              <a:gd name="connsiteY99" fmla="*/ 5093047 h 6858000"/>
              <a:gd name="connsiteX100" fmla="*/ 1959093 w 12191999"/>
              <a:gd name="connsiteY100" fmla="*/ 5173584 h 6858000"/>
              <a:gd name="connsiteX101" fmla="*/ 1959172 w 12191999"/>
              <a:gd name="connsiteY101" fmla="*/ 5173505 h 6858000"/>
              <a:gd name="connsiteX102" fmla="*/ 1989563 w 12191999"/>
              <a:gd name="connsiteY102" fmla="*/ 5173505 h 6858000"/>
              <a:gd name="connsiteX103" fmla="*/ 1989563 w 12191999"/>
              <a:gd name="connsiteY103" fmla="*/ 5082634 h 6858000"/>
              <a:gd name="connsiteX104" fmla="*/ 1950941 w 12191999"/>
              <a:gd name="connsiteY104" fmla="*/ 5036883 h 6858000"/>
              <a:gd name="connsiteX105" fmla="*/ 1904167 w 12191999"/>
              <a:gd name="connsiteY105" fmla="*/ 5056919 h 6858000"/>
              <a:gd name="connsiteX106" fmla="*/ 1901635 w 12191999"/>
              <a:gd name="connsiteY106" fmla="*/ 5058654 h 6858000"/>
              <a:gd name="connsiteX107" fmla="*/ 1900289 w 12191999"/>
              <a:gd name="connsiteY107" fmla="*/ 5055893 h 6858000"/>
              <a:gd name="connsiteX108" fmla="*/ 1868315 w 12191999"/>
              <a:gd name="connsiteY108" fmla="*/ 5036883 h 6858000"/>
              <a:gd name="connsiteX109" fmla="*/ 1600966 w 12191999"/>
              <a:gd name="connsiteY109" fmla="*/ 5036883 h 6858000"/>
              <a:gd name="connsiteX110" fmla="*/ 1533615 w 12191999"/>
              <a:gd name="connsiteY110" fmla="*/ 5105904 h 6858000"/>
              <a:gd name="connsiteX111" fmla="*/ 1600966 w 12191999"/>
              <a:gd name="connsiteY111" fmla="*/ 5177134 h 6858000"/>
              <a:gd name="connsiteX112" fmla="*/ 1668318 w 12191999"/>
              <a:gd name="connsiteY112" fmla="*/ 5105904 h 6858000"/>
              <a:gd name="connsiteX113" fmla="*/ 1600966 w 12191999"/>
              <a:gd name="connsiteY113" fmla="*/ 5036883 h 6858000"/>
              <a:gd name="connsiteX114" fmla="*/ 2072823 w 12191999"/>
              <a:gd name="connsiteY114" fmla="*/ 5036804 h 6858000"/>
              <a:gd name="connsiteX115" fmla="*/ 2027473 w 12191999"/>
              <a:gd name="connsiteY115" fmla="*/ 5050135 h 6858000"/>
              <a:gd name="connsiteX116" fmla="*/ 2027473 w 12191999"/>
              <a:gd name="connsiteY116" fmla="*/ 5060390 h 6858000"/>
              <a:gd name="connsiteX117" fmla="*/ 2065621 w 12191999"/>
              <a:gd name="connsiteY117" fmla="*/ 5055104 h 6858000"/>
              <a:gd name="connsiteX118" fmla="*/ 2095300 w 12191999"/>
              <a:gd name="connsiteY118" fmla="*/ 5081293 h 6858000"/>
              <a:gd name="connsiteX119" fmla="*/ 2095300 w 12191999"/>
              <a:gd name="connsiteY119" fmla="*/ 5092100 h 6858000"/>
              <a:gd name="connsiteX120" fmla="*/ 2092767 w 12191999"/>
              <a:gd name="connsiteY120" fmla="*/ 5092100 h 6858000"/>
              <a:gd name="connsiteX121" fmla="*/ 2012436 w 12191999"/>
              <a:gd name="connsiteY121" fmla="*/ 5140927 h 6858000"/>
              <a:gd name="connsiteX122" fmla="*/ 2051058 w 12191999"/>
              <a:gd name="connsiteY122" fmla="*/ 5177134 h 6858000"/>
              <a:gd name="connsiteX123" fmla="*/ 2051058 w 12191999"/>
              <a:gd name="connsiteY123" fmla="*/ 5176976 h 6858000"/>
              <a:gd name="connsiteX124" fmla="*/ 2092846 w 12191999"/>
              <a:gd name="connsiteY124" fmla="*/ 5154258 h 6858000"/>
              <a:gd name="connsiteX125" fmla="*/ 2097674 w 12191999"/>
              <a:gd name="connsiteY125" fmla="*/ 5147632 h 6858000"/>
              <a:gd name="connsiteX126" fmla="*/ 2097674 w 12191999"/>
              <a:gd name="connsiteY126" fmla="*/ 5173426 h 6858000"/>
              <a:gd name="connsiteX127" fmla="*/ 2124583 w 12191999"/>
              <a:gd name="connsiteY127" fmla="*/ 5173426 h 6858000"/>
              <a:gd name="connsiteX128" fmla="*/ 2124583 w 12191999"/>
              <a:gd name="connsiteY128" fmla="*/ 5077349 h 6858000"/>
              <a:gd name="connsiteX129" fmla="*/ 2072823 w 12191999"/>
              <a:gd name="connsiteY129" fmla="*/ 5036804 h 6858000"/>
              <a:gd name="connsiteX130" fmla="*/ 2713176 w 12191999"/>
              <a:gd name="connsiteY130" fmla="*/ 5034911 h 6858000"/>
              <a:gd name="connsiteX131" fmla="*/ 2664344 w 12191999"/>
              <a:gd name="connsiteY131" fmla="*/ 5055578 h 6858000"/>
              <a:gd name="connsiteX132" fmla="*/ 2644558 w 12191999"/>
              <a:gd name="connsiteY132" fmla="*/ 5106299 h 6858000"/>
              <a:gd name="connsiteX133" fmla="*/ 2664344 w 12191999"/>
              <a:gd name="connsiteY133" fmla="*/ 5157019 h 6858000"/>
              <a:gd name="connsiteX134" fmla="*/ 2713176 w 12191999"/>
              <a:gd name="connsiteY134" fmla="*/ 5177686 h 6858000"/>
              <a:gd name="connsiteX135" fmla="*/ 2731300 w 12191999"/>
              <a:gd name="connsiteY135" fmla="*/ 5174531 h 6858000"/>
              <a:gd name="connsiteX136" fmla="*/ 2746258 w 12191999"/>
              <a:gd name="connsiteY136" fmla="*/ 5164986 h 6858000"/>
              <a:gd name="connsiteX137" fmla="*/ 2746258 w 12191999"/>
              <a:gd name="connsiteY137" fmla="*/ 5167274 h 6858000"/>
              <a:gd name="connsiteX138" fmla="*/ 2748237 w 12191999"/>
              <a:gd name="connsiteY138" fmla="*/ 5171849 h 6858000"/>
              <a:gd name="connsiteX139" fmla="*/ 2752906 w 12191999"/>
              <a:gd name="connsiteY139" fmla="*/ 5173742 h 6858000"/>
              <a:gd name="connsiteX140" fmla="*/ 2787413 w 12191999"/>
              <a:gd name="connsiteY140" fmla="*/ 5173742 h 6858000"/>
              <a:gd name="connsiteX141" fmla="*/ 2791845 w 12191999"/>
              <a:gd name="connsiteY141" fmla="*/ 5171849 h 6858000"/>
              <a:gd name="connsiteX142" fmla="*/ 2793665 w 12191999"/>
              <a:gd name="connsiteY142" fmla="*/ 5167274 h 6858000"/>
              <a:gd name="connsiteX143" fmla="*/ 2793665 w 12191999"/>
              <a:gd name="connsiteY143" fmla="*/ 5045008 h 6858000"/>
              <a:gd name="connsiteX144" fmla="*/ 2791845 w 12191999"/>
              <a:gd name="connsiteY144" fmla="*/ 5040433 h 6858000"/>
              <a:gd name="connsiteX145" fmla="*/ 2787255 w 12191999"/>
              <a:gd name="connsiteY145" fmla="*/ 5038618 h 6858000"/>
              <a:gd name="connsiteX146" fmla="*/ 2752669 w 12191999"/>
              <a:gd name="connsiteY146" fmla="*/ 5038618 h 6858000"/>
              <a:gd name="connsiteX147" fmla="*/ 2748078 w 12191999"/>
              <a:gd name="connsiteY147" fmla="*/ 5040433 h 6858000"/>
              <a:gd name="connsiteX148" fmla="*/ 2746258 w 12191999"/>
              <a:gd name="connsiteY148" fmla="*/ 5045008 h 6858000"/>
              <a:gd name="connsiteX149" fmla="*/ 2746258 w 12191999"/>
              <a:gd name="connsiteY149" fmla="*/ 5047453 h 6858000"/>
              <a:gd name="connsiteX150" fmla="*/ 2731300 w 12191999"/>
              <a:gd name="connsiteY150" fmla="*/ 5038066 h 6858000"/>
              <a:gd name="connsiteX151" fmla="*/ 2713176 w 12191999"/>
              <a:gd name="connsiteY151" fmla="*/ 5034911 h 6858000"/>
              <a:gd name="connsiteX152" fmla="*/ 3039724 w 12191999"/>
              <a:gd name="connsiteY152" fmla="*/ 5034832 h 6858000"/>
              <a:gd name="connsiteX153" fmla="*/ 2988518 w 12191999"/>
              <a:gd name="connsiteY153" fmla="*/ 5055026 h 6858000"/>
              <a:gd name="connsiteX154" fmla="*/ 2968969 w 12191999"/>
              <a:gd name="connsiteY154" fmla="*/ 5106930 h 6858000"/>
              <a:gd name="connsiteX155" fmla="*/ 2989784 w 12191999"/>
              <a:gd name="connsiteY155" fmla="*/ 5157571 h 6858000"/>
              <a:gd name="connsiteX156" fmla="*/ 3043048 w 12191999"/>
              <a:gd name="connsiteY156" fmla="*/ 5177686 h 6858000"/>
              <a:gd name="connsiteX157" fmla="*/ 3078425 w 12191999"/>
              <a:gd name="connsiteY157" fmla="*/ 5170587 h 6858000"/>
              <a:gd name="connsiteX158" fmla="*/ 3102722 w 12191999"/>
              <a:gd name="connsiteY158" fmla="*/ 5151655 h 6858000"/>
              <a:gd name="connsiteX159" fmla="*/ 3102643 w 12191999"/>
              <a:gd name="connsiteY159" fmla="*/ 5151576 h 6858000"/>
              <a:gd name="connsiteX160" fmla="*/ 3103988 w 12191999"/>
              <a:gd name="connsiteY160" fmla="*/ 5146765 h 6858000"/>
              <a:gd name="connsiteX161" fmla="*/ 3101218 w 12191999"/>
              <a:gd name="connsiteY161" fmla="*/ 5142742 h 6858000"/>
              <a:gd name="connsiteX162" fmla="*/ 3078346 w 12191999"/>
              <a:gd name="connsiteY162" fmla="*/ 5127754 h 6858000"/>
              <a:gd name="connsiteX163" fmla="*/ 3072964 w 12191999"/>
              <a:gd name="connsiteY163" fmla="*/ 5126255 h 6858000"/>
              <a:gd name="connsiteX164" fmla="*/ 3067899 w 12191999"/>
              <a:gd name="connsiteY164" fmla="*/ 5128937 h 6858000"/>
              <a:gd name="connsiteX165" fmla="*/ 3056502 w 12191999"/>
              <a:gd name="connsiteY165" fmla="*/ 5136904 h 6858000"/>
              <a:gd name="connsiteX166" fmla="*/ 3043602 w 12191999"/>
              <a:gd name="connsiteY166" fmla="*/ 5139429 h 6858000"/>
              <a:gd name="connsiteX167" fmla="*/ 3025794 w 12191999"/>
              <a:gd name="connsiteY167" fmla="*/ 5133986 h 6858000"/>
              <a:gd name="connsiteX168" fmla="*/ 3016535 w 12191999"/>
              <a:gd name="connsiteY168" fmla="*/ 5119156 h 6858000"/>
              <a:gd name="connsiteX169" fmla="*/ 3101060 w 12191999"/>
              <a:gd name="connsiteY169" fmla="*/ 5119156 h 6858000"/>
              <a:gd name="connsiteX170" fmla="*/ 3106521 w 12191999"/>
              <a:gd name="connsiteY170" fmla="*/ 5116474 h 6858000"/>
              <a:gd name="connsiteX171" fmla="*/ 3108421 w 12191999"/>
              <a:gd name="connsiteY171" fmla="*/ 5109375 h 6858000"/>
              <a:gd name="connsiteX172" fmla="*/ 3108421 w 12191999"/>
              <a:gd name="connsiteY172" fmla="*/ 5101644 h 6858000"/>
              <a:gd name="connsiteX173" fmla="*/ 3089347 w 12191999"/>
              <a:gd name="connsiteY173" fmla="*/ 5054158 h 6858000"/>
              <a:gd name="connsiteX174" fmla="*/ 3039724 w 12191999"/>
              <a:gd name="connsiteY174" fmla="*/ 5034832 h 6858000"/>
              <a:gd name="connsiteX175" fmla="*/ 2418840 w 12191999"/>
              <a:gd name="connsiteY175" fmla="*/ 5034832 h 6858000"/>
              <a:gd name="connsiteX176" fmla="*/ 2395888 w 12191999"/>
              <a:gd name="connsiteY176" fmla="*/ 5039880 h 6858000"/>
              <a:gd name="connsiteX177" fmla="*/ 2379426 w 12191999"/>
              <a:gd name="connsiteY177" fmla="*/ 5054710 h 6858000"/>
              <a:gd name="connsiteX178" fmla="*/ 2379426 w 12191999"/>
              <a:gd name="connsiteY178" fmla="*/ 5044929 h 6858000"/>
              <a:gd name="connsiteX179" fmla="*/ 2377606 w 12191999"/>
              <a:gd name="connsiteY179" fmla="*/ 5040354 h 6858000"/>
              <a:gd name="connsiteX180" fmla="*/ 2373015 w 12191999"/>
              <a:gd name="connsiteY180" fmla="*/ 5038539 h 6858000"/>
              <a:gd name="connsiteX181" fmla="*/ 2338430 w 12191999"/>
              <a:gd name="connsiteY181" fmla="*/ 5038539 h 6858000"/>
              <a:gd name="connsiteX182" fmla="*/ 2333839 w 12191999"/>
              <a:gd name="connsiteY182" fmla="*/ 5040354 h 6858000"/>
              <a:gd name="connsiteX183" fmla="*/ 2332019 w 12191999"/>
              <a:gd name="connsiteY183" fmla="*/ 5044929 h 6858000"/>
              <a:gd name="connsiteX184" fmla="*/ 2332019 w 12191999"/>
              <a:gd name="connsiteY184" fmla="*/ 5167353 h 6858000"/>
              <a:gd name="connsiteX185" fmla="*/ 2333839 w 12191999"/>
              <a:gd name="connsiteY185" fmla="*/ 5171928 h 6858000"/>
              <a:gd name="connsiteX186" fmla="*/ 2338430 w 12191999"/>
              <a:gd name="connsiteY186" fmla="*/ 5173742 h 6858000"/>
              <a:gd name="connsiteX187" fmla="*/ 2373015 w 12191999"/>
              <a:gd name="connsiteY187" fmla="*/ 5173742 h 6858000"/>
              <a:gd name="connsiteX188" fmla="*/ 2377606 w 12191999"/>
              <a:gd name="connsiteY188" fmla="*/ 5171928 h 6858000"/>
              <a:gd name="connsiteX189" fmla="*/ 2379426 w 12191999"/>
              <a:gd name="connsiteY189" fmla="*/ 5167353 h 6858000"/>
              <a:gd name="connsiteX190" fmla="*/ 2379426 w 12191999"/>
              <a:gd name="connsiteY190" fmla="*/ 5097937 h 6858000"/>
              <a:gd name="connsiteX191" fmla="*/ 2385679 w 12191999"/>
              <a:gd name="connsiteY191" fmla="*/ 5081766 h 6858000"/>
              <a:gd name="connsiteX192" fmla="*/ 2401586 w 12191999"/>
              <a:gd name="connsiteY192" fmla="*/ 5075771 h 6858000"/>
              <a:gd name="connsiteX193" fmla="*/ 2401507 w 12191999"/>
              <a:gd name="connsiteY193" fmla="*/ 5075850 h 6858000"/>
              <a:gd name="connsiteX194" fmla="*/ 2417257 w 12191999"/>
              <a:gd name="connsiteY194" fmla="*/ 5081845 h 6858000"/>
              <a:gd name="connsiteX195" fmla="*/ 2423351 w 12191999"/>
              <a:gd name="connsiteY195" fmla="*/ 5098016 h 6858000"/>
              <a:gd name="connsiteX196" fmla="*/ 2423351 w 12191999"/>
              <a:gd name="connsiteY196" fmla="*/ 5167432 h 6858000"/>
              <a:gd name="connsiteX197" fmla="*/ 2425171 w 12191999"/>
              <a:gd name="connsiteY197" fmla="*/ 5172007 h 6858000"/>
              <a:gd name="connsiteX198" fmla="*/ 2429762 w 12191999"/>
              <a:gd name="connsiteY198" fmla="*/ 5173821 h 6858000"/>
              <a:gd name="connsiteX199" fmla="*/ 2464348 w 12191999"/>
              <a:gd name="connsiteY199" fmla="*/ 5173821 h 6858000"/>
              <a:gd name="connsiteX200" fmla="*/ 2468938 w 12191999"/>
              <a:gd name="connsiteY200" fmla="*/ 5172007 h 6858000"/>
              <a:gd name="connsiteX201" fmla="*/ 2470758 w 12191999"/>
              <a:gd name="connsiteY201" fmla="*/ 5167432 h 6858000"/>
              <a:gd name="connsiteX202" fmla="*/ 2470758 w 12191999"/>
              <a:gd name="connsiteY202" fmla="*/ 5094072 h 6858000"/>
              <a:gd name="connsiteX203" fmla="*/ 2457620 w 12191999"/>
              <a:gd name="connsiteY203" fmla="*/ 5049977 h 6858000"/>
              <a:gd name="connsiteX204" fmla="*/ 2418840 w 12191999"/>
              <a:gd name="connsiteY204" fmla="*/ 5034832 h 6858000"/>
              <a:gd name="connsiteX205" fmla="*/ 2250105 w 12191999"/>
              <a:gd name="connsiteY205" fmla="*/ 5034832 h 6858000"/>
              <a:gd name="connsiteX206" fmla="*/ 2198899 w 12191999"/>
              <a:gd name="connsiteY206" fmla="*/ 5055026 h 6858000"/>
              <a:gd name="connsiteX207" fmla="*/ 2179350 w 12191999"/>
              <a:gd name="connsiteY207" fmla="*/ 5106930 h 6858000"/>
              <a:gd name="connsiteX208" fmla="*/ 2200165 w 12191999"/>
              <a:gd name="connsiteY208" fmla="*/ 5157571 h 6858000"/>
              <a:gd name="connsiteX209" fmla="*/ 2253429 w 12191999"/>
              <a:gd name="connsiteY209" fmla="*/ 5177686 h 6858000"/>
              <a:gd name="connsiteX210" fmla="*/ 2288806 w 12191999"/>
              <a:gd name="connsiteY210" fmla="*/ 5170587 h 6858000"/>
              <a:gd name="connsiteX211" fmla="*/ 2313103 w 12191999"/>
              <a:gd name="connsiteY211" fmla="*/ 5151655 h 6858000"/>
              <a:gd name="connsiteX212" fmla="*/ 2313024 w 12191999"/>
              <a:gd name="connsiteY212" fmla="*/ 5151576 h 6858000"/>
              <a:gd name="connsiteX213" fmla="*/ 2314370 w 12191999"/>
              <a:gd name="connsiteY213" fmla="*/ 5146765 h 6858000"/>
              <a:gd name="connsiteX214" fmla="*/ 2311600 w 12191999"/>
              <a:gd name="connsiteY214" fmla="*/ 5142742 h 6858000"/>
              <a:gd name="connsiteX215" fmla="*/ 2288727 w 12191999"/>
              <a:gd name="connsiteY215" fmla="*/ 5127754 h 6858000"/>
              <a:gd name="connsiteX216" fmla="*/ 2283345 w 12191999"/>
              <a:gd name="connsiteY216" fmla="*/ 5126255 h 6858000"/>
              <a:gd name="connsiteX217" fmla="*/ 2278280 w 12191999"/>
              <a:gd name="connsiteY217" fmla="*/ 5128937 h 6858000"/>
              <a:gd name="connsiteX218" fmla="*/ 2266883 w 12191999"/>
              <a:gd name="connsiteY218" fmla="*/ 5136904 h 6858000"/>
              <a:gd name="connsiteX219" fmla="*/ 2253983 w 12191999"/>
              <a:gd name="connsiteY219" fmla="*/ 5139429 h 6858000"/>
              <a:gd name="connsiteX220" fmla="*/ 2236175 w 12191999"/>
              <a:gd name="connsiteY220" fmla="*/ 5133986 h 6858000"/>
              <a:gd name="connsiteX221" fmla="*/ 2226916 w 12191999"/>
              <a:gd name="connsiteY221" fmla="*/ 5119156 h 6858000"/>
              <a:gd name="connsiteX222" fmla="*/ 2311441 w 12191999"/>
              <a:gd name="connsiteY222" fmla="*/ 5119156 h 6858000"/>
              <a:gd name="connsiteX223" fmla="*/ 2316902 w 12191999"/>
              <a:gd name="connsiteY223" fmla="*/ 5116474 h 6858000"/>
              <a:gd name="connsiteX224" fmla="*/ 2318802 w 12191999"/>
              <a:gd name="connsiteY224" fmla="*/ 5109375 h 6858000"/>
              <a:gd name="connsiteX225" fmla="*/ 2318802 w 12191999"/>
              <a:gd name="connsiteY225" fmla="*/ 5101644 h 6858000"/>
              <a:gd name="connsiteX226" fmla="*/ 2299728 w 12191999"/>
              <a:gd name="connsiteY226" fmla="*/ 5054158 h 6858000"/>
              <a:gd name="connsiteX227" fmla="*/ 2250105 w 12191999"/>
              <a:gd name="connsiteY227" fmla="*/ 5034832 h 6858000"/>
              <a:gd name="connsiteX228" fmla="*/ 2873205 w 12191999"/>
              <a:gd name="connsiteY228" fmla="*/ 5034674 h 6858000"/>
              <a:gd name="connsiteX229" fmla="*/ 2825956 w 12191999"/>
              <a:gd name="connsiteY229" fmla="*/ 5054789 h 6858000"/>
              <a:gd name="connsiteX230" fmla="*/ 2806724 w 12191999"/>
              <a:gd name="connsiteY230" fmla="*/ 5106062 h 6858000"/>
              <a:gd name="connsiteX231" fmla="*/ 2825956 w 12191999"/>
              <a:gd name="connsiteY231" fmla="*/ 5157413 h 6858000"/>
              <a:gd name="connsiteX232" fmla="*/ 2873205 w 12191999"/>
              <a:gd name="connsiteY232" fmla="*/ 5177528 h 6858000"/>
              <a:gd name="connsiteX233" fmla="*/ 2893387 w 12191999"/>
              <a:gd name="connsiteY233" fmla="*/ 5173742 h 6858000"/>
              <a:gd name="connsiteX234" fmla="*/ 2908345 w 12191999"/>
              <a:gd name="connsiteY234" fmla="*/ 5163487 h 6858000"/>
              <a:gd name="connsiteX235" fmla="*/ 2908345 w 12191999"/>
              <a:gd name="connsiteY235" fmla="*/ 5169482 h 6858000"/>
              <a:gd name="connsiteX236" fmla="*/ 2900668 w 12191999"/>
              <a:gd name="connsiteY236" fmla="*/ 5190149 h 6858000"/>
              <a:gd name="connsiteX237" fmla="*/ 2878745 w 12191999"/>
              <a:gd name="connsiteY237" fmla="*/ 5197406 h 6858000"/>
              <a:gd name="connsiteX238" fmla="*/ 2863945 w 12191999"/>
              <a:gd name="connsiteY238" fmla="*/ 5194330 h 6858000"/>
              <a:gd name="connsiteX239" fmla="*/ 2850174 w 12191999"/>
              <a:gd name="connsiteY239" fmla="*/ 5184785 h 6858000"/>
              <a:gd name="connsiteX240" fmla="*/ 2845188 w 12191999"/>
              <a:gd name="connsiteY240" fmla="*/ 5182813 h 6858000"/>
              <a:gd name="connsiteX241" fmla="*/ 2839569 w 12191999"/>
              <a:gd name="connsiteY241" fmla="*/ 5184627 h 6858000"/>
              <a:gd name="connsiteX242" fmla="*/ 2815509 w 12191999"/>
              <a:gd name="connsiteY242" fmla="*/ 5200640 h 6858000"/>
              <a:gd name="connsiteX243" fmla="*/ 2810760 w 12191999"/>
              <a:gd name="connsiteY243" fmla="*/ 5206793 h 6858000"/>
              <a:gd name="connsiteX244" fmla="*/ 2812897 w 12191999"/>
              <a:gd name="connsiteY244" fmla="*/ 5213419 h 6858000"/>
              <a:gd name="connsiteX245" fmla="*/ 2840598 w 12191999"/>
              <a:gd name="connsiteY245" fmla="*/ 5232035 h 6858000"/>
              <a:gd name="connsiteX246" fmla="*/ 2878587 w 12191999"/>
              <a:gd name="connsiteY246" fmla="*/ 5238898 h 6858000"/>
              <a:gd name="connsiteX247" fmla="*/ 2934304 w 12191999"/>
              <a:gd name="connsiteY247" fmla="*/ 5220282 h 6858000"/>
              <a:gd name="connsiteX248" fmla="*/ 2955594 w 12191999"/>
              <a:gd name="connsiteY248" fmla="*/ 5169640 h 6858000"/>
              <a:gd name="connsiteX249" fmla="*/ 2955594 w 12191999"/>
              <a:gd name="connsiteY249" fmla="*/ 5044692 h 6858000"/>
              <a:gd name="connsiteX250" fmla="*/ 2953773 w 12191999"/>
              <a:gd name="connsiteY250" fmla="*/ 5040353 h 6858000"/>
              <a:gd name="connsiteX251" fmla="*/ 2949262 w 12191999"/>
              <a:gd name="connsiteY251" fmla="*/ 5038539 h 6858000"/>
              <a:gd name="connsiteX252" fmla="*/ 2915547 w 12191999"/>
              <a:gd name="connsiteY252" fmla="*/ 5038539 h 6858000"/>
              <a:gd name="connsiteX253" fmla="*/ 2911194 w 12191999"/>
              <a:gd name="connsiteY253" fmla="*/ 5040353 h 6858000"/>
              <a:gd name="connsiteX254" fmla="*/ 2909374 w 12191999"/>
              <a:gd name="connsiteY254" fmla="*/ 5044692 h 6858000"/>
              <a:gd name="connsiteX255" fmla="*/ 2909374 w 12191999"/>
              <a:gd name="connsiteY255" fmla="*/ 5048715 h 6858000"/>
              <a:gd name="connsiteX256" fmla="*/ 2894890 w 12191999"/>
              <a:gd name="connsiteY256" fmla="*/ 5038460 h 6858000"/>
              <a:gd name="connsiteX257" fmla="*/ 2873205 w 12191999"/>
              <a:gd name="connsiteY257" fmla="*/ 5034674 h 6858000"/>
              <a:gd name="connsiteX258" fmla="*/ 2549032 w 12191999"/>
              <a:gd name="connsiteY258" fmla="*/ 5034674 h 6858000"/>
              <a:gd name="connsiteX259" fmla="*/ 2501783 w 12191999"/>
              <a:gd name="connsiteY259" fmla="*/ 5054789 h 6858000"/>
              <a:gd name="connsiteX260" fmla="*/ 2482551 w 12191999"/>
              <a:gd name="connsiteY260" fmla="*/ 5106062 h 6858000"/>
              <a:gd name="connsiteX261" fmla="*/ 2501783 w 12191999"/>
              <a:gd name="connsiteY261" fmla="*/ 5157413 h 6858000"/>
              <a:gd name="connsiteX262" fmla="*/ 2549032 w 12191999"/>
              <a:gd name="connsiteY262" fmla="*/ 5177528 h 6858000"/>
              <a:gd name="connsiteX263" fmla="*/ 2569214 w 12191999"/>
              <a:gd name="connsiteY263" fmla="*/ 5173742 h 6858000"/>
              <a:gd name="connsiteX264" fmla="*/ 2584172 w 12191999"/>
              <a:gd name="connsiteY264" fmla="*/ 5163487 h 6858000"/>
              <a:gd name="connsiteX265" fmla="*/ 2584172 w 12191999"/>
              <a:gd name="connsiteY265" fmla="*/ 5169482 h 6858000"/>
              <a:gd name="connsiteX266" fmla="*/ 2576495 w 12191999"/>
              <a:gd name="connsiteY266" fmla="*/ 5190149 h 6858000"/>
              <a:gd name="connsiteX267" fmla="*/ 2554572 w 12191999"/>
              <a:gd name="connsiteY267" fmla="*/ 5197406 h 6858000"/>
              <a:gd name="connsiteX268" fmla="*/ 2539772 w 12191999"/>
              <a:gd name="connsiteY268" fmla="*/ 5194330 h 6858000"/>
              <a:gd name="connsiteX269" fmla="*/ 2526001 w 12191999"/>
              <a:gd name="connsiteY269" fmla="*/ 5184785 h 6858000"/>
              <a:gd name="connsiteX270" fmla="*/ 2521015 w 12191999"/>
              <a:gd name="connsiteY270" fmla="*/ 5182813 h 6858000"/>
              <a:gd name="connsiteX271" fmla="*/ 2515396 w 12191999"/>
              <a:gd name="connsiteY271" fmla="*/ 5184627 h 6858000"/>
              <a:gd name="connsiteX272" fmla="*/ 2491336 w 12191999"/>
              <a:gd name="connsiteY272" fmla="*/ 5200640 h 6858000"/>
              <a:gd name="connsiteX273" fmla="*/ 2486587 w 12191999"/>
              <a:gd name="connsiteY273" fmla="*/ 5206793 h 6858000"/>
              <a:gd name="connsiteX274" fmla="*/ 2488724 w 12191999"/>
              <a:gd name="connsiteY274" fmla="*/ 5213419 h 6858000"/>
              <a:gd name="connsiteX275" fmla="*/ 2516425 w 12191999"/>
              <a:gd name="connsiteY275" fmla="*/ 5232035 h 6858000"/>
              <a:gd name="connsiteX276" fmla="*/ 2554414 w 12191999"/>
              <a:gd name="connsiteY276" fmla="*/ 5238898 h 6858000"/>
              <a:gd name="connsiteX277" fmla="*/ 2610131 w 12191999"/>
              <a:gd name="connsiteY277" fmla="*/ 5220282 h 6858000"/>
              <a:gd name="connsiteX278" fmla="*/ 2631421 w 12191999"/>
              <a:gd name="connsiteY278" fmla="*/ 5169640 h 6858000"/>
              <a:gd name="connsiteX279" fmla="*/ 2631421 w 12191999"/>
              <a:gd name="connsiteY279" fmla="*/ 5044692 h 6858000"/>
              <a:gd name="connsiteX280" fmla="*/ 2629600 w 12191999"/>
              <a:gd name="connsiteY280" fmla="*/ 5040353 h 6858000"/>
              <a:gd name="connsiteX281" fmla="*/ 2625089 w 12191999"/>
              <a:gd name="connsiteY281" fmla="*/ 5038539 h 6858000"/>
              <a:gd name="connsiteX282" fmla="*/ 2591374 w 12191999"/>
              <a:gd name="connsiteY282" fmla="*/ 5038539 h 6858000"/>
              <a:gd name="connsiteX283" fmla="*/ 2587021 w 12191999"/>
              <a:gd name="connsiteY283" fmla="*/ 5040353 h 6858000"/>
              <a:gd name="connsiteX284" fmla="*/ 2585201 w 12191999"/>
              <a:gd name="connsiteY284" fmla="*/ 5044692 h 6858000"/>
              <a:gd name="connsiteX285" fmla="*/ 2585201 w 12191999"/>
              <a:gd name="connsiteY285" fmla="*/ 5048715 h 6858000"/>
              <a:gd name="connsiteX286" fmla="*/ 2570717 w 12191999"/>
              <a:gd name="connsiteY286" fmla="*/ 5038460 h 6858000"/>
              <a:gd name="connsiteX287" fmla="*/ 2549032 w 12191999"/>
              <a:gd name="connsiteY287" fmla="*/ 5034674 h 6858000"/>
              <a:gd name="connsiteX288" fmla="*/ 1253604 w 12191999"/>
              <a:gd name="connsiteY288" fmla="*/ 4990264 h 6858000"/>
              <a:gd name="connsiteX289" fmla="*/ 1237221 w 12191999"/>
              <a:gd name="connsiteY289" fmla="*/ 5006750 h 6858000"/>
              <a:gd name="connsiteX290" fmla="*/ 1253604 w 12191999"/>
              <a:gd name="connsiteY290" fmla="*/ 5023236 h 6858000"/>
              <a:gd name="connsiteX291" fmla="*/ 1269987 w 12191999"/>
              <a:gd name="connsiteY291" fmla="*/ 5006750 h 6858000"/>
              <a:gd name="connsiteX292" fmla="*/ 1253604 w 12191999"/>
              <a:gd name="connsiteY292" fmla="*/ 4990264 h 6858000"/>
              <a:gd name="connsiteX293" fmla="*/ 1497683 w 12191999"/>
              <a:gd name="connsiteY293" fmla="*/ 4989948 h 6858000"/>
              <a:gd name="connsiteX294" fmla="*/ 1455579 w 12191999"/>
              <a:gd name="connsiteY294" fmla="*/ 5038697 h 6858000"/>
              <a:gd name="connsiteX295" fmla="*/ 1455579 w 12191999"/>
              <a:gd name="connsiteY295" fmla="*/ 5041300 h 6858000"/>
              <a:gd name="connsiteX296" fmla="*/ 1439117 w 12191999"/>
              <a:gd name="connsiteY296" fmla="*/ 5041300 h 6858000"/>
              <a:gd name="connsiteX297" fmla="*/ 1439117 w 12191999"/>
              <a:gd name="connsiteY297" fmla="*/ 5059995 h 6858000"/>
              <a:gd name="connsiteX298" fmla="*/ 1455579 w 12191999"/>
              <a:gd name="connsiteY298" fmla="*/ 5059995 h 6858000"/>
              <a:gd name="connsiteX299" fmla="*/ 1455816 w 12191999"/>
              <a:gd name="connsiteY299" fmla="*/ 5173584 h 6858000"/>
              <a:gd name="connsiteX300" fmla="*/ 1486445 w 12191999"/>
              <a:gd name="connsiteY300" fmla="*/ 5173584 h 6858000"/>
              <a:gd name="connsiteX301" fmla="*/ 1486445 w 12191999"/>
              <a:gd name="connsiteY301" fmla="*/ 5059995 h 6858000"/>
              <a:gd name="connsiteX302" fmla="*/ 1523722 w 12191999"/>
              <a:gd name="connsiteY302" fmla="*/ 5059995 h 6858000"/>
              <a:gd name="connsiteX303" fmla="*/ 1523722 w 12191999"/>
              <a:gd name="connsiteY303" fmla="*/ 5041300 h 6858000"/>
              <a:gd name="connsiteX304" fmla="*/ 1486208 w 12191999"/>
              <a:gd name="connsiteY304" fmla="*/ 5041300 h 6858000"/>
              <a:gd name="connsiteX305" fmla="*/ 1486208 w 12191999"/>
              <a:gd name="connsiteY305" fmla="*/ 5038697 h 6858000"/>
              <a:gd name="connsiteX306" fmla="*/ 1512721 w 12191999"/>
              <a:gd name="connsiteY306" fmla="*/ 5006829 h 6858000"/>
              <a:gd name="connsiteX307" fmla="*/ 1523722 w 12191999"/>
              <a:gd name="connsiteY307" fmla="*/ 5007539 h 6858000"/>
              <a:gd name="connsiteX308" fmla="*/ 1523722 w 12191999"/>
              <a:gd name="connsiteY308" fmla="*/ 4996416 h 6858000"/>
              <a:gd name="connsiteX309" fmla="*/ 1497683 w 12191999"/>
              <a:gd name="connsiteY309" fmla="*/ 4989948 h 6858000"/>
              <a:gd name="connsiteX310" fmla="*/ 776446 w 12191999"/>
              <a:gd name="connsiteY310" fmla="*/ 4698561 h 6858000"/>
              <a:gd name="connsiteX311" fmla="*/ 776446 w 12191999"/>
              <a:gd name="connsiteY311" fmla="*/ 5239529 h 6858000"/>
              <a:gd name="connsiteX312" fmla="*/ 776446 w 12191999"/>
              <a:gd name="connsiteY312" fmla="*/ 5293247 h 6858000"/>
              <a:gd name="connsiteX313" fmla="*/ 1135918 w 12191999"/>
              <a:gd name="connsiteY313" fmla="*/ 5293247 h 6858000"/>
              <a:gd name="connsiteX314" fmla="*/ 1135918 w 12191999"/>
              <a:gd name="connsiteY314" fmla="*/ 5239529 h 6858000"/>
              <a:gd name="connsiteX315" fmla="*/ 1135918 w 12191999"/>
              <a:gd name="connsiteY315" fmla="*/ 4698561 h 6858000"/>
              <a:gd name="connsiteX316" fmla="*/ 0 w 12191999"/>
              <a:gd name="connsiteY316" fmla="*/ 0 h 6858000"/>
              <a:gd name="connsiteX317" fmla="*/ 7797801 w 12191999"/>
              <a:gd name="connsiteY317" fmla="*/ 0 h 6858000"/>
              <a:gd name="connsiteX318" fmla="*/ 9394359 w 12191999"/>
              <a:gd name="connsiteY318" fmla="*/ 1600083 h 6858000"/>
              <a:gd name="connsiteX319" fmla="*/ 10362927 w 12191999"/>
              <a:gd name="connsiteY319" fmla="*/ 629252 h 6858000"/>
              <a:gd name="connsiteX320" fmla="*/ 12191999 w 12191999"/>
              <a:gd name="connsiteY320" fmla="*/ 2462701 h 6858000"/>
              <a:gd name="connsiteX321" fmla="*/ 12191999 w 12191999"/>
              <a:gd name="connsiteY321" fmla="*/ 6858000 h 6858000"/>
              <a:gd name="connsiteX322" fmla="*/ 0 w 12191999"/>
              <a:gd name="connsiteY3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</a:cxnLst>
            <a:rect l="l" t="t" r="r" b="b"/>
            <a:pathLst>
              <a:path w="12191999" h="6858000">
                <a:moveTo>
                  <a:pt x="2095221" y="5105904"/>
                </a:moveTo>
                <a:lnTo>
                  <a:pt x="2095221" y="5128385"/>
                </a:lnTo>
                <a:cubicBezTo>
                  <a:pt x="2095221" y="5145266"/>
                  <a:pt x="2081054" y="5159464"/>
                  <a:pt x="2064196" y="5159464"/>
                </a:cubicBezTo>
                <a:cubicBezTo>
                  <a:pt x="2050979" y="5159464"/>
                  <a:pt x="2041719" y="5149762"/>
                  <a:pt x="2041719" y="5135800"/>
                </a:cubicBezTo>
                <a:cubicBezTo>
                  <a:pt x="2041719" y="5115843"/>
                  <a:pt x="2069024" y="5107324"/>
                  <a:pt x="2092450" y="5106062"/>
                </a:cubicBezTo>
                <a:close/>
                <a:moveTo>
                  <a:pt x="2719587" y="5078454"/>
                </a:moveTo>
                <a:cubicBezTo>
                  <a:pt x="2727184" y="5078454"/>
                  <a:pt x="2733674" y="5081135"/>
                  <a:pt x="2738977" y="5086578"/>
                </a:cubicBezTo>
                <a:cubicBezTo>
                  <a:pt x="2744279" y="5091942"/>
                  <a:pt x="2746970" y="5098568"/>
                  <a:pt x="2746970" y="5106220"/>
                </a:cubicBezTo>
                <a:cubicBezTo>
                  <a:pt x="2746970" y="5113871"/>
                  <a:pt x="2744279" y="5120418"/>
                  <a:pt x="2738977" y="5125861"/>
                </a:cubicBezTo>
                <a:cubicBezTo>
                  <a:pt x="2733674" y="5131304"/>
                  <a:pt x="2727184" y="5133986"/>
                  <a:pt x="2719587" y="5133986"/>
                </a:cubicBezTo>
                <a:cubicBezTo>
                  <a:pt x="2711989" y="5133986"/>
                  <a:pt x="2705499" y="5131304"/>
                  <a:pt x="2700196" y="5125861"/>
                </a:cubicBezTo>
                <a:cubicBezTo>
                  <a:pt x="2694894" y="5120497"/>
                  <a:pt x="2692203" y="5113950"/>
                  <a:pt x="2692203" y="5106220"/>
                </a:cubicBezTo>
                <a:cubicBezTo>
                  <a:pt x="2692203" y="5098568"/>
                  <a:pt x="2694894" y="5092021"/>
                  <a:pt x="2700196" y="5086578"/>
                </a:cubicBezTo>
                <a:cubicBezTo>
                  <a:pt x="2705499" y="5081135"/>
                  <a:pt x="2711989" y="5078454"/>
                  <a:pt x="2719587" y="5078454"/>
                </a:cubicBezTo>
                <a:close/>
                <a:moveTo>
                  <a:pt x="2881753" y="5078453"/>
                </a:moveTo>
                <a:cubicBezTo>
                  <a:pt x="2889350" y="5078453"/>
                  <a:pt x="2895840" y="5081135"/>
                  <a:pt x="2901143" y="5086578"/>
                </a:cubicBezTo>
                <a:cubicBezTo>
                  <a:pt x="2906366" y="5091942"/>
                  <a:pt x="2909057" y="5098489"/>
                  <a:pt x="2909057" y="5106219"/>
                </a:cubicBezTo>
                <a:cubicBezTo>
                  <a:pt x="2909057" y="5113871"/>
                  <a:pt x="2906445" y="5120418"/>
                  <a:pt x="2901143" y="5125861"/>
                </a:cubicBezTo>
                <a:cubicBezTo>
                  <a:pt x="2895840" y="5131304"/>
                  <a:pt x="2889350" y="5133986"/>
                  <a:pt x="2881753" y="5133986"/>
                </a:cubicBezTo>
                <a:cubicBezTo>
                  <a:pt x="2874155" y="5133986"/>
                  <a:pt x="2867665" y="5131304"/>
                  <a:pt x="2862283" y="5125861"/>
                </a:cubicBezTo>
                <a:cubicBezTo>
                  <a:pt x="2856980" y="5120497"/>
                  <a:pt x="2854290" y="5113871"/>
                  <a:pt x="2854290" y="5106219"/>
                </a:cubicBezTo>
                <a:cubicBezTo>
                  <a:pt x="2854290" y="5098568"/>
                  <a:pt x="2856901" y="5092021"/>
                  <a:pt x="2862283" y="5086578"/>
                </a:cubicBezTo>
                <a:cubicBezTo>
                  <a:pt x="2867586" y="5081135"/>
                  <a:pt x="2874155" y="5078453"/>
                  <a:pt x="2881753" y="5078453"/>
                </a:cubicBezTo>
                <a:close/>
                <a:moveTo>
                  <a:pt x="2557579" y="5078453"/>
                </a:moveTo>
                <a:cubicBezTo>
                  <a:pt x="2565177" y="5078453"/>
                  <a:pt x="2571667" y="5081135"/>
                  <a:pt x="2576970" y="5086578"/>
                </a:cubicBezTo>
                <a:cubicBezTo>
                  <a:pt x="2582193" y="5091942"/>
                  <a:pt x="2584884" y="5098489"/>
                  <a:pt x="2584884" y="5106219"/>
                </a:cubicBezTo>
                <a:cubicBezTo>
                  <a:pt x="2584884" y="5113871"/>
                  <a:pt x="2582272" y="5120418"/>
                  <a:pt x="2576970" y="5125861"/>
                </a:cubicBezTo>
                <a:cubicBezTo>
                  <a:pt x="2571667" y="5131304"/>
                  <a:pt x="2565177" y="5133986"/>
                  <a:pt x="2557579" y="5133986"/>
                </a:cubicBezTo>
                <a:cubicBezTo>
                  <a:pt x="2549982" y="5133986"/>
                  <a:pt x="2543492" y="5131304"/>
                  <a:pt x="2538110" y="5125861"/>
                </a:cubicBezTo>
                <a:cubicBezTo>
                  <a:pt x="2532807" y="5120497"/>
                  <a:pt x="2530116" y="5113871"/>
                  <a:pt x="2530116" y="5106219"/>
                </a:cubicBezTo>
                <a:cubicBezTo>
                  <a:pt x="2530116" y="5098568"/>
                  <a:pt x="2532728" y="5092021"/>
                  <a:pt x="2538110" y="5086578"/>
                </a:cubicBezTo>
                <a:cubicBezTo>
                  <a:pt x="2543413" y="5081135"/>
                  <a:pt x="2549982" y="5078453"/>
                  <a:pt x="2557579" y="5078453"/>
                </a:cubicBezTo>
                <a:close/>
                <a:moveTo>
                  <a:pt x="3040436" y="5070960"/>
                </a:moveTo>
                <a:cubicBezTo>
                  <a:pt x="3045976" y="5070960"/>
                  <a:pt x="3050804" y="5072616"/>
                  <a:pt x="3054919" y="5075929"/>
                </a:cubicBezTo>
                <a:cubicBezTo>
                  <a:pt x="3059035" y="5079163"/>
                  <a:pt x="3061567" y="5083502"/>
                  <a:pt x="3062517" y="5088708"/>
                </a:cubicBezTo>
                <a:lnTo>
                  <a:pt x="3017563" y="5088708"/>
                </a:lnTo>
                <a:cubicBezTo>
                  <a:pt x="3018830" y="5083502"/>
                  <a:pt x="3021600" y="5079242"/>
                  <a:pt x="3025873" y="5075929"/>
                </a:cubicBezTo>
                <a:cubicBezTo>
                  <a:pt x="3030147" y="5072616"/>
                  <a:pt x="3034896" y="5070960"/>
                  <a:pt x="3040436" y="5070960"/>
                </a:cubicBezTo>
                <a:close/>
                <a:moveTo>
                  <a:pt x="2250817" y="5070960"/>
                </a:moveTo>
                <a:cubicBezTo>
                  <a:pt x="2256357" y="5070960"/>
                  <a:pt x="2261185" y="5072695"/>
                  <a:pt x="2265300" y="5075929"/>
                </a:cubicBezTo>
                <a:cubicBezTo>
                  <a:pt x="2269416" y="5079163"/>
                  <a:pt x="2271948" y="5083502"/>
                  <a:pt x="2272898" y="5088708"/>
                </a:cubicBezTo>
                <a:lnTo>
                  <a:pt x="2227944" y="5088708"/>
                </a:lnTo>
                <a:cubicBezTo>
                  <a:pt x="2229211" y="5083502"/>
                  <a:pt x="2231981" y="5079242"/>
                  <a:pt x="2236254" y="5075929"/>
                </a:cubicBezTo>
                <a:cubicBezTo>
                  <a:pt x="2240528" y="5072616"/>
                  <a:pt x="2245277" y="5070960"/>
                  <a:pt x="2250817" y="5070960"/>
                </a:cubicBezTo>
                <a:close/>
                <a:moveTo>
                  <a:pt x="1600966" y="5056288"/>
                </a:moveTo>
                <a:cubicBezTo>
                  <a:pt x="1628667" y="5056288"/>
                  <a:pt x="1638481" y="5082240"/>
                  <a:pt x="1638481" y="5106535"/>
                </a:cubicBezTo>
                <a:cubicBezTo>
                  <a:pt x="1638481" y="5155678"/>
                  <a:pt x="1609751" y="5159465"/>
                  <a:pt x="1600966" y="5159465"/>
                </a:cubicBezTo>
                <a:cubicBezTo>
                  <a:pt x="1573583" y="5159465"/>
                  <a:pt x="1563769" y="5132172"/>
                  <a:pt x="1563769" y="5106535"/>
                </a:cubicBezTo>
                <a:cubicBezTo>
                  <a:pt x="1563769" y="5082240"/>
                  <a:pt x="1573504" y="5056288"/>
                  <a:pt x="1600966" y="5056288"/>
                </a:cubicBezTo>
                <a:close/>
                <a:moveTo>
                  <a:pt x="1691191" y="5041300"/>
                </a:moveTo>
                <a:lnTo>
                  <a:pt x="1691191" y="5173584"/>
                </a:lnTo>
                <a:lnTo>
                  <a:pt x="1691191" y="5173663"/>
                </a:lnTo>
                <a:lnTo>
                  <a:pt x="1721582" y="5173663"/>
                </a:lnTo>
                <a:lnTo>
                  <a:pt x="1721582" y="5074430"/>
                </a:lnTo>
                <a:lnTo>
                  <a:pt x="1722928" y="5073641"/>
                </a:lnTo>
                <a:cubicBezTo>
                  <a:pt x="1732583" y="5068120"/>
                  <a:pt x="1743901" y="5062361"/>
                  <a:pt x="1754823" y="5061257"/>
                </a:cubicBezTo>
                <a:cubicBezTo>
                  <a:pt x="1756326" y="5061020"/>
                  <a:pt x="1758068" y="5061020"/>
                  <a:pt x="1759888" y="5061020"/>
                </a:cubicBezTo>
                <a:cubicBezTo>
                  <a:pt x="1763291" y="5061020"/>
                  <a:pt x="1766536" y="5061257"/>
                  <a:pt x="1768752" y="5061494"/>
                </a:cubicBezTo>
                <a:lnTo>
                  <a:pt x="1768752" y="5041379"/>
                </a:lnTo>
                <a:cubicBezTo>
                  <a:pt x="1755139" y="5042089"/>
                  <a:pt x="1737569" y="5048557"/>
                  <a:pt x="1725777" y="5057155"/>
                </a:cubicBezTo>
                <a:lnTo>
                  <a:pt x="1721582" y="5060232"/>
                </a:lnTo>
                <a:lnTo>
                  <a:pt x="1721582" y="5041300"/>
                </a:lnTo>
                <a:close/>
                <a:moveTo>
                  <a:pt x="1238250" y="5041300"/>
                </a:moveTo>
                <a:lnTo>
                  <a:pt x="1238250" y="5173584"/>
                </a:lnTo>
                <a:lnTo>
                  <a:pt x="1268641" y="5173584"/>
                </a:lnTo>
                <a:lnTo>
                  <a:pt x="1268641" y="5041300"/>
                </a:lnTo>
                <a:close/>
                <a:moveTo>
                  <a:pt x="1378731" y="5036961"/>
                </a:moveTo>
                <a:cubicBezTo>
                  <a:pt x="1363931" y="5036961"/>
                  <a:pt x="1344699" y="5046032"/>
                  <a:pt x="1333144" y="5054473"/>
                </a:cubicBezTo>
                <a:lnTo>
                  <a:pt x="1328949" y="5057549"/>
                </a:lnTo>
                <a:lnTo>
                  <a:pt x="1328949" y="5041299"/>
                </a:lnTo>
                <a:lnTo>
                  <a:pt x="1298558" y="5041299"/>
                </a:lnTo>
                <a:lnTo>
                  <a:pt x="1298558" y="5173583"/>
                </a:lnTo>
                <a:lnTo>
                  <a:pt x="1328949" y="5173583"/>
                </a:lnTo>
                <a:lnTo>
                  <a:pt x="1328949" y="5069933"/>
                </a:lnTo>
                <a:lnTo>
                  <a:pt x="1330295" y="5069145"/>
                </a:lnTo>
                <a:cubicBezTo>
                  <a:pt x="1338921" y="5064175"/>
                  <a:pt x="1352851" y="5059206"/>
                  <a:pt x="1364327" y="5059206"/>
                </a:cubicBezTo>
                <a:cubicBezTo>
                  <a:pt x="1387041" y="5059206"/>
                  <a:pt x="1387041" y="5082081"/>
                  <a:pt x="1387041" y="5093046"/>
                </a:cubicBezTo>
                <a:lnTo>
                  <a:pt x="1387041" y="5173583"/>
                </a:lnTo>
                <a:lnTo>
                  <a:pt x="1417353" y="5173583"/>
                </a:lnTo>
                <a:lnTo>
                  <a:pt x="1417353" y="5082712"/>
                </a:lnTo>
                <a:cubicBezTo>
                  <a:pt x="1417353" y="5068987"/>
                  <a:pt x="1413633" y="5036961"/>
                  <a:pt x="1378731" y="5036961"/>
                </a:cubicBezTo>
                <a:close/>
                <a:moveTo>
                  <a:pt x="1868315" y="5036883"/>
                </a:moveTo>
                <a:cubicBezTo>
                  <a:pt x="1854781" y="5036883"/>
                  <a:pt x="1836816" y="5045639"/>
                  <a:pt x="1825973" y="5054316"/>
                </a:cubicBezTo>
                <a:lnTo>
                  <a:pt x="1821699" y="5057787"/>
                </a:lnTo>
                <a:lnTo>
                  <a:pt x="1821699" y="5041221"/>
                </a:lnTo>
                <a:lnTo>
                  <a:pt x="1791308" y="5041221"/>
                </a:lnTo>
                <a:lnTo>
                  <a:pt x="1791308" y="5173505"/>
                </a:lnTo>
                <a:lnTo>
                  <a:pt x="1821699" y="5173505"/>
                </a:lnTo>
                <a:lnTo>
                  <a:pt x="1821699" y="5070013"/>
                </a:lnTo>
                <a:lnTo>
                  <a:pt x="1822807" y="5069224"/>
                </a:lnTo>
                <a:cubicBezTo>
                  <a:pt x="1830009" y="5064255"/>
                  <a:pt x="1841881" y="5059206"/>
                  <a:pt x="1852170" y="5059206"/>
                </a:cubicBezTo>
                <a:cubicBezTo>
                  <a:pt x="1875201" y="5059206"/>
                  <a:pt x="1875201" y="5082082"/>
                  <a:pt x="1875201" y="5093047"/>
                </a:cubicBezTo>
                <a:lnTo>
                  <a:pt x="1875201" y="5173584"/>
                </a:lnTo>
                <a:lnTo>
                  <a:pt x="1905592" y="5173584"/>
                </a:lnTo>
                <a:lnTo>
                  <a:pt x="1905592" y="5082713"/>
                </a:lnTo>
                <a:cubicBezTo>
                  <a:pt x="1905592" y="5078532"/>
                  <a:pt x="1905275" y="5075062"/>
                  <a:pt x="1904563" y="5072064"/>
                </a:cubicBezTo>
                <a:lnTo>
                  <a:pt x="1904167" y="5070250"/>
                </a:lnTo>
                <a:lnTo>
                  <a:pt x="1905750" y="5069224"/>
                </a:lnTo>
                <a:cubicBezTo>
                  <a:pt x="1915564" y="5062835"/>
                  <a:pt x="1926248" y="5059206"/>
                  <a:pt x="1935033" y="5059206"/>
                </a:cubicBezTo>
                <a:cubicBezTo>
                  <a:pt x="1959093" y="5059206"/>
                  <a:pt x="1959093" y="5084685"/>
                  <a:pt x="1959093" y="5093047"/>
                </a:cubicBezTo>
                <a:lnTo>
                  <a:pt x="1959093" y="5173584"/>
                </a:lnTo>
                <a:lnTo>
                  <a:pt x="1959172" y="5173505"/>
                </a:lnTo>
                <a:lnTo>
                  <a:pt x="1989563" y="5173505"/>
                </a:lnTo>
                <a:lnTo>
                  <a:pt x="1989563" y="5082634"/>
                </a:lnTo>
                <a:cubicBezTo>
                  <a:pt x="1989563" y="5068909"/>
                  <a:pt x="1985844" y="5036883"/>
                  <a:pt x="1950941" y="5036883"/>
                </a:cubicBezTo>
                <a:cubicBezTo>
                  <a:pt x="1939624" y="5036883"/>
                  <a:pt x="1923478" y="5043825"/>
                  <a:pt x="1904167" y="5056919"/>
                </a:cubicBezTo>
                <a:lnTo>
                  <a:pt x="1901635" y="5058654"/>
                </a:lnTo>
                <a:lnTo>
                  <a:pt x="1900289" y="5055893"/>
                </a:lnTo>
                <a:cubicBezTo>
                  <a:pt x="1894037" y="5043272"/>
                  <a:pt x="1883352" y="5036883"/>
                  <a:pt x="1868315" y="5036883"/>
                </a:cubicBezTo>
                <a:close/>
                <a:moveTo>
                  <a:pt x="1600966" y="5036883"/>
                </a:moveTo>
                <a:cubicBezTo>
                  <a:pt x="1556883" y="5036883"/>
                  <a:pt x="1533615" y="5060626"/>
                  <a:pt x="1533615" y="5105904"/>
                </a:cubicBezTo>
                <a:cubicBezTo>
                  <a:pt x="1533615" y="5151182"/>
                  <a:pt x="1558150" y="5177134"/>
                  <a:pt x="1600966" y="5177134"/>
                </a:cubicBezTo>
                <a:cubicBezTo>
                  <a:pt x="1644416" y="5177134"/>
                  <a:pt x="1668318" y="5149762"/>
                  <a:pt x="1668318" y="5105904"/>
                </a:cubicBezTo>
                <a:cubicBezTo>
                  <a:pt x="1668318" y="5062046"/>
                  <a:pt x="1645050" y="5036883"/>
                  <a:pt x="1600966" y="5036883"/>
                </a:cubicBezTo>
                <a:close/>
                <a:moveTo>
                  <a:pt x="2072823" y="5036804"/>
                </a:moveTo>
                <a:cubicBezTo>
                  <a:pt x="2057548" y="5036804"/>
                  <a:pt x="2041878" y="5041379"/>
                  <a:pt x="2027473" y="5050135"/>
                </a:cubicBezTo>
                <a:lnTo>
                  <a:pt x="2027473" y="5060390"/>
                </a:lnTo>
                <a:cubicBezTo>
                  <a:pt x="2041957" y="5056051"/>
                  <a:pt x="2056044" y="5055104"/>
                  <a:pt x="2065621" y="5055104"/>
                </a:cubicBezTo>
                <a:cubicBezTo>
                  <a:pt x="2080341" y="5055104"/>
                  <a:pt x="2095300" y="5063229"/>
                  <a:pt x="2095300" y="5081293"/>
                </a:cubicBezTo>
                <a:lnTo>
                  <a:pt x="2095300" y="5092100"/>
                </a:lnTo>
                <a:lnTo>
                  <a:pt x="2092767" y="5092100"/>
                </a:lnTo>
                <a:cubicBezTo>
                  <a:pt x="2053037" y="5093756"/>
                  <a:pt x="2012436" y="5100777"/>
                  <a:pt x="2012436" y="5140927"/>
                </a:cubicBezTo>
                <a:cubicBezTo>
                  <a:pt x="2012436" y="5164671"/>
                  <a:pt x="2031826" y="5177134"/>
                  <a:pt x="2051058" y="5177134"/>
                </a:cubicBezTo>
                <a:lnTo>
                  <a:pt x="2051058" y="5176976"/>
                </a:lnTo>
                <a:cubicBezTo>
                  <a:pt x="2066016" y="5176976"/>
                  <a:pt x="2083191" y="5167589"/>
                  <a:pt x="2092846" y="5154258"/>
                </a:cubicBezTo>
                <a:lnTo>
                  <a:pt x="2097674" y="5147632"/>
                </a:lnTo>
                <a:lnTo>
                  <a:pt x="2097674" y="5173426"/>
                </a:lnTo>
                <a:lnTo>
                  <a:pt x="2124583" y="5173426"/>
                </a:lnTo>
                <a:lnTo>
                  <a:pt x="2124583" y="5077349"/>
                </a:lnTo>
                <a:cubicBezTo>
                  <a:pt x="2124583" y="5047453"/>
                  <a:pt x="2097832" y="5036804"/>
                  <a:pt x="2072823" y="5036804"/>
                </a:cubicBezTo>
                <a:close/>
                <a:moveTo>
                  <a:pt x="2713176" y="5034911"/>
                </a:moveTo>
                <a:cubicBezTo>
                  <a:pt x="2693786" y="5034911"/>
                  <a:pt x="2677561" y="5041774"/>
                  <a:pt x="2664344" y="5055578"/>
                </a:cubicBezTo>
                <a:cubicBezTo>
                  <a:pt x="2651127" y="5069303"/>
                  <a:pt x="2644558" y="5086263"/>
                  <a:pt x="2644558" y="5106299"/>
                </a:cubicBezTo>
                <a:cubicBezTo>
                  <a:pt x="2644558" y="5126334"/>
                  <a:pt x="2651127" y="5143215"/>
                  <a:pt x="2664344" y="5157019"/>
                </a:cubicBezTo>
                <a:cubicBezTo>
                  <a:pt x="2677561" y="5170824"/>
                  <a:pt x="2693865" y="5177686"/>
                  <a:pt x="2713176" y="5177686"/>
                </a:cubicBezTo>
                <a:cubicBezTo>
                  <a:pt x="2719666" y="5177686"/>
                  <a:pt x="2725760" y="5176661"/>
                  <a:pt x="2731300" y="5174531"/>
                </a:cubicBezTo>
                <a:cubicBezTo>
                  <a:pt x="2736840" y="5172401"/>
                  <a:pt x="2741826" y="5169246"/>
                  <a:pt x="2746258" y="5164986"/>
                </a:cubicBezTo>
                <a:lnTo>
                  <a:pt x="2746258" y="5167274"/>
                </a:lnTo>
                <a:cubicBezTo>
                  <a:pt x="2746258" y="5169088"/>
                  <a:pt x="2746891" y="5170587"/>
                  <a:pt x="2748237" y="5171849"/>
                </a:cubicBezTo>
                <a:cubicBezTo>
                  <a:pt x="2749582" y="5173111"/>
                  <a:pt x="2751086" y="5173742"/>
                  <a:pt x="2752906" y="5173742"/>
                </a:cubicBezTo>
                <a:lnTo>
                  <a:pt x="2787413" y="5173742"/>
                </a:lnTo>
                <a:cubicBezTo>
                  <a:pt x="2789154" y="5173742"/>
                  <a:pt x="2790579" y="5173111"/>
                  <a:pt x="2791845" y="5171849"/>
                </a:cubicBezTo>
                <a:cubicBezTo>
                  <a:pt x="2793032" y="5170587"/>
                  <a:pt x="2793665" y="5169088"/>
                  <a:pt x="2793665" y="5167274"/>
                </a:cubicBezTo>
                <a:lnTo>
                  <a:pt x="2793665" y="5045008"/>
                </a:lnTo>
                <a:cubicBezTo>
                  <a:pt x="2793665" y="5043115"/>
                  <a:pt x="2793032" y="5041616"/>
                  <a:pt x="2791845" y="5040433"/>
                </a:cubicBezTo>
                <a:cubicBezTo>
                  <a:pt x="2790658" y="5039249"/>
                  <a:pt x="2789154" y="5038618"/>
                  <a:pt x="2787255" y="5038618"/>
                </a:cubicBezTo>
                <a:lnTo>
                  <a:pt x="2752669" y="5038618"/>
                </a:lnTo>
                <a:cubicBezTo>
                  <a:pt x="2750769" y="5038618"/>
                  <a:pt x="2749345" y="5039249"/>
                  <a:pt x="2748078" y="5040433"/>
                </a:cubicBezTo>
                <a:cubicBezTo>
                  <a:pt x="2746812" y="5041616"/>
                  <a:pt x="2746258" y="5043115"/>
                  <a:pt x="2746258" y="5045008"/>
                </a:cubicBezTo>
                <a:lnTo>
                  <a:pt x="2746258" y="5047453"/>
                </a:lnTo>
                <a:cubicBezTo>
                  <a:pt x="2741826" y="5043351"/>
                  <a:pt x="2736840" y="5040196"/>
                  <a:pt x="2731300" y="5038066"/>
                </a:cubicBezTo>
                <a:cubicBezTo>
                  <a:pt x="2725760" y="5035936"/>
                  <a:pt x="2719745" y="5034911"/>
                  <a:pt x="2713176" y="5034911"/>
                </a:cubicBezTo>
                <a:close/>
                <a:moveTo>
                  <a:pt x="3039724" y="5034832"/>
                </a:moveTo>
                <a:cubicBezTo>
                  <a:pt x="3018592" y="5034832"/>
                  <a:pt x="3001576" y="5041616"/>
                  <a:pt x="2988518" y="5055026"/>
                </a:cubicBezTo>
                <a:cubicBezTo>
                  <a:pt x="2975459" y="5068514"/>
                  <a:pt x="2968969" y="5086578"/>
                  <a:pt x="2968969" y="5106930"/>
                </a:cubicBezTo>
                <a:cubicBezTo>
                  <a:pt x="2968969" y="5127281"/>
                  <a:pt x="2975934" y="5144162"/>
                  <a:pt x="2989784" y="5157571"/>
                </a:cubicBezTo>
                <a:cubicBezTo>
                  <a:pt x="3003634" y="5170981"/>
                  <a:pt x="3021441" y="5177686"/>
                  <a:pt x="3043048" y="5177686"/>
                </a:cubicBezTo>
                <a:cubicBezTo>
                  <a:pt x="3055869" y="5177686"/>
                  <a:pt x="3067661" y="5175320"/>
                  <a:pt x="3078425" y="5170587"/>
                </a:cubicBezTo>
                <a:cubicBezTo>
                  <a:pt x="3089189" y="5165854"/>
                  <a:pt x="3097261" y="5159543"/>
                  <a:pt x="3102722" y="5151655"/>
                </a:cubicBezTo>
                <a:lnTo>
                  <a:pt x="3102643" y="5151576"/>
                </a:lnTo>
                <a:cubicBezTo>
                  <a:pt x="3103751" y="5150078"/>
                  <a:pt x="3104226" y="5148421"/>
                  <a:pt x="3103988" y="5146765"/>
                </a:cubicBezTo>
                <a:cubicBezTo>
                  <a:pt x="3103751" y="5145108"/>
                  <a:pt x="3102801" y="5143767"/>
                  <a:pt x="3101218" y="5142742"/>
                </a:cubicBezTo>
                <a:lnTo>
                  <a:pt x="3078346" y="5127754"/>
                </a:lnTo>
                <a:cubicBezTo>
                  <a:pt x="3076526" y="5126571"/>
                  <a:pt x="3074705" y="5126098"/>
                  <a:pt x="3072964" y="5126255"/>
                </a:cubicBezTo>
                <a:cubicBezTo>
                  <a:pt x="3071223" y="5126413"/>
                  <a:pt x="3069482" y="5127360"/>
                  <a:pt x="3067899" y="5128937"/>
                </a:cubicBezTo>
                <a:cubicBezTo>
                  <a:pt x="3064258" y="5132566"/>
                  <a:pt x="3060459" y="5135248"/>
                  <a:pt x="3056502" y="5136904"/>
                </a:cubicBezTo>
                <a:cubicBezTo>
                  <a:pt x="3052545" y="5138561"/>
                  <a:pt x="3048271" y="5139429"/>
                  <a:pt x="3043602" y="5139429"/>
                </a:cubicBezTo>
                <a:cubicBezTo>
                  <a:pt x="3036637" y="5139429"/>
                  <a:pt x="3030701" y="5137614"/>
                  <a:pt x="3025794" y="5133986"/>
                </a:cubicBezTo>
                <a:cubicBezTo>
                  <a:pt x="3020887" y="5130357"/>
                  <a:pt x="3017801" y="5125388"/>
                  <a:pt x="3016535" y="5119156"/>
                </a:cubicBezTo>
                <a:lnTo>
                  <a:pt x="3101060" y="5119156"/>
                </a:lnTo>
                <a:cubicBezTo>
                  <a:pt x="3103434" y="5119156"/>
                  <a:pt x="3105255" y="5118210"/>
                  <a:pt x="3106521" y="5116474"/>
                </a:cubicBezTo>
                <a:cubicBezTo>
                  <a:pt x="3107787" y="5114739"/>
                  <a:pt x="3108421" y="5112372"/>
                  <a:pt x="3108421" y="5109375"/>
                </a:cubicBezTo>
                <a:lnTo>
                  <a:pt x="3108421" y="5101644"/>
                </a:lnTo>
                <a:cubicBezTo>
                  <a:pt x="3108421" y="5082871"/>
                  <a:pt x="3102089" y="5067016"/>
                  <a:pt x="3089347" y="5054158"/>
                </a:cubicBezTo>
                <a:cubicBezTo>
                  <a:pt x="3076605" y="5041300"/>
                  <a:pt x="3060855" y="5034832"/>
                  <a:pt x="3039724" y="5034832"/>
                </a:cubicBezTo>
                <a:close/>
                <a:moveTo>
                  <a:pt x="2418840" y="5034832"/>
                </a:moveTo>
                <a:cubicBezTo>
                  <a:pt x="2410213" y="5034832"/>
                  <a:pt x="2402536" y="5036489"/>
                  <a:pt x="2395888" y="5039880"/>
                </a:cubicBezTo>
                <a:cubicBezTo>
                  <a:pt x="2389240" y="5043272"/>
                  <a:pt x="2383779" y="5048163"/>
                  <a:pt x="2379426" y="5054710"/>
                </a:cubicBezTo>
                <a:lnTo>
                  <a:pt x="2379426" y="5044929"/>
                </a:lnTo>
                <a:cubicBezTo>
                  <a:pt x="2379426" y="5043036"/>
                  <a:pt x="2378793" y="5041537"/>
                  <a:pt x="2377606" y="5040354"/>
                </a:cubicBezTo>
                <a:cubicBezTo>
                  <a:pt x="2376419" y="5039170"/>
                  <a:pt x="2374915" y="5038539"/>
                  <a:pt x="2373015" y="5038539"/>
                </a:cubicBezTo>
                <a:lnTo>
                  <a:pt x="2338430" y="5038539"/>
                </a:lnTo>
                <a:cubicBezTo>
                  <a:pt x="2336530" y="5038539"/>
                  <a:pt x="2335026" y="5039170"/>
                  <a:pt x="2333839" y="5040354"/>
                </a:cubicBezTo>
                <a:cubicBezTo>
                  <a:pt x="2332652" y="5041537"/>
                  <a:pt x="2332019" y="5043036"/>
                  <a:pt x="2332019" y="5044929"/>
                </a:cubicBezTo>
                <a:lnTo>
                  <a:pt x="2332019" y="5167353"/>
                </a:lnTo>
                <a:cubicBezTo>
                  <a:pt x="2332019" y="5169246"/>
                  <a:pt x="2332652" y="5170745"/>
                  <a:pt x="2333839" y="5171928"/>
                </a:cubicBezTo>
                <a:cubicBezTo>
                  <a:pt x="2335026" y="5173190"/>
                  <a:pt x="2336530" y="5173742"/>
                  <a:pt x="2338430" y="5173742"/>
                </a:cubicBezTo>
                <a:lnTo>
                  <a:pt x="2373015" y="5173742"/>
                </a:lnTo>
                <a:cubicBezTo>
                  <a:pt x="2374915" y="5173742"/>
                  <a:pt x="2376419" y="5173111"/>
                  <a:pt x="2377606" y="5171928"/>
                </a:cubicBezTo>
                <a:cubicBezTo>
                  <a:pt x="2378793" y="5170745"/>
                  <a:pt x="2379426" y="5169246"/>
                  <a:pt x="2379426" y="5167353"/>
                </a:cubicBezTo>
                <a:lnTo>
                  <a:pt x="2379426" y="5097937"/>
                </a:lnTo>
                <a:cubicBezTo>
                  <a:pt x="2379426" y="5091153"/>
                  <a:pt x="2381484" y="5085789"/>
                  <a:pt x="2385679" y="5081766"/>
                </a:cubicBezTo>
                <a:cubicBezTo>
                  <a:pt x="2389794" y="5077743"/>
                  <a:pt x="2395176" y="5075771"/>
                  <a:pt x="2401586" y="5075771"/>
                </a:cubicBezTo>
                <a:lnTo>
                  <a:pt x="2401507" y="5075850"/>
                </a:lnTo>
                <a:cubicBezTo>
                  <a:pt x="2407918" y="5075850"/>
                  <a:pt x="2413221" y="5077822"/>
                  <a:pt x="2417257" y="5081845"/>
                </a:cubicBezTo>
                <a:cubicBezTo>
                  <a:pt x="2421293" y="5085868"/>
                  <a:pt x="2423351" y="5091232"/>
                  <a:pt x="2423351" y="5098016"/>
                </a:cubicBezTo>
                <a:lnTo>
                  <a:pt x="2423351" y="5167432"/>
                </a:lnTo>
                <a:cubicBezTo>
                  <a:pt x="2423351" y="5169325"/>
                  <a:pt x="2423984" y="5170823"/>
                  <a:pt x="2425171" y="5172007"/>
                </a:cubicBezTo>
                <a:cubicBezTo>
                  <a:pt x="2426359" y="5173269"/>
                  <a:pt x="2427862" y="5173821"/>
                  <a:pt x="2429762" y="5173821"/>
                </a:cubicBezTo>
                <a:lnTo>
                  <a:pt x="2464348" y="5173821"/>
                </a:lnTo>
                <a:cubicBezTo>
                  <a:pt x="2466247" y="5173821"/>
                  <a:pt x="2467751" y="5173190"/>
                  <a:pt x="2468938" y="5172007"/>
                </a:cubicBezTo>
                <a:cubicBezTo>
                  <a:pt x="2470125" y="5170823"/>
                  <a:pt x="2470758" y="5169325"/>
                  <a:pt x="2470758" y="5167432"/>
                </a:cubicBezTo>
                <a:lnTo>
                  <a:pt x="2470758" y="5094072"/>
                </a:lnTo>
                <a:cubicBezTo>
                  <a:pt x="2470758" y="5074746"/>
                  <a:pt x="2466405" y="5060074"/>
                  <a:pt x="2457620" y="5049977"/>
                </a:cubicBezTo>
                <a:cubicBezTo>
                  <a:pt x="2448835" y="5039880"/>
                  <a:pt x="2435856" y="5034832"/>
                  <a:pt x="2418840" y="5034832"/>
                </a:cubicBezTo>
                <a:close/>
                <a:moveTo>
                  <a:pt x="2250105" y="5034832"/>
                </a:moveTo>
                <a:cubicBezTo>
                  <a:pt x="2228973" y="5034832"/>
                  <a:pt x="2211957" y="5041537"/>
                  <a:pt x="2198899" y="5055026"/>
                </a:cubicBezTo>
                <a:cubicBezTo>
                  <a:pt x="2185840" y="5068514"/>
                  <a:pt x="2179350" y="5086578"/>
                  <a:pt x="2179350" y="5106930"/>
                </a:cubicBezTo>
                <a:cubicBezTo>
                  <a:pt x="2179350" y="5127281"/>
                  <a:pt x="2186315" y="5144162"/>
                  <a:pt x="2200165" y="5157571"/>
                </a:cubicBezTo>
                <a:cubicBezTo>
                  <a:pt x="2214015" y="5170981"/>
                  <a:pt x="2231822" y="5177686"/>
                  <a:pt x="2253429" y="5177686"/>
                </a:cubicBezTo>
                <a:cubicBezTo>
                  <a:pt x="2266250" y="5177686"/>
                  <a:pt x="2278042" y="5175320"/>
                  <a:pt x="2288806" y="5170587"/>
                </a:cubicBezTo>
                <a:cubicBezTo>
                  <a:pt x="2299570" y="5165854"/>
                  <a:pt x="2307642" y="5159543"/>
                  <a:pt x="2313103" y="5151655"/>
                </a:cubicBezTo>
                <a:lnTo>
                  <a:pt x="2313024" y="5151576"/>
                </a:lnTo>
                <a:cubicBezTo>
                  <a:pt x="2314132" y="5150078"/>
                  <a:pt x="2314607" y="5148421"/>
                  <a:pt x="2314370" y="5146765"/>
                </a:cubicBezTo>
                <a:cubicBezTo>
                  <a:pt x="2314132" y="5145108"/>
                  <a:pt x="2313182" y="5143767"/>
                  <a:pt x="2311600" y="5142742"/>
                </a:cubicBezTo>
                <a:lnTo>
                  <a:pt x="2288727" y="5127754"/>
                </a:lnTo>
                <a:cubicBezTo>
                  <a:pt x="2286907" y="5126571"/>
                  <a:pt x="2285086" y="5126098"/>
                  <a:pt x="2283345" y="5126255"/>
                </a:cubicBezTo>
                <a:cubicBezTo>
                  <a:pt x="2281604" y="5126413"/>
                  <a:pt x="2279863" y="5127360"/>
                  <a:pt x="2278280" y="5128937"/>
                </a:cubicBezTo>
                <a:cubicBezTo>
                  <a:pt x="2274639" y="5132566"/>
                  <a:pt x="2270840" y="5135248"/>
                  <a:pt x="2266883" y="5136904"/>
                </a:cubicBezTo>
                <a:cubicBezTo>
                  <a:pt x="2262926" y="5138561"/>
                  <a:pt x="2258652" y="5139429"/>
                  <a:pt x="2253983" y="5139429"/>
                </a:cubicBezTo>
                <a:cubicBezTo>
                  <a:pt x="2247018" y="5139429"/>
                  <a:pt x="2241082" y="5137614"/>
                  <a:pt x="2236175" y="5133986"/>
                </a:cubicBezTo>
                <a:cubicBezTo>
                  <a:pt x="2231269" y="5130357"/>
                  <a:pt x="2228182" y="5125388"/>
                  <a:pt x="2226916" y="5119156"/>
                </a:cubicBezTo>
                <a:lnTo>
                  <a:pt x="2311441" y="5119156"/>
                </a:lnTo>
                <a:cubicBezTo>
                  <a:pt x="2313816" y="5119156"/>
                  <a:pt x="2315636" y="5118210"/>
                  <a:pt x="2316902" y="5116474"/>
                </a:cubicBezTo>
                <a:cubicBezTo>
                  <a:pt x="2318168" y="5114739"/>
                  <a:pt x="2318802" y="5112372"/>
                  <a:pt x="2318802" y="5109375"/>
                </a:cubicBezTo>
                <a:lnTo>
                  <a:pt x="2318802" y="5101644"/>
                </a:lnTo>
                <a:cubicBezTo>
                  <a:pt x="2318802" y="5082871"/>
                  <a:pt x="2312470" y="5067016"/>
                  <a:pt x="2299728" y="5054158"/>
                </a:cubicBezTo>
                <a:cubicBezTo>
                  <a:pt x="2286986" y="5041300"/>
                  <a:pt x="2271236" y="5034832"/>
                  <a:pt x="2250105" y="5034832"/>
                </a:cubicBezTo>
                <a:close/>
                <a:moveTo>
                  <a:pt x="2873205" y="5034674"/>
                </a:moveTo>
                <a:cubicBezTo>
                  <a:pt x="2854527" y="5034674"/>
                  <a:pt x="2838777" y="5041379"/>
                  <a:pt x="2825956" y="5054789"/>
                </a:cubicBezTo>
                <a:cubicBezTo>
                  <a:pt x="2813135" y="5068120"/>
                  <a:pt x="2806724" y="5085237"/>
                  <a:pt x="2806724" y="5106062"/>
                </a:cubicBezTo>
                <a:cubicBezTo>
                  <a:pt x="2806724" y="5126886"/>
                  <a:pt x="2813135" y="5144004"/>
                  <a:pt x="2825956" y="5157413"/>
                </a:cubicBezTo>
                <a:cubicBezTo>
                  <a:pt x="2838777" y="5170823"/>
                  <a:pt x="2854527" y="5177528"/>
                  <a:pt x="2873205" y="5177528"/>
                </a:cubicBezTo>
                <a:cubicBezTo>
                  <a:pt x="2880407" y="5177528"/>
                  <a:pt x="2887134" y="5176266"/>
                  <a:pt x="2893387" y="5173742"/>
                </a:cubicBezTo>
                <a:cubicBezTo>
                  <a:pt x="2899639" y="5171218"/>
                  <a:pt x="2904625" y="5167826"/>
                  <a:pt x="2908345" y="5163487"/>
                </a:cubicBezTo>
                <a:lnTo>
                  <a:pt x="2908345" y="5169482"/>
                </a:lnTo>
                <a:cubicBezTo>
                  <a:pt x="2908345" y="5178475"/>
                  <a:pt x="2905812" y="5185337"/>
                  <a:pt x="2900668" y="5190149"/>
                </a:cubicBezTo>
                <a:cubicBezTo>
                  <a:pt x="2895603" y="5194961"/>
                  <a:pt x="2888242" y="5197406"/>
                  <a:pt x="2878745" y="5197406"/>
                </a:cubicBezTo>
                <a:cubicBezTo>
                  <a:pt x="2873521" y="5197406"/>
                  <a:pt x="2868615" y="5196381"/>
                  <a:pt x="2863945" y="5194330"/>
                </a:cubicBezTo>
                <a:cubicBezTo>
                  <a:pt x="2859276" y="5192279"/>
                  <a:pt x="2854685" y="5189124"/>
                  <a:pt x="2850174" y="5184785"/>
                </a:cubicBezTo>
                <a:cubicBezTo>
                  <a:pt x="2848670" y="5183523"/>
                  <a:pt x="2847087" y="5182813"/>
                  <a:pt x="2845188" y="5182813"/>
                </a:cubicBezTo>
                <a:cubicBezTo>
                  <a:pt x="2843288" y="5182734"/>
                  <a:pt x="2841468" y="5183365"/>
                  <a:pt x="2839569" y="5184627"/>
                </a:cubicBezTo>
                <a:lnTo>
                  <a:pt x="2815509" y="5200640"/>
                </a:lnTo>
                <a:cubicBezTo>
                  <a:pt x="2812739" y="5202376"/>
                  <a:pt x="2811156" y="5204427"/>
                  <a:pt x="2810760" y="5206793"/>
                </a:cubicBezTo>
                <a:cubicBezTo>
                  <a:pt x="2810286" y="5209081"/>
                  <a:pt x="2810998" y="5211289"/>
                  <a:pt x="2812897" y="5213419"/>
                </a:cubicBezTo>
                <a:cubicBezTo>
                  <a:pt x="2819624" y="5221228"/>
                  <a:pt x="2828805" y="5227460"/>
                  <a:pt x="2840598" y="5232035"/>
                </a:cubicBezTo>
                <a:cubicBezTo>
                  <a:pt x="2852311" y="5236610"/>
                  <a:pt x="2864974" y="5238898"/>
                  <a:pt x="2878587" y="5238898"/>
                </a:cubicBezTo>
                <a:cubicBezTo>
                  <a:pt x="2901538" y="5238898"/>
                  <a:pt x="2920137" y="5232745"/>
                  <a:pt x="2934304" y="5220282"/>
                </a:cubicBezTo>
                <a:cubicBezTo>
                  <a:pt x="2948471" y="5207819"/>
                  <a:pt x="2955594" y="5190938"/>
                  <a:pt x="2955594" y="5169640"/>
                </a:cubicBezTo>
                <a:lnTo>
                  <a:pt x="2955594" y="5044692"/>
                </a:lnTo>
                <a:cubicBezTo>
                  <a:pt x="2955594" y="5043035"/>
                  <a:pt x="2955040" y="5041616"/>
                  <a:pt x="2953773" y="5040353"/>
                </a:cubicBezTo>
                <a:cubicBezTo>
                  <a:pt x="2952586" y="5039170"/>
                  <a:pt x="2951082" y="5038539"/>
                  <a:pt x="2949262" y="5038539"/>
                </a:cubicBezTo>
                <a:lnTo>
                  <a:pt x="2915547" y="5038539"/>
                </a:lnTo>
                <a:cubicBezTo>
                  <a:pt x="2913885" y="5038539"/>
                  <a:pt x="2912460" y="5039091"/>
                  <a:pt x="2911194" y="5040353"/>
                </a:cubicBezTo>
                <a:cubicBezTo>
                  <a:pt x="2910007" y="5041537"/>
                  <a:pt x="2909374" y="5043035"/>
                  <a:pt x="2909374" y="5044692"/>
                </a:cubicBezTo>
                <a:lnTo>
                  <a:pt x="2909374" y="5048715"/>
                </a:lnTo>
                <a:cubicBezTo>
                  <a:pt x="2906129" y="5044455"/>
                  <a:pt x="2901301" y="5040985"/>
                  <a:pt x="2894890" y="5038460"/>
                </a:cubicBezTo>
                <a:cubicBezTo>
                  <a:pt x="2888480" y="5035936"/>
                  <a:pt x="2881278" y="5034674"/>
                  <a:pt x="2873205" y="5034674"/>
                </a:cubicBezTo>
                <a:close/>
                <a:moveTo>
                  <a:pt x="2549032" y="5034674"/>
                </a:moveTo>
                <a:cubicBezTo>
                  <a:pt x="2530354" y="5034674"/>
                  <a:pt x="2514604" y="5041379"/>
                  <a:pt x="2501783" y="5054789"/>
                </a:cubicBezTo>
                <a:cubicBezTo>
                  <a:pt x="2488962" y="5068120"/>
                  <a:pt x="2482551" y="5085237"/>
                  <a:pt x="2482551" y="5106062"/>
                </a:cubicBezTo>
                <a:cubicBezTo>
                  <a:pt x="2482551" y="5126886"/>
                  <a:pt x="2488962" y="5144004"/>
                  <a:pt x="2501783" y="5157413"/>
                </a:cubicBezTo>
                <a:cubicBezTo>
                  <a:pt x="2514604" y="5170823"/>
                  <a:pt x="2530354" y="5177528"/>
                  <a:pt x="2549032" y="5177528"/>
                </a:cubicBezTo>
                <a:cubicBezTo>
                  <a:pt x="2556234" y="5177528"/>
                  <a:pt x="2562961" y="5176266"/>
                  <a:pt x="2569214" y="5173742"/>
                </a:cubicBezTo>
                <a:cubicBezTo>
                  <a:pt x="2575466" y="5171218"/>
                  <a:pt x="2580452" y="5167826"/>
                  <a:pt x="2584172" y="5163487"/>
                </a:cubicBezTo>
                <a:lnTo>
                  <a:pt x="2584172" y="5169482"/>
                </a:lnTo>
                <a:cubicBezTo>
                  <a:pt x="2584172" y="5178475"/>
                  <a:pt x="2581639" y="5185337"/>
                  <a:pt x="2576495" y="5190149"/>
                </a:cubicBezTo>
                <a:cubicBezTo>
                  <a:pt x="2571430" y="5194961"/>
                  <a:pt x="2564069" y="5197406"/>
                  <a:pt x="2554572" y="5197406"/>
                </a:cubicBezTo>
                <a:cubicBezTo>
                  <a:pt x="2549348" y="5197406"/>
                  <a:pt x="2544441" y="5196381"/>
                  <a:pt x="2539772" y="5194330"/>
                </a:cubicBezTo>
                <a:cubicBezTo>
                  <a:pt x="2535103" y="5192279"/>
                  <a:pt x="2530512" y="5189124"/>
                  <a:pt x="2526001" y="5184785"/>
                </a:cubicBezTo>
                <a:cubicBezTo>
                  <a:pt x="2524497" y="5183523"/>
                  <a:pt x="2522914" y="5182813"/>
                  <a:pt x="2521015" y="5182813"/>
                </a:cubicBezTo>
                <a:cubicBezTo>
                  <a:pt x="2519115" y="5182734"/>
                  <a:pt x="2517295" y="5183365"/>
                  <a:pt x="2515396" y="5184627"/>
                </a:cubicBezTo>
                <a:lnTo>
                  <a:pt x="2491336" y="5200640"/>
                </a:lnTo>
                <a:cubicBezTo>
                  <a:pt x="2488566" y="5202376"/>
                  <a:pt x="2486983" y="5204427"/>
                  <a:pt x="2486587" y="5206793"/>
                </a:cubicBezTo>
                <a:cubicBezTo>
                  <a:pt x="2486112" y="5209081"/>
                  <a:pt x="2486825" y="5211289"/>
                  <a:pt x="2488724" y="5213419"/>
                </a:cubicBezTo>
                <a:cubicBezTo>
                  <a:pt x="2495451" y="5221228"/>
                  <a:pt x="2504632" y="5227460"/>
                  <a:pt x="2516425" y="5232035"/>
                </a:cubicBezTo>
                <a:cubicBezTo>
                  <a:pt x="2528138" y="5236610"/>
                  <a:pt x="2540801" y="5238898"/>
                  <a:pt x="2554414" y="5238898"/>
                </a:cubicBezTo>
                <a:cubicBezTo>
                  <a:pt x="2577365" y="5238898"/>
                  <a:pt x="2595964" y="5232745"/>
                  <a:pt x="2610131" y="5220282"/>
                </a:cubicBezTo>
                <a:cubicBezTo>
                  <a:pt x="2624298" y="5207819"/>
                  <a:pt x="2631421" y="5190938"/>
                  <a:pt x="2631421" y="5169640"/>
                </a:cubicBezTo>
                <a:lnTo>
                  <a:pt x="2631421" y="5044692"/>
                </a:lnTo>
                <a:cubicBezTo>
                  <a:pt x="2631421" y="5043035"/>
                  <a:pt x="2630867" y="5041616"/>
                  <a:pt x="2629600" y="5040353"/>
                </a:cubicBezTo>
                <a:cubicBezTo>
                  <a:pt x="2628413" y="5039170"/>
                  <a:pt x="2626909" y="5038539"/>
                  <a:pt x="2625089" y="5038539"/>
                </a:cubicBezTo>
                <a:lnTo>
                  <a:pt x="2591374" y="5038539"/>
                </a:lnTo>
                <a:cubicBezTo>
                  <a:pt x="2589712" y="5038539"/>
                  <a:pt x="2588287" y="5039091"/>
                  <a:pt x="2587021" y="5040353"/>
                </a:cubicBezTo>
                <a:cubicBezTo>
                  <a:pt x="2585834" y="5041537"/>
                  <a:pt x="2585201" y="5043035"/>
                  <a:pt x="2585201" y="5044692"/>
                </a:cubicBezTo>
                <a:lnTo>
                  <a:pt x="2585201" y="5048715"/>
                </a:lnTo>
                <a:cubicBezTo>
                  <a:pt x="2581956" y="5044455"/>
                  <a:pt x="2577128" y="5040985"/>
                  <a:pt x="2570717" y="5038460"/>
                </a:cubicBezTo>
                <a:cubicBezTo>
                  <a:pt x="2564307" y="5035936"/>
                  <a:pt x="2557105" y="5034674"/>
                  <a:pt x="2549032" y="5034674"/>
                </a:cubicBezTo>
                <a:close/>
                <a:moveTo>
                  <a:pt x="1253604" y="4990264"/>
                </a:moveTo>
                <a:cubicBezTo>
                  <a:pt x="1244581" y="4990264"/>
                  <a:pt x="1237221" y="4997679"/>
                  <a:pt x="1237221" y="5006750"/>
                </a:cubicBezTo>
                <a:cubicBezTo>
                  <a:pt x="1237221" y="5015822"/>
                  <a:pt x="1244581" y="5023236"/>
                  <a:pt x="1253604" y="5023236"/>
                </a:cubicBezTo>
                <a:cubicBezTo>
                  <a:pt x="1262626" y="5023236"/>
                  <a:pt x="1269987" y="5015822"/>
                  <a:pt x="1269987" y="5006750"/>
                </a:cubicBezTo>
                <a:cubicBezTo>
                  <a:pt x="1269987" y="4997679"/>
                  <a:pt x="1262626" y="4990264"/>
                  <a:pt x="1253604" y="4990264"/>
                </a:cubicBezTo>
                <a:close/>
                <a:moveTo>
                  <a:pt x="1497683" y="4989948"/>
                </a:moveTo>
                <a:cubicBezTo>
                  <a:pt x="1461040" y="4989948"/>
                  <a:pt x="1455579" y="5020475"/>
                  <a:pt x="1455579" y="5038697"/>
                </a:cubicBezTo>
                <a:lnTo>
                  <a:pt x="1455579" y="5041300"/>
                </a:lnTo>
                <a:lnTo>
                  <a:pt x="1439117" y="5041300"/>
                </a:lnTo>
                <a:lnTo>
                  <a:pt x="1439117" y="5059995"/>
                </a:lnTo>
                <a:lnTo>
                  <a:pt x="1455579" y="5059995"/>
                </a:lnTo>
                <a:lnTo>
                  <a:pt x="1455816" y="5173584"/>
                </a:lnTo>
                <a:lnTo>
                  <a:pt x="1486445" y="5173584"/>
                </a:lnTo>
                <a:lnTo>
                  <a:pt x="1486445" y="5059995"/>
                </a:lnTo>
                <a:lnTo>
                  <a:pt x="1523722" y="5059995"/>
                </a:lnTo>
                <a:lnTo>
                  <a:pt x="1523722" y="5041300"/>
                </a:lnTo>
                <a:lnTo>
                  <a:pt x="1486208" y="5041300"/>
                </a:lnTo>
                <a:lnTo>
                  <a:pt x="1486208" y="5038697"/>
                </a:lnTo>
                <a:cubicBezTo>
                  <a:pt x="1486208" y="5022920"/>
                  <a:pt x="1489373" y="5006829"/>
                  <a:pt x="1512721" y="5006829"/>
                </a:cubicBezTo>
                <a:cubicBezTo>
                  <a:pt x="1516124" y="5006829"/>
                  <a:pt x="1519765" y="5007065"/>
                  <a:pt x="1523722" y="5007539"/>
                </a:cubicBezTo>
                <a:lnTo>
                  <a:pt x="1523722" y="4996416"/>
                </a:lnTo>
                <a:cubicBezTo>
                  <a:pt x="1515016" y="4992157"/>
                  <a:pt x="1506231" y="4989948"/>
                  <a:pt x="1497683" y="4989948"/>
                </a:cubicBezTo>
                <a:close/>
                <a:moveTo>
                  <a:pt x="776446" y="4698561"/>
                </a:moveTo>
                <a:lnTo>
                  <a:pt x="776446" y="5239529"/>
                </a:lnTo>
                <a:lnTo>
                  <a:pt x="776446" y="5293247"/>
                </a:lnTo>
                <a:lnTo>
                  <a:pt x="1135918" y="5293247"/>
                </a:lnTo>
                <a:lnTo>
                  <a:pt x="1135918" y="5239529"/>
                </a:lnTo>
                <a:lnTo>
                  <a:pt x="1135918" y="4698561"/>
                </a:lnTo>
                <a:close/>
                <a:moveTo>
                  <a:pt x="0" y="0"/>
                </a:moveTo>
                <a:lnTo>
                  <a:pt x="7797801" y="0"/>
                </a:lnTo>
                <a:lnTo>
                  <a:pt x="9394359" y="1600083"/>
                </a:lnTo>
                <a:lnTo>
                  <a:pt x="10362927" y="629252"/>
                </a:lnTo>
                <a:lnTo>
                  <a:pt x="12191999" y="2462701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82B7B1-0C36-8396-FD09-F21C3911FE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919" y="6074380"/>
            <a:ext cx="10614781" cy="534783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9ADC30-0F0E-A380-20CE-93FBF0BE0C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919" y="5424530"/>
            <a:ext cx="10614781" cy="53478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593F3468-94C5-5465-646A-2756ED7E61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7800" y="0"/>
            <a:ext cx="4394199" cy="2464037"/>
          </a:xfrm>
          <a:prstGeom prst="rect">
            <a:avLst/>
          </a:prstGeom>
        </p:spPr>
      </p:pic>
      <p:grpSp>
        <p:nvGrpSpPr>
          <p:cNvPr id="94" name="Graphic 39">
            <a:extLst>
              <a:ext uri="{FF2B5EF4-FFF2-40B4-BE49-F238E27FC236}">
                <a16:creationId xmlns:a16="http://schemas.microsoft.com/office/drawing/2014/main" id="{0597B6F7-2BCC-E7D9-EB24-80F45F284A18}"/>
              </a:ext>
            </a:extLst>
          </p:cNvPr>
          <p:cNvGrpSpPr/>
          <p:nvPr/>
        </p:nvGrpSpPr>
        <p:grpSpPr>
          <a:xfrm>
            <a:off x="776445" y="4698562"/>
            <a:ext cx="2331974" cy="594686"/>
            <a:chOff x="776445" y="4698562"/>
            <a:chExt cx="2331974" cy="594686"/>
          </a:xfrm>
        </p:grpSpPr>
        <p:grpSp>
          <p:nvGrpSpPr>
            <p:cNvPr id="95" name="Graphic 39">
              <a:extLst>
                <a:ext uri="{FF2B5EF4-FFF2-40B4-BE49-F238E27FC236}">
                  <a16:creationId xmlns:a16="http://schemas.microsoft.com/office/drawing/2014/main" id="{8908A38F-E8FE-64A9-13C3-87C33FBB255C}"/>
                </a:ext>
              </a:extLst>
            </p:cNvPr>
            <p:cNvGrpSpPr/>
            <p:nvPr/>
          </p:nvGrpSpPr>
          <p:grpSpPr>
            <a:xfrm>
              <a:off x="1237220" y="4989949"/>
              <a:ext cx="1871199" cy="248949"/>
              <a:chOff x="1237220" y="4989949"/>
              <a:chExt cx="1871199" cy="248949"/>
            </a:xfrm>
            <a:solidFill>
              <a:srgbClr val="FFFFFF"/>
            </a:solidFill>
          </p:grpSpPr>
          <p:grpSp>
            <p:nvGrpSpPr>
              <p:cNvPr id="96" name="Graphic 39">
                <a:extLst>
                  <a:ext uri="{FF2B5EF4-FFF2-40B4-BE49-F238E27FC236}">
                    <a16:creationId xmlns:a16="http://schemas.microsoft.com/office/drawing/2014/main" id="{81F9B672-19C8-064C-9B7E-4AD2E666B868}"/>
                  </a:ext>
                </a:extLst>
              </p:cNvPr>
              <p:cNvGrpSpPr/>
              <p:nvPr/>
            </p:nvGrpSpPr>
            <p:grpSpPr>
              <a:xfrm>
                <a:off x="2179349" y="5034675"/>
                <a:ext cx="929070" cy="204223"/>
                <a:chOff x="2179349" y="5034675"/>
                <a:chExt cx="929070" cy="204223"/>
              </a:xfrm>
              <a:solidFill>
                <a:srgbClr val="FFFFFF"/>
              </a:solidFill>
            </p:grpSpPr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6623424E-7B26-C0C8-991C-6AB20B403F7E}"/>
                    </a:ext>
                  </a:extLst>
                </p:cNvPr>
                <p:cNvSpPr/>
                <p:nvPr/>
              </p:nvSpPr>
              <p:spPr>
                <a:xfrm>
                  <a:off x="2179349" y="5034833"/>
                  <a:ext cx="139451" cy="142854"/>
                </a:xfrm>
                <a:custGeom>
                  <a:avLst/>
                  <a:gdLst>
                    <a:gd name="connsiteX0" fmla="*/ 133753 w 139451"/>
                    <a:gd name="connsiteY0" fmla="*/ 116823 h 142854"/>
                    <a:gd name="connsiteX1" fmla="*/ 109456 w 139451"/>
                    <a:gd name="connsiteY1" fmla="*/ 135755 h 142854"/>
                    <a:gd name="connsiteX2" fmla="*/ 74079 w 139451"/>
                    <a:gd name="connsiteY2" fmla="*/ 142854 h 142854"/>
                    <a:gd name="connsiteX3" fmla="*/ 20815 w 139451"/>
                    <a:gd name="connsiteY3" fmla="*/ 122739 h 142854"/>
                    <a:gd name="connsiteX4" fmla="*/ 0 w 139451"/>
                    <a:gd name="connsiteY4" fmla="*/ 72098 h 142854"/>
                    <a:gd name="connsiteX5" fmla="*/ 19549 w 139451"/>
                    <a:gd name="connsiteY5" fmla="*/ 20194 h 142854"/>
                    <a:gd name="connsiteX6" fmla="*/ 70755 w 139451"/>
                    <a:gd name="connsiteY6" fmla="*/ 0 h 142854"/>
                    <a:gd name="connsiteX7" fmla="*/ 120378 w 139451"/>
                    <a:gd name="connsiteY7" fmla="*/ 19326 h 142854"/>
                    <a:gd name="connsiteX8" fmla="*/ 139452 w 139451"/>
                    <a:gd name="connsiteY8" fmla="*/ 66812 h 142854"/>
                    <a:gd name="connsiteX9" fmla="*/ 139452 w 139451"/>
                    <a:gd name="connsiteY9" fmla="*/ 74543 h 142854"/>
                    <a:gd name="connsiteX10" fmla="*/ 137552 w 139451"/>
                    <a:gd name="connsiteY10" fmla="*/ 81642 h 142854"/>
                    <a:gd name="connsiteX11" fmla="*/ 132091 w 139451"/>
                    <a:gd name="connsiteY11" fmla="*/ 84324 h 142854"/>
                    <a:gd name="connsiteX12" fmla="*/ 47566 w 139451"/>
                    <a:gd name="connsiteY12" fmla="*/ 84324 h 142854"/>
                    <a:gd name="connsiteX13" fmla="*/ 56825 w 139451"/>
                    <a:gd name="connsiteY13" fmla="*/ 99154 h 142854"/>
                    <a:gd name="connsiteX14" fmla="*/ 74633 w 139451"/>
                    <a:gd name="connsiteY14" fmla="*/ 104597 h 142854"/>
                    <a:gd name="connsiteX15" fmla="*/ 87533 w 139451"/>
                    <a:gd name="connsiteY15" fmla="*/ 102072 h 142854"/>
                    <a:gd name="connsiteX16" fmla="*/ 98930 w 139451"/>
                    <a:gd name="connsiteY16" fmla="*/ 94105 h 142854"/>
                    <a:gd name="connsiteX17" fmla="*/ 103995 w 139451"/>
                    <a:gd name="connsiteY17" fmla="*/ 91423 h 142854"/>
                    <a:gd name="connsiteX18" fmla="*/ 109377 w 139451"/>
                    <a:gd name="connsiteY18" fmla="*/ 92922 h 142854"/>
                    <a:gd name="connsiteX19" fmla="*/ 132250 w 139451"/>
                    <a:gd name="connsiteY19" fmla="*/ 107910 h 142854"/>
                    <a:gd name="connsiteX20" fmla="*/ 135020 w 139451"/>
                    <a:gd name="connsiteY20" fmla="*/ 111933 h 142854"/>
                    <a:gd name="connsiteX21" fmla="*/ 133674 w 139451"/>
                    <a:gd name="connsiteY21" fmla="*/ 116744 h 142854"/>
                    <a:gd name="connsiteX22" fmla="*/ 48594 w 139451"/>
                    <a:gd name="connsiteY22" fmla="*/ 53876 h 142854"/>
                    <a:gd name="connsiteX23" fmla="*/ 93548 w 139451"/>
                    <a:gd name="connsiteY23" fmla="*/ 53876 h 142854"/>
                    <a:gd name="connsiteX24" fmla="*/ 85950 w 139451"/>
                    <a:gd name="connsiteY24" fmla="*/ 41097 h 142854"/>
                    <a:gd name="connsiteX25" fmla="*/ 71467 w 139451"/>
                    <a:gd name="connsiteY25" fmla="*/ 36128 h 142854"/>
                    <a:gd name="connsiteX26" fmla="*/ 56904 w 139451"/>
                    <a:gd name="connsiteY26" fmla="*/ 41097 h 142854"/>
                    <a:gd name="connsiteX27" fmla="*/ 48594 w 139451"/>
                    <a:gd name="connsiteY27" fmla="*/ 53876 h 142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9451" h="142854">
                      <a:moveTo>
                        <a:pt x="133753" y="116823"/>
                      </a:moveTo>
                      <a:cubicBezTo>
                        <a:pt x="128292" y="124711"/>
                        <a:pt x="120220" y="131022"/>
                        <a:pt x="109456" y="135755"/>
                      </a:cubicBezTo>
                      <a:cubicBezTo>
                        <a:pt x="98692" y="140488"/>
                        <a:pt x="86900" y="142854"/>
                        <a:pt x="74079" y="142854"/>
                      </a:cubicBezTo>
                      <a:cubicBezTo>
                        <a:pt x="52472" y="142854"/>
                        <a:pt x="34665" y="136149"/>
                        <a:pt x="20815" y="122739"/>
                      </a:cubicBezTo>
                      <a:cubicBezTo>
                        <a:pt x="6965" y="109330"/>
                        <a:pt x="0" y="92449"/>
                        <a:pt x="0" y="72098"/>
                      </a:cubicBezTo>
                      <a:cubicBezTo>
                        <a:pt x="0" y="51746"/>
                        <a:pt x="6490" y="33682"/>
                        <a:pt x="19549" y="20194"/>
                      </a:cubicBezTo>
                      <a:cubicBezTo>
                        <a:pt x="32607" y="6705"/>
                        <a:pt x="49623" y="0"/>
                        <a:pt x="70755" y="0"/>
                      </a:cubicBezTo>
                      <a:cubicBezTo>
                        <a:pt x="91886" y="0"/>
                        <a:pt x="107636" y="6468"/>
                        <a:pt x="120378" y="19326"/>
                      </a:cubicBezTo>
                      <a:cubicBezTo>
                        <a:pt x="133120" y="32184"/>
                        <a:pt x="139452" y="48039"/>
                        <a:pt x="139452" y="66812"/>
                      </a:cubicBezTo>
                      <a:lnTo>
                        <a:pt x="139452" y="74543"/>
                      </a:lnTo>
                      <a:cubicBezTo>
                        <a:pt x="139452" y="77540"/>
                        <a:pt x="138818" y="79907"/>
                        <a:pt x="137552" y="81642"/>
                      </a:cubicBezTo>
                      <a:cubicBezTo>
                        <a:pt x="136286" y="83378"/>
                        <a:pt x="134466" y="84324"/>
                        <a:pt x="132091" y="84324"/>
                      </a:cubicBezTo>
                      <a:lnTo>
                        <a:pt x="47566" y="84324"/>
                      </a:lnTo>
                      <a:cubicBezTo>
                        <a:pt x="48832" y="90556"/>
                        <a:pt x="51919" y="95525"/>
                        <a:pt x="56825" y="99154"/>
                      </a:cubicBezTo>
                      <a:cubicBezTo>
                        <a:pt x="61732" y="102782"/>
                        <a:pt x="67668" y="104597"/>
                        <a:pt x="74633" y="104597"/>
                      </a:cubicBezTo>
                      <a:cubicBezTo>
                        <a:pt x="79302" y="104597"/>
                        <a:pt x="83576" y="103729"/>
                        <a:pt x="87533" y="102072"/>
                      </a:cubicBezTo>
                      <a:cubicBezTo>
                        <a:pt x="91490" y="100416"/>
                        <a:pt x="95289" y="97734"/>
                        <a:pt x="98930" y="94105"/>
                      </a:cubicBezTo>
                      <a:cubicBezTo>
                        <a:pt x="100513" y="92528"/>
                        <a:pt x="102254" y="91581"/>
                        <a:pt x="103995" y="91423"/>
                      </a:cubicBezTo>
                      <a:cubicBezTo>
                        <a:pt x="105736" y="91266"/>
                        <a:pt x="107557" y="91739"/>
                        <a:pt x="109377" y="92922"/>
                      </a:cubicBezTo>
                      <a:lnTo>
                        <a:pt x="132250" y="107910"/>
                      </a:lnTo>
                      <a:cubicBezTo>
                        <a:pt x="133832" y="108935"/>
                        <a:pt x="134782" y="110276"/>
                        <a:pt x="135020" y="111933"/>
                      </a:cubicBezTo>
                      <a:cubicBezTo>
                        <a:pt x="135257" y="113589"/>
                        <a:pt x="134782" y="115246"/>
                        <a:pt x="133674" y="116744"/>
                      </a:cubicBezTo>
                      <a:close/>
                      <a:moveTo>
                        <a:pt x="48594" y="53876"/>
                      </a:moveTo>
                      <a:lnTo>
                        <a:pt x="93548" y="53876"/>
                      </a:lnTo>
                      <a:cubicBezTo>
                        <a:pt x="92598" y="48670"/>
                        <a:pt x="90066" y="44331"/>
                        <a:pt x="85950" y="41097"/>
                      </a:cubicBezTo>
                      <a:cubicBezTo>
                        <a:pt x="81835" y="37863"/>
                        <a:pt x="77007" y="36128"/>
                        <a:pt x="71467" y="36128"/>
                      </a:cubicBezTo>
                      <a:cubicBezTo>
                        <a:pt x="65927" y="36128"/>
                        <a:pt x="61178" y="37784"/>
                        <a:pt x="56904" y="41097"/>
                      </a:cubicBezTo>
                      <a:cubicBezTo>
                        <a:pt x="52631" y="44410"/>
                        <a:pt x="49861" y="48670"/>
                        <a:pt x="48594" y="53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2BA7FEFD-ACD3-C4DB-0DB6-5685BDF3D127}"/>
                    </a:ext>
                  </a:extLst>
                </p:cNvPr>
                <p:cNvSpPr/>
                <p:nvPr/>
              </p:nvSpPr>
              <p:spPr>
                <a:xfrm>
                  <a:off x="2332018" y="5034833"/>
                  <a:ext cx="138739" cy="138988"/>
                </a:xfrm>
                <a:custGeom>
                  <a:avLst/>
                  <a:gdLst>
                    <a:gd name="connsiteX0" fmla="*/ 69567 w 138739"/>
                    <a:gd name="connsiteY0" fmla="*/ 40939 h 138988"/>
                    <a:gd name="connsiteX1" fmla="*/ 53660 w 138739"/>
                    <a:gd name="connsiteY1" fmla="*/ 46934 h 138988"/>
                    <a:gd name="connsiteX2" fmla="*/ 47407 w 138739"/>
                    <a:gd name="connsiteY2" fmla="*/ 63105 h 138988"/>
                    <a:gd name="connsiteX3" fmla="*/ 47407 w 138739"/>
                    <a:gd name="connsiteY3" fmla="*/ 132521 h 138988"/>
                    <a:gd name="connsiteX4" fmla="*/ 45587 w 138739"/>
                    <a:gd name="connsiteY4" fmla="*/ 137096 h 138988"/>
                    <a:gd name="connsiteX5" fmla="*/ 40996 w 138739"/>
                    <a:gd name="connsiteY5" fmla="*/ 138910 h 138988"/>
                    <a:gd name="connsiteX6" fmla="*/ 6411 w 138739"/>
                    <a:gd name="connsiteY6" fmla="*/ 138910 h 138988"/>
                    <a:gd name="connsiteX7" fmla="*/ 1820 w 138739"/>
                    <a:gd name="connsiteY7" fmla="*/ 137096 h 138988"/>
                    <a:gd name="connsiteX8" fmla="*/ 0 w 138739"/>
                    <a:gd name="connsiteY8" fmla="*/ 132521 h 138988"/>
                    <a:gd name="connsiteX9" fmla="*/ 0 w 138739"/>
                    <a:gd name="connsiteY9" fmla="*/ 10097 h 138988"/>
                    <a:gd name="connsiteX10" fmla="*/ 1820 w 138739"/>
                    <a:gd name="connsiteY10" fmla="*/ 5522 h 138988"/>
                    <a:gd name="connsiteX11" fmla="*/ 6411 w 138739"/>
                    <a:gd name="connsiteY11" fmla="*/ 3707 h 138988"/>
                    <a:gd name="connsiteX12" fmla="*/ 40996 w 138739"/>
                    <a:gd name="connsiteY12" fmla="*/ 3707 h 138988"/>
                    <a:gd name="connsiteX13" fmla="*/ 45587 w 138739"/>
                    <a:gd name="connsiteY13" fmla="*/ 5522 h 138988"/>
                    <a:gd name="connsiteX14" fmla="*/ 47407 w 138739"/>
                    <a:gd name="connsiteY14" fmla="*/ 10097 h 138988"/>
                    <a:gd name="connsiteX15" fmla="*/ 47407 w 138739"/>
                    <a:gd name="connsiteY15" fmla="*/ 19878 h 138988"/>
                    <a:gd name="connsiteX16" fmla="*/ 63869 w 138739"/>
                    <a:gd name="connsiteY16" fmla="*/ 5048 h 138988"/>
                    <a:gd name="connsiteX17" fmla="*/ 86821 w 138739"/>
                    <a:gd name="connsiteY17" fmla="*/ 0 h 138988"/>
                    <a:gd name="connsiteX18" fmla="*/ 125601 w 138739"/>
                    <a:gd name="connsiteY18" fmla="*/ 15145 h 138988"/>
                    <a:gd name="connsiteX19" fmla="*/ 138739 w 138739"/>
                    <a:gd name="connsiteY19" fmla="*/ 59240 h 138988"/>
                    <a:gd name="connsiteX20" fmla="*/ 138739 w 138739"/>
                    <a:gd name="connsiteY20" fmla="*/ 132600 h 138988"/>
                    <a:gd name="connsiteX21" fmla="*/ 136919 w 138739"/>
                    <a:gd name="connsiteY21" fmla="*/ 137175 h 138988"/>
                    <a:gd name="connsiteX22" fmla="*/ 132329 w 138739"/>
                    <a:gd name="connsiteY22" fmla="*/ 138989 h 138988"/>
                    <a:gd name="connsiteX23" fmla="*/ 97743 w 138739"/>
                    <a:gd name="connsiteY23" fmla="*/ 138989 h 138988"/>
                    <a:gd name="connsiteX24" fmla="*/ 93152 w 138739"/>
                    <a:gd name="connsiteY24" fmla="*/ 137175 h 138988"/>
                    <a:gd name="connsiteX25" fmla="*/ 91332 w 138739"/>
                    <a:gd name="connsiteY25" fmla="*/ 132600 h 138988"/>
                    <a:gd name="connsiteX26" fmla="*/ 91332 w 138739"/>
                    <a:gd name="connsiteY26" fmla="*/ 63184 h 138988"/>
                    <a:gd name="connsiteX27" fmla="*/ 85238 w 138739"/>
                    <a:gd name="connsiteY27" fmla="*/ 47013 h 138988"/>
                    <a:gd name="connsiteX28" fmla="*/ 69488 w 138739"/>
                    <a:gd name="connsiteY28" fmla="*/ 41018 h 138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38739" h="138988">
                      <a:moveTo>
                        <a:pt x="69567" y="40939"/>
                      </a:moveTo>
                      <a:cubicBezTo>
                        <a:pt x="63157" y="40939"/>
                        <a:pt x="57775" y="42911"/>
                        <a:pt x="53660" y="46934"/>
                      </a:cubicBezTo>
                      <a:cubicBezTo>
                        <a:pt x="49465" y="50957"/>
                        <a:pt x="47407" y="56321"/>
                        <a:pt x="47407" y="63105"/>
                      </a:cubicBezTo>
                      <a:lnTo>
                        <a:pt x="47407" y="132521"/>
                      </a:lnTo>
                      <a:cubicBezTo>
                        <a:pt x="47407" y="134414"/>
                        <a:pt x="46774" y="135913"/>
                        <a:pt x="45587" y="137096"/>
                      </a:cubicBezTo>
                      <a:cubicBezTo>
                        <a:pt x="44400" y="138279"/>
                        <a:pt x="42896" y="138910"/>
                        <a:pt x="40996" y="138910"/>
                      </a:cubicBezTo>
                      <a:lnTo>
                        <a:pt x="6411" y="138910"/>
                      </a:lnTo>
                      <a:cubicBezTo>
                        <a:pt x="4511" y="138910"/>
                        <a:pt x="3007" y="138358"/>
                        <a:pt x="1820" y="137096"/>
                      </a:cubicBezTo>
                      <a:cubicBezTo>
                        <a:pt x="633" y="135913"/>
                        <a:pt x="0" y="134414"/>
                        <a:pt x="0" y="132521"/>
                      </a:cubicBezTo>
                      <a:lnTo>
                        <a:pt x="0" y="10097"/>
                      </a:lnTo>
                      <a:cubicBezTo>
                        <a:pt x="0" y="8204"/>
                        <a:pt x="633" y="6705"/>
                        <a:pt x="1820" y="5522"/>
                      </a:cubicBezTo>
                      <a:cubicBezTo>
                        <a:pt x="3007" y="4338"/>
                        <a:pt x="4511" y="3707"/>
                        <a:pt x="6411" y="3707"/>
                      </a:cubicBezTo>
                      <a:lnTo>
                        <a:pt x="40996" y="3707"/>
                      </a:lnTo>
                      <a:cubicBezTo>
                        <a:pt x="42896" y="3707"/>
                        <a:pt x="44400" y="4338"/>
                        <a:pt x="45587" y="5522"/>
                      </a:cubicBezTo>
                      <a:cubicBezTo>
                        <a:pt x="46774" y="6705"/>
                        <a:pt x="47407" y="8204"/>
                        <a:pt x="47407" y="10097"/>
                      </a:cubicBezTo>
                      <a:lnTo>
                        <a:pt x="47407" y="19878"/>
                      </a:lnTo>
                      <a:cubicBezTo>
                        <a:pt x="51760" y="13331"/>
                        <a:pt x="57221" y="8440"/>
                        <a:pt x="63869" y="5048"/>
                      </a:cubicBezTo>
                      <a:cubicBezTo>
                        <a:pt x="70517" y="1657"/>
                        <a:pt x="78194" y="0"/>
                        <a:pt x="86821" y="0"/>
                      </a:cubicBezTo>
                      <a:cubicBezTo>
                        <a:pt x="103837" y="0"/>
                        <a:pt x="116816" y="5048"/>
                        <a:pt x="125601" y="15145"/>
                      </a:cubicBezTo>
                      <a:cubicBezTo>
                        <a:pt x="134386" y="25242"/>
                        <a:pt x="138739" y="39914"/>
                        <a:pt x="138739" y="59240"/>
                      </a:cubicBezTo>
                      <a:lnTo>
                        <a:pt x="138739" y="132600"/>
                      </a:lnTo>
                      <a:cubicBezTo>
                        <a:pt x="138739" y="134493"/>
                        <a:pt x="138106" y="135991"/>
                        <a:pt x="136919" y="137175"/>
                      </a:cubicBezTo>
                      <a:cubicBezTo>
                        <a:pt x="135732" y="138358"/>
                        <a:pt x="134228" y="138989"/>
                        <a:pt x="132329" y="138989"/>
                      </a:cubicBezTo>
                      <a:lnTo>
                        <a:pt x="97743" y="138989"/>
                      </a:lnTo>
                      <a:cubicBezTo>
                        <a:pt x="95843" y="138989"/>
                        <a:pt x="94340" y="138437"/>
                        <a:pt x="93152" y="137175"/>
                      </a:cubicBezTo>
                      <a:cubicBezTo>
                        <a:pt x="91965" y="135991"/>
                        <a:pt x="91332" y="134493"/>
                        <a:pt x="91332" y="132600"/>
                      </a:cubicBezTo>
                      <a:lnTo>
                        <a:pt x="91332" y="63184"/>
                      </a:lnTo>
                      <a:cubicBezTo>
                        <a:pt x="91332" y="56400"/>
                        <a:pt x="89274" y="51036"/>
                        <a:pt x="85238" y="47013"/>
                      </a:cubicBezTo>
                      <a:cubicBezTo>
                        <a:pt x="81202" y="42990"/>
                        <a:pt x="75899" y="41018"/>
                        <a:pt x="69488" y="410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D913370F-C1F7-4FB6-7416-4C76AB25362D}"/>
                    </a:ext>
                  </a:extLst>
                </p:cNvPr>
                <p:cNvSpPr/>
                <p:nvPr/>
              </p:nvSpPr>
              <p:spPr>
                <a:xfrm>
                  <a:off x="2482550" y="5034675"/>
                  <a:ext cx="148869" cy="204223"/>
                </a:xfrm>
                <a:custGeom>
                  <a:avLst/>
                  <a:gdLst>
                    <a:gd name="connsiteX0" fmla="*/ 72021 w 148869"/>
                    <a:gd name="connsiteY0" fmla="*/ 162732 h 204223"/>
                    <a:gd name="connsiteX1" fmla="*/ 93944 w 148869"/>
                    <a:gd name="connsiteY1" fmla="*/ 155475 h 204223"/>
                    <a:gd name="connsiteX2" fmla="*/ 101621 w 148869"/>
                    <a:gd name="connsiteY2" fmla="*/ 134808 h 204223"/>
                    <a:gd name="connsiteX3" fmla="*/ 101621 w 148869"/>
                    <a:gd name="connsiteY3" fmla="*/ 128813 h 204223"/>
                    <a:gd name="connsiteX4" fmla="*/ 86663 w 148869"/>
                    <a:gd name="connsiteY4" fmla="*/ 139068 h 204223"/>
                    <a:gd name="connsiteX5" fmla="*/ 66481 w 148869"/>
                    <a:gd name="connsiteY5" fmla="*/ 142854 h 204223"/>
                    <a:gd name="connsiteX6" fmla="*/ 19232 w 148869"/>
                    <a:gd name="connsiteY6" fmla="*/ 122739 h 204223"/>
                    <a:gd name="connsiteX7" fmla="*/ 0 w 148869"/>
                    <a:gd name="connsiteY7" fmla="*/ 71388 h 204223"/>
                    <a:gd name="connsiteX8" fmla="*/ 19232 w 148869"/>
                    <a:gd name="connsiteY8" fmla="*/ 20115 h 204223"/>
                    <a:gd name="connsiteX9" fmla="*/ 66481 w 148869"/>
                    <a:gd name="connsiteY9" fmla="*/ 0 h 204223"/>
                    <a:gd name="connsiteX10" fmla="*/ 88166 w 148869"/>
                    <a:gd name="connsiteY10" fmla="*/ 3786 h 204223"/>
                    <a:gd name="connsiteX11" fmla="*/ 102650 w 148869"/>
                    <a:gd name="connsiteY11" fmla="*/ 14041 h 204223"/>
                    <a:gd name="connsiteX12" fmla="*/ 102650 w 148869"/>
                    <a:gd name="connsiteY12" fmla="*/ 10018 h 204223"/>
                    <a:gd name="connsiteX13" fmla="*/ 104470 w 148869"/>
                    <a:gd name="connsiteY13" fmla="*/ 5679 h 204223"/>
                    <a:gd name="connsiteX14" fmla="*/ 108823 w 148869"/>
                    <a:gd name="connsiteY14" fmla="*/ 3865 h 204223"/>
                    <a:gd name="connsiteX15" fmla="*/ 142538 w 148869"/>
                    <a:gd name="connsiteY15" fmla="*/ 3865 h 204223"/>
                    <a:gd name="connsiteX16" fmla="*/ 147049 w 148869"/>
                    <a:gd name="connsiteY16" fmla="*/ 5679 h 204223"/>
                    <a:gd name="connsiteX17" fmla="*/ 148870 w 148869"/>
                    <a:gd name="connsiteY17" fmla="*/ 10018 h 204223"/>
                    <a:gd name="connsiteX18" fmla="*/ 148870 w 148869"/>
                    <a:gd name="connsiteY18" fmla="*/ 134966 h 204223"/>
                    <a:gd name="connsiteX19" fmla="*/ 127580 w 148869"/>
                    <a:gd name="connsiteY19" fmla="*/ 185608 h 204223"/>
                    <a:gd name="connsiteX20" fmla="*/ 71863 w 148869"/>
                    <a:gd name="connsiteY20" fmla="*/ 204224 h 204223"/>
                    <a:gd name="connsiteX21" fmla="*/ 33874 w 148869"/>
                    <a:gd name="connsiteY21" fmla="*/ 197361 h 204223"/>
                    <a:gd name="connsiteX22" fmla="*/ 6173 w 148869"/>
                    <a:gd name="connsiteY22" fmla="*/ 178745 h 204223"/>
                    <a:gd name="connsiteX23" fmla="*/ 4036 w 148869"/>
                    <a:gd name="connsiteY23" fmla="*/ 172119 h 204223"/>
                    <a:gd name="connsiteX24" fmla="*/ 8785 w 148869"/>
                    <a:gd name="connsiteY24" fmla="*/ 165966 h 204223"/>
                    <a:gd name="connsiteX25" fmla="*/ 32845 w 148869"/>
                    <a:gd name="connsiteY25" fmla="*/ 149953 h 204223"/>
                    <a:gd name="connsiteX26" fmla="*/ 38464 w 148869"/>
                    <a:gd name="connsiteY26" fmla="*/ 148139 h 204223"/>
                    <a:gd name="connsiteX27" fmla="*/ 43450 w 148869"/>
                    <a:gd name="connsiteY27" fmla="*/ 150111 h 204223"/>
                    <a:gd name="connsiteX28" fmla="*/ 57221 w 148869"/>
                    <a:gd name="connsiteY28" fmla="*/ 159656 h 204223"/>
                    <a:gd name="connsiteX29" fmla="*/ 72021 w 148869"/>
                    <a:gd name="connsiteY29" fmla="*/ 162732 h 204223"/>
                    <a:gd name="connsiteX30" fmla="*/ 102333 w 148869"/>
                    <a:gd name="connsiteY30" fmla="*/ 71545 h 204223"/>
                    <a:gd name="connsiteX31" fmla="*/ 94419 w 148869"/>
                    <a:gd name="connsiteY31" fmla="*/ 51904 h 204223"/>
                    <a:gd name="connsiteX32" fmla="*/ 75028 w 148869"/>
                    <a:gd name="connsiteY32" fmla="*/ 43779 h 204223"/>
                    <a:gd name="connsiteX33" fmla="*/ 55559 w 148869"/>
                    <a:gd name="connsiteY33" fmla="*/ 51904 h 204223"/>
                    <a:gd name="connsiteX34" fmla="*/ 47565 w 148869"/>
                    <a:gd name="connsiteY34" fmla="*/ 71545 h 204223"/>
                    <a:gd name="connsiteX35" fmla="*/ 55559 w 148869"/>
                    <a:gd name="connsiteY35" fmla="*/ 91187 h 204223"/>
                    <a:gd name="connsiteX36" fmla="*/ 75028 w 148869"/>
                    <a:gd name="connsiteY36" fmla="*/ 99312 h 204223"/>
                    <a:gd name="connsiteX37" fmla="*/ 94419 w 148869"/>
                    <a:gd name="connsiteY37" fmla="*/ 91187 h 204223"/>
                    <a:gd name="connsiteX38" fmla="*/ 102333 w 148869"/>
                    <a:gd name="connsiteY38" fmla="*/ 71545 h 204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8869" h="204223">
                      <a:moveTo>
                        <a:pt x="72021" y="162732"/>
                      </a:moveTo>
                      <a:cubicBezTo>
                        <a:pt x="81518" y="162732"/>
                        <a:pt x="88879" y="160287"/>
                        <a:pt x="93944" y="155475"/>
                      </a:cubicBezTo>
                      <a:cubicBezTo>
                        <a:pt x="99088" y="150663"/>
                        <a:pt x="101621" y="143801"/>
                        <a:pt x="101621" y="134808"/>
                      </a:cubicBezTo>
                      <a:lnTo>
                        <a:pt x="101621" y="128813"/>
                      </a:lnTo>
                      <a:cubicBezTo>
                        <a:pt x="97901" y="133152"/>
                        <a:pt x="92915" y="136544"/>
                        <a:pt x="86663" y="139068"/>
                      </a:cubicBezTo>
                      <a:cubicBezTo>
                        <a:pt x="80410" y="141592"/>
                        <a:pt x="73683" y="142854"/>
                        <a:pt x="66481" y="142854"/>
                      </a:cubicBezTo>
                      <a:cubicBezTo>
                        <a:pt x="47803" y="142854"/>
                        <a:pt x="32053" y="136149"/>
                        <a:pt x="19232" y="122739"/>
                      </a:cubicBezTo>
                      <a:cubicBezTo>
                        <a:pt x="6411" y="109330"/>
                        <a:pt x="0" y="92212"/>
                        <a:pt x="0" y="71388"/>
                      </a:cubicBezTo>
                      <a:cubicBezTo>
                        <a:pt x="0" y="50563"/>
                        <a:pt x="6411" y="33446"/>
                        <a:pt x="19232" y="20115"/>
                      </a:cubicBezTo>
                      <a:cubicBezTo>
                        <a:pt x="32053" y="6705"/>
                        <a:pt x="47803" y="0"/>
                        <a:pt x="66481" y="0"/>
                      </a:cubicBezTo>
                      <a:cubicBezTo>
                        <a:pt x="74554" y="0"/>
                        <a:pt x="81756" y="1262"/>
                        <a:pt x="88166" y="3786"/>
                      </a:cubicBezTo>
                      <a:cubicBezTo>
                        <a:pt x="94577" y="6311"/>
                        <a:pt x="99405" y="9781"/>
                        <a:pt x="102650" y="14041"/>
                      </a:cubicBezTo>
                      <a:lnTo>
                        <a:pt x="102650" y="10018"/>
                      </a:lnTo>
                      <a:cubicBezTo>
                        <a:pt x="102650" y="8361"/>
                        <a:pt x="103283" y="6863"/>
                        <a:pt x="104470" y="5679"/>
                      </a:cubicBezTo>
                      <a:cubicBezTo>
                        <a:pt x="105736" y="4417"/>
                        <a:pt x="107161" y="3865"/>
                        <a:pt x="108823" y="3865"/>
                      </a:cubicBezTo>
                      <a:lnTo>
                        <a:pt x="142538" y="3865"/>
                      </a:lnTo>
                      <a:cubicBezTo>
                        <a:pt x="144358" y="3865"/>
                        <a:pt x="145862" y="4496"/>
                        <a:pt x="147049" y="5679"/>
                      </a:cubicBezTo>
                      <a:cubicBezTo>
                        <a:pt x="148316" y="6942"/>
                        <a:pt x="148870" y="8361"/>
                        <a:pt x="148870" y="10018"/>
                      </a:cubicBezTo>
                      <a:lnTo>
                        <a:pt x="148870" y="134966"/>
                      </a:lnTo>
                      <a:cubicBezTo>
                        <a:pt x="148870" y="156264"/>
                        <a:pt x="141747" y="173145"/>
                        <a:pt x="127580" y="185608"/>
                      </a:cubicBezTo>
                      <a:cubicBezTo>
                        <a:pt x="113413" y="198071"/>
                        <a:pt x="94814" y="204224"/>
                        <a:pt x="71863" y="204224"/>
                      </a:cubicBezTo>
                      <a:cubicBezTo>
                        <a:pt x="58250" y="204224"/>
                        <a:pt x="45587" y="201936"/>
                        <a:pt x="33874" y="197361"/>
                      </a:cubicBezTo>
                      <a:cubicBezTo>
                        <a:pt x="22081" y="192786"/>
                        <a:pt x="12900" y="186554"/>
                        <a:pt x="6173" y="178745"/>
                      </a:cubicBezTo>
                      <a:cubicBezTo>
                        <a:pt x="4274" y="176615"/>
                        <a:pt x="3561" y="174407"/>
                        <a:pt x="4036" y="172119"/>
                      </a:cubicBezTo>
                      <a:cubicBezTo>
                        <a:pt x="4432" y="169753"/>
                        <a:pt x="6015" y="167702"/>
                        <a:pt x="8785" y="165966"/>
                      </a:cubicBezTo>
                      <a:lnTo>
                        <a:pt x="32845" y="149953"/>
                      </a:lnTo>
                      <a:cubicBezTo>
                        <a:pt x="34744" y="148691"/>
                        <a:pt x="36564" y="148060"/>
                        <a:pt x="38464" y="148139"/>
                      </a:cubicBezTo>
                      <a:cubicBezTo>
                        <a:pt x="40363" y="148139"/>
                        <a:pt x="41946" y="148849"/>
                        <a:pt x="43450" y="150111"/>
                      </a:cubicBezTo>
                      <a:cubicBezTo>
                        <a:pt x="47961" y="154450"/>
                        <a:pt x="52552" y="157605"/>
                        <a:pt x="57221" y="159656"/>
                      </a:cubicBezTo>
                      <a:cubicBezTo>
                        <a:pt x="61890" y="161707"/>
                        <a:pt x="66797" y="162732"/>
                        <a:pt x="72021" y="162732"/>
                      </a:cubicBezTo>
                      <a:close/>
                      <a:moveTo>
                        <a:pt x="102333" y="71545"/>
                      </a:moveTo>
                      <a:cubicBezTo>
                        <a:pt x="102333" y="63815"/>
                        <a:pt x="99642" y="57268"/>
                        <a:pt x="94419" y="51904"/>
                      </a:cubicBezTo>
                      <a:cubicBezTo>
                        <a:pt x="89116" y="46461"/>
                        <a:pt x="82626" y="43779"/>
                        <a:pt x="75028" y="43779"/>
                      </a:cubicBezTo>
                      <a:cubicBezTo>
                        <a:pt x="67431" y="43779"/>
                        <a:pt x="60862" y="46461"/>
                        <a:pt x="55559" y="51904"/>
                      </a:cubicBezTo>
                      <a:cubicBezTo>
                        <a:pt x="50177" y="57347"/>
                        <a:pt x="47565" y="63894"/>
                        <a:pt x="47565" y="71545"/>
                      </a:cubicBezTo>
                      <a:cubicBezTo>
                        <a:pt x="47565" y="79197"/>
                        <a:pt x="50256" y="85823"/>
                        <a:pt x="55559" y="91187"/>
                      </a:cubicBezTo>
                      <a:cubicBezTo>
                        <a:pt x="60941" y="96630"/>
                        <a:pt x="67431" y="99312"/>
                        <a:pt x="75028" y="99312"/>
                      </a:cubicBezTo>
                      <a:cubicBezTo>
                        <a:pt x="82626" y="99312"/>
                        <a:pt x="89116" y="96630"/>
                        <a:pt x="94419" y="91187"/>
                      </a:cubicBezTo>
                      <a:cubicBezTo>
                        <a:pt x="99721" y="85744"/>
                        <a:pt x="102333" y="79197"/>
                        <a:pt x="102333" y="715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7455F73D-5769-C1AB-E58D-DD7861EEC1A1}"/>
                    </a:ext>
                  </a:extLst>
                </p:cNvPr>
                <p:cNvSpPr/>
                <p:nvPr/>
              </p:nvSpPr>
              <p:spPr>
                <a:xfrm>
                  <a:off x="2644557" y="5034912"/>
                  <a:ext cx="149107" cy="142775"/>
                </a:xfrm>
                <a:custGeom>
                  <a:avLst/>
                  <a:gdLst>
                    <a:gd name="connsiteX0" fmla="*/ 101700 w 149107"/>
                    <a:gd name="connsiteY0" fmla="*/ 132363 h 142775"/>
                    <a:gd name="connsiteX1" fmla="*/ 101700 w 149107"/>
                    <a:gd name="connsiteY1" fmla="*/ 130075 h 142775"/>
                    <a:gd name="connsiteX2" fmla="*/ 86742 w 149107"/>
                    <a:gd name="connsiteY2" fmla="*/ 139620 h 142775"/>
                    <a:gd name="connsiteX3" fmla="*/ 68618 w 149107"/>
                    <a:gd name="connsiteY3" fmla="*/ 142775 h 142775"/>
                    <a:gd name="connsiteX4" fmla="*/ 19786 w 149107"/>
                    <a:gd name="connsiteY4" fmla="*/ 122108 h 142775"/>
                    <a:gd name="connsiteX5" fmla="*/ 0 w 149107"/>
                    <a:gd name="connsiteY5" fmla="*/ 71388 h 142775"/>
                    <a:gd name="connsiteX6" fmla="*/ 19786 w 149107"/>
                    <a:gd name="connsiteY6" fmla="*/ 20667 h 142775"/>
                    <a:gd name="connsiteX7" fmla="*/ 68618 w 149107"/>
                    <a:gd name="connsiteY7" fmla="*/ 0 h 142775"/>
                    <a:gd name="connsiteX8" fmla="*/ 86742 w 149107"/>
                    <a:gd name="connsiteY8" fmla="*/ 3155 h 142775"/>
                    <a:gd name="connsiteX9" fmla="*/ 101700 w 149107"/>
                    <a:gd name="connsiteY9" fmla="*/ 12542 h 142775"/>
                    <a:gd name="connsiteX10" fmla="*/ 101700 w 149107"/>
                    <a:gd name="connsiteY10" fmla="*/ 10097 h 142775"/>
                    <a:gd name="connsiteX11" fmla="*/ 103520 w 149107"/>
                    <a:gd name="connsiteY11" fmla="*/ 5522 h 142775"/>
                    <a:gd name="connsiteX12" fmla="*/ 108111 w 149107"/>
                    <a:gd name="connsiteY12" fmla="*/ 3707 h 142775"/>
                    <a:gd name="connsiteX13" fmla="*/ 142697 w 149107"/>
                    <a:gd name="connsiteY13" fmla="*/ 3707 h 142775"/>
                    <a:gd name="connsiteX14" fmla="*/ 147287 w 149107"/>
                    <a:gd name="connsiteY14" fmla="*/ 5522 h 142775"/>
                    <a:gd name="connsiteX15" fmla="*/ 149107 w 149107"/>
                    <a:gd name="connsiteY15" fmla="*/ 10097 h 142775"/>
                    <a:gd name="connsiteX16" fmla="*/ 149107 w 149107"/>
                    <a:gd name="connsiteY16" fmla="*/ 132363 h 142775"/>
                    <a:gd name="connsiteX17" fmla="*/ 147287 w 149107"/>
                    <a:gd name="connsiteY17" fmla="*/ 136938 h 142775"/>
                    <a:gd name="connsiteX18" fmla="*/ 142855 w 149107"/>
                    <a:gd name="connsiteY18" fmla="*/ 138831 h 142775"/>
                    <a:gd name="connsiteX19" fmla="*/ 108348 w 149107"/>
                    <a:gd name="connsiteY19" fmla="*/ 138831 h 142775"/>
                    <a:gd name="connsiteX20" fmla="*/ 103679 w 149107"/>
                    <a:gd name="connsiteY20" fmla="*/ 136938 h 142775"/>
                    <a:gd name="connsiteX21" fmla="*/ 101700 w 149107"/>
                    <a:gd name="connsiteY21" fmla="*/ 132363 h 142775"/>
                    <a:gd name="connsiteX22" fmla="*/ 47645 w 149107"/>
                    <a:gd name="connsiteY22" fmla="*/ 71309 h 142775"/>
                    <a:gd name="connsiteX23" fmla="*/ 55638 w 149107"/>
                    <a:gd name="connsiteY23" fmla="*/ 90950 h 142775"/>
                    <a:gd name="connsiteX24" fmla="*/ 75029 w 149107"/>
                    <a:gd name="connsiteY24" fmla="*/ 99075 h 142775"/>
                    <a:gd name="connsiteX25" fmla="*/ 94419 w 149107"/>
                    <a:gd name="connsiteY25" fmla="*/ 90950 h 142775"/>
                    <a:gd name="connsiteX26" fmla="*/ 102412 w 149107"/>
                    <a:gd name="connsiteY26" fmla="*/ 71309 h 142775"/>
                    <a:gd name="connsiteX27" fmla="*/ 94419 w 149107"/>
                    <a:gd name="connsiteY27" fmla="*/ 51667 h 142775"/>
                    <a:gd name="connsiteX28" fmla="*/ 75029 w 149107"/>
                    <a:gd name="connsiteY28" fmla="*/ 43543 h 142775"/>
                    <a:gd name="connsiteX29" fmla="*/ 55638 w 149107"/>
                    <a:gd name="connsiteY29" fmla="*/ 51667 h 142775"/>
                    <a:gd name="connsiteX30" fmla="*/ 47645 w 149107"/>
                    <a:gd name="connsiteY30" fmla="*/ 71309 h 142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49107" h="142775">
                      <a:moveTo>
                        <a:pt x="101700" y="132363"/>
                      </a:moveTo>
                      <a:lnTo>
                        <a:pt x="101700" y="130075"/>
                      </a:lnTo>
                      <a:cubicBezTo>
                        <a:pt x="97268" y="134335"/>
                        <a:pt x="92282" y="137490"/>
                        <a:pt x="86742" y="139620"/>
                      </a:cubicBezTo>
                      <a:cubicBezTo>
                        <a:pt x="81202" y="141750"/>
                        <a:pt x="75108" y="142775"/>
                        <a:pt x="68618" y="142775"/>
                      </a:cubicBezTo>
                      <a:cubicBezTo>
                        <a:pt x="49307" y="142775"/>
                        <a:pt x="33003" y="135913"/>
                        <a:pt x="19786" y="122108"/>
                      </a:cubicBezTo>
                      <a:cubicBezTo>
                        <a:pt x="6569" y="108304"/>
                        <a:pt x="0" y="91423"/>
                        <a:pt x="0" y="71388"/>
                      </a:cubicBezTo>
                      <a:cubicBezTo>
                        <a:pt x="0" y="51352"/>
                        <a:pt x="6569" y="34392"/>
                        <a:pt x="19786" y="20667"/>
                      </a:cubicBezTo>
                      <a:cubicBezTo>
                        <a:pt x="33003" y="6863"/>
                        <a:pt x="49228" y="0"/>
                        <a:pt x="68618" y="0"/>
                      </a:cubicBezTo>
                      <a:cubicBezTo>
                        <a:pt x="75187" y="0"/>
                        <a:pt x="81202" y="1025"/>
                        <a:pt x="86742" y="3155"/>
                      </a:cubicBezTo>
                      <a:cubicBezTo>
                        <a:pt x="92282" y="5285"/>
                        <a:pt x="97268" y="8440"/>
                        <a:pt x="101700" y="12542"/>
                      </a:cubicBezTo>
                      <a:lnTo>
                        <a:pt x="101700" y="10097"/>
                      </a:lnTo>
                      <a:cubicBezTo>
                        <a:pt x="101700" y="8204"/>
                        <a:pt x="102254" y="6705"/>
                        <a:pt x="103520" y="5522"/>
                      </a:cubicBezTo>
                      <a:cubicBezTo>
                        <a:pt x="104787" y="4338"/>
                        <a:pt x="106211" y="3707"/>
                        <a:pt x="108111" y="3707"/>
                      </a:cubicBezTo>
                      <a:lnTo>
                        <a:pt x="142697" y="3707"/>
                      </a:lnTo>
                      <a:cubicBezTo>
                        <a:pt x="144596" y="3707"/>
                        <a:pt x="146100" y="4338"/>
                        <a:pt x="147287" y="5522"/>
                      </a:cubicBezTo>
                      <a:cubicBezTo>
                        <a:pt x="148474" y="6705"/>
                        <a:pt x="149107" y="8204"/>
                        <a:pt x="149107" y="10097"/>
                      </a:cubicBezTo>
                      <a:lnTo>
                        <a:pt x="149107" y="132363"/>
                      </a:lnTo>
                      <a:cubicBezTo>
                        <a:pt x="149107" y="134177"/>
                        <a:pt x="148474" y="135676"/>
                        <a:pt x="147287" y="136938"/>
                      </a:cubicBezTo>
                      <a:cubicBezTo>
                        <a:pt x="146021" y="138200"/>
                        <a:pt x="144596" y="138831"/>
                        <a:pt x="142855" y="138831"/>
                      </a:cubicBezTo>
                      <a:lnTo>
                        <a:pt x="108348" y="138831"/>
                      </a:lnTo>
                      <a:cubicBezTo>
                        <a:pt x="106528" y="138831"/>
                        <a:pt x="105024" y="138200"/>
                        <a:pt x="103679" y="136938"/>
                      </a:cubicBezTo>
                      <a:cubicBezTo>
                        <a:pt x="102333" y="135676"/>
                        <a:pt x="101700" y="134177"/>
                        <a:pt x="101700" y="132363"/>
                      </a:cubicBezTo>
                      <a:close/>
                      <a:moveTo>
                        <a:pt x="47645" y="71309"/>
                      </a:moveTo>
                      <a:cubicBezTo>
                        <a:pt x="47645" y="79039"/>
                        <a:pt x="50336" y="85586"/>
                        <a:pt x="55638" y="90950"/>
                      </a:cubicBezTo>
                      <a:cubicBezTo>
                        <a:pt x="60941" y="96393"/>
                        <a:pt x="67431" y="99075"/>
                        <a:pt x="75029" y="99075"/>
                      </a:cubicBezTo>
                      <a:cubicBezTo>
                        <a:pt x="82626" y="99075"/>
                        <a:pt x="89116" y="96393"/>
                        <a:pt x="94419" y="90950"/>
                      </a:cubicBezTo>
                      <a:cubicBezTo>
                        <a:pt x="99721" y="85507"/>
                        <a:pt x="102412" y="78960"/>
                        <a:pt x="102412" y="71309"/>
                      </a:cubicBezTo>
                      <a:cubicBezTo>
                        <a:pt x="102412" y="63657"/>
                        <a:pt x="99721" y="57031"/>
                        <a:pt x="94419" y="51667"/>
                      </a:cubicBezTo>
                      <a:cubicBezTo>
                        <a:pt x="89116" y="46224"/>
                        <a:pt x="82626" y="43543"/>
                        <a:pt x="75029" y="43543"/>
                      </a:cubicBezTo>
                      <a:cubicBezTo>
                        <a:pt x="67431" y="43543"/>
                        <a:pt x="60941" y="46224"/>
                        <a:pt x="55638" y="51667"/>
                      </a:cubicBezTo>
                      <a:cubicBezTo>
                        <a:pt x="50336" y="57110"/>
                        <a:pt x="47645" y="63657"/>
                        <a:pt x="47645" y="7130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A24C1043-9D09-DA20-FEE3-99739C4B27CA}"/>
                    </a:ext>
                  </a:extLst>
                </p:cNvPr>
                <p:cNvSpPr/>
                <p:nvPr/>
              </p:nvSpPr>
              <p:spPr>
                <a:xfrm>
                  <a:off x="2806723" y="5034675"/>
                  <a:ext cx="148869" cy="204223"/>
                </a:xfrm>
                <a:custGeom>
                  <a:avLst/>
                  <a:gdLst>
                    <a:gd name="connsiteX0" fmla="*/ 72021 w 148869"/>
                    <a:gd name="connsiteY0" fmla="*/ 162732 h 204223"/>
                    <a:gd name="connsiteX1" fmla="*/ 93944 w 148869"/>
                    <a:gd name="connsiteY1" fmla="*/ 155475 h 204223"/>
                    <a:gd name="connsiteX2" fmla="*/ 101621 w 148869"/>
                    <a:gd name="connsiteY2" fmla="*/ 134808 h 204223"/>
                    <a:gd name="connsiteX3" fmla="*/ 101621 w 148869"/>
                    <a:gd name="connsiteY3" fmla="*/ 128813 h 204223"/>
                    <a:gd name="connsiteX4" fmla="*/ 86663 w 148869"/>
                    <a:gd name="connsiteY4" fmla="*/ 139068 h 204223"/>
                    <a:gd name="connsiteX5" fmla="*/ 66481 w 148869"/>
                    <a:gd name="connsiteY5" fmla="*/ 142854 h 204223"/>
                    <a:gd name="connsiteX6" fmla="*/ 19232 w 148869"/>
                    <a:gd name="connsiteY6" fmla="*/ 122739 h 204223"/>
                    <a:gd name="connsiteX7" fmla="*/ 0 w 148869"/>
                    <a:gd name="connsiteY7" fmla="*/ 71388 h 204223"/>
                    <a:gd name="connsiteX8" fmla="*/ 19232 w 148869"/>
                    <a:gd name="connsiteY8" fmla="*/ 20115 h 204223"/>
                    <a:gd name="connsiteX9" fmla="*/ 66481 w 148869"/>
                    <a:gd name="connsiteY9" fmla="*/ 0 h 204223"/>
                    <a:gd name="connsiteX10" fmla="*/ 88166 w 148869"/>
                    <a:gd name="connsiteY10" fmla="*/ 3786 h 204223"/>
                    <a:gd name="connsiteX11" fmla="*/ 102650 w 148869"/>
                    <a:gd name="connsiteY11" fmla="*/ 14041 h 204223"/>
                    <a:gd name="connsiteX12" fmla="*/ 102650 w 148869"/>
                    <a:gd name="connsiteY12" fmla="*/ 10018 h 204223"/>
                    <a:gd name="connsiteX13" fmla="*/ 104470 w 148869"/>
                    <a:gd name="connsiteY13" fmla="*/ 5679 h 204223"/>
                    <a:gd name="connsiteX14" fmla="*/ 108823 w 148869"/>
                    <a:gd name="connsiteY14" fmla="*/ 3865 h 204223"/>
                    <a:gd name="connsiteX15" fmla="*/ 142538 w 148869"/>
                    <a:gd name="connsiteY15" fmla="*/ 3865 h 204223"/>
                    <a:gd name="connsiteX16" fmla="*/ 147049 w 148869"/>
                    <a:gd name="connsiteY16" fmla="*/ 5679 h 204223"/>
                    <a:gd name="connsiteX17" fmla="*/ 148870 w 148869"/>
                    <a:gd name="connsiteY17" fmla="*/ 10018 h 204223"/>
                    <a:gd name="connsiteX18" fmla="*/ 148870 w 148869"/>
                    <a:gd name="connsiteY18" fmla="*/ 134966 h 204223"/>
                    <a:gd name="connsiteX19" fmla="*/ 127580 w 148869"/>
                    <a:gd name="connsiteY19" fmla="*/ 185608 h 204223"/>
                    <a:gd name="connsiteX20" fmla="*/ 71863 w 148869"/>
                    <a:gd name="connsiteY20" fmla="*/ 204224 h 204223"/>
                    <a:gd name="connsiteX21" fmla="*/ 33874 w 148869"/>
                    <a:gd name="connsiteY21" fmla="*/ 197361 h 204223"/>
                    <a:gd name="connsiteX22" fmla="*/ 6173 w 148869"/>
                    <a:gd name="connsiteY22" fmla="*/ 178745 h 204223"/>
                    <a:gd name="connsiteX23" fmla="*/ 4036 w 148869"/>
                    <a:gd name="connsiteY23" fmla="*/ 172119 h 204223"/>
                    <a:gd name="connsiteX24" fmla="*/ 8785 w 148869"/>
                    <a:gd name="connsiteY24" fmla="*/ 165966 h 204223"/>
                    <a:gd name="connsiteX25" fmla="*/ 32845 w 148869"/>
                    <a:gd name="connsiteY25" fmla="*/ 149953 h 204223"/>
                    <a:gd name="connsiteX26" fmla="*/ 38464 w 148869"/>
                    <a:gd name="connsiteY26" fmla="*/ 148139 h 204223"/>
                    <a:gd name="connsiteX27" fmla="*/ 43450 w 148869"/>
                    <a:gd name="connsiteY27" fmla="*/ 150111 h 204223"/>
                    <a:gd name="connsiteX28" fmla="*/ 57221 w 148869"/>
                    <a:gd name="connsiteY28" fmla="*/ 159656 h 204223"/>
                    <a:gd name="connsiteX29" fmla="*/ 72021 w 148869"/>
                    <a:gd name="connsiteY29" fmla="*/ 162732 h 204223"/>
                    <a:gd name="connsiteX30" fmla="*/ 102333 w 148869"/>
                    <a:gd name="connsiteY30" fmla="*/ 71545 h 204223"/>
                    <a:gd name="connsiteX31" fmla="*/ 94419 w 148869"/>
                    <a:gd name="connsiteY31" fmla="*/ 51904 h 204223"/>
                    <a:gd name="connsiteX32" fmla="*/ 75029 w 148869"/>
                    <a:gd name="connsiteY32" fmla="*/ 43779 h 204223"/>
                    <a:gd name="connsiteX33" fmla="*/ 55559 w 148869"/>
                    <a:gd name="connsiteY33" fmla="*/ 51904 h 204223"/>
                    <a:gd name="connsiteX34" fmla="*/ 47566 w 148869"/>
                    <a:gd name="connsiteY34" fmla="*/ 71545 h 204223"/>
                    <a:gd name="connsiteX35" fmla="*/ 55559 w 148869"/>
                    <a:gd name="connsiteY35" fmla="*/ 91187 h 204223"/>
                    <a:gd name="connsiteX36" fmla="*/ 75029 w 148869"/>
                    <a:gd name="connsiteY36" fmla="*/ 99312 h 204223"/>
                    <a:gd name="connsiteX37" fmla="*/ 94419 w 148869"/>
                    <a:gd name="connsiteY37" fmla="*/ 91187 h 204223"/>
                    <a:gd name="connsiteX38" fmla="*/ 102333 w 148869"/>
                    <a:gd name="connsiteY38" fmla="*/ 71545 h 204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8869" h="204223">
                      <a:moveTo>
                        <a:pt x="72021" y="162732"/>
                      </a:moveTo>
                      <a:cubicBezTo>
                        <a:pt x="81518" y="162732"/>
                        <a:pt x="88879" y="160287"/>
                        <a:pt x="93944" y="155475"/>
                      </a:cubicBezTo>
                      <a:cubicBezTo>
                        <a:pt x="99088" y="150663"/>
                        <a:pt x="101621" y="143801"/>
                        <a:pt x="101621" y="134808"/>
                      </a:cubicBezTo>
                      <a:lnTo>
                        <a:pt x="101621" y="128813"/>
                      </a:lnTo>
                      <a:cubicBezTo>
                        <a:pt x="97901" y="133152"/>
                        <a:pt x="92915" y="136544"/>
                        <a:pt x="86663" y="139068"/>
                      </a:cubicBezTo>
                      <a:cubicBezTo>
                        <a:pt x="80410" y="141592"/>
                        <a:pt x="73683" y="142854"/>
                        <a:pt x="66481" y="142854"/>
                      </a:cubicBezTo>
                      <a:cubicBezTo>
                        <a:pt x="47803" y="142854"/>
                        <a:pt x="32053" y="136149"/>
                        <a:pt x="19232" y="122739"/>
                      </a:cubicBezTo>
                      <a:cubicBezTo>
                        <a:pt x="6411" y="109330"/>
                        <a:pt x="0" y="92212"/>
                        <a:pt x="0" y="71388"/>
                      </a:cubicBezTo>
                      <a:cubicBezTo>
                        <a:pt x="0" y="50563"/>
                        <a:pt x="6411" y="33446"/>
                        <a:pt x="19232" y="20115"/>
                      </a:cubicBezTo>
                      <a:cubicBezTo>
                        <a:pt x="32053" y="6705"/>
                        <a:pt x="47803" y="0"/>
                        <a:pt x="66481" y="0"/>
                      </a:cubicBezTo>
                      <a:cubicBezTo>
                        <a:pt x="74554" y="0"/>
                        <a:pt x="81756" y="1262"/>
                        <a:pt x="88166" y="3786"/>
                      </a:cubicBezTo>
                      <a:cubicBezTo>
                        <a:pt x="94577" y="6311"/>
                        <a:pt x="99405" y="9781"/>
                        <a:pt x="102650" y="14041"/>
                      </a:cubicBezTo>
                      <a:lnTo>
                        <a:pt x="102650" y="10018"/>
                      </a:lnTo>
                      <a:cubicBezTo>
                        <a:pt x="102650" y="8361"/>
                        <a:pt x="103283" y="6863"/>
                        <a:pt x="104470" y="5679"/>
                      </a:cubicBezTo>
                      <a:cubicBezTo>
                        <a:pt x="105736" y="4417"/>
                        <a:pt x="107161" y="3865"/>
                        <a:pt x="108823" y="3865"/>
                      </a:cubicBezTo>
                      <a:lnTo>
                        <a:pt x="142538" y="3865"/>
                      </a:lnTo>
                      <a:cubicBezTo>
                        <a:pt x="144358" y="3865"/>
                        <a:pt x="145862" y="4496"/>
                        <a:pt x="147049" y="5679"/>
                      </a:cubicBezTo>
                      <a:cubicBezTo>
                        <a:pt x="148316" y="6942"/>
                        <a:pt x="148870" y="8361"/>
                        <a:pt x="148870" y="10018"/>
                      </a:cubicBezTo>
                      <a:lnTo>
                        <a:pt x="148870" y="134966"/>
                      </a:lnTo>
                      <a:cubicBezTo>
                        <a:pt x="148870" y="156264"/>
                        <a:pt x="141747" y="173145"/>
                        <a:pt x="127580" y="185608"/>
                      </a:cubicBezTo>
                      <a:cubicBezTo>
                        <a:pt x="113413" y="198071"/>
                        <a:pt x="94814" y="204224"/>
                        <a:pt x="71863" y="204224"/>
                      </a:cubicBezTo>
                      <a:cubicBezTo>
                        <a:pt x="58250" y="204224"/>
                        <a:pt x="45587" y="201936"/>
                        <a:pt x="33874" y="197361"/>
                      </a:cubicBezTo>
                      <a:cubicBezTo>
                        <a:pt x="22081" y="192786"/>
                        <a:pt x="12900" y="186554"/>
                        <a:pt x="6173" y="178745"/>
                      </a:cubicBezTo>
                      <a:cubicBezTo>
                        <a:pt x="4274" y="176615"/>
                        <a:pt x="3562" y="174407"/>
                        <a:pt x="4036" y="172119"/>
                      </a:cubicBezTo>
                      <a:cubicBezTo>
                        <a:pt x="4432" y="169753"/>
                        <a:pt x="6015" y="167702"/>
                        <a:pt x="8785" y="165966"/>
                      </a:cubicBezTo>
                      <a:lnTo>
                        <a:pt x="32845" y="149953"/>
                      </a:lnTo>
                      <a:cubicBezTo>
                        <a:pt x="34744" y="148691"/>
                        <a:pt x="36564" y="148060"/>
                        <a:pt x="38464" y="148139"/>
                      </a:cubicBezTo>
                      <a:cubicBezTo>
                        <a:pt x="40363" y="148139"/>
                        <a:pt x="41946" y="148849"/>
                        <a:pt x="43450" y="150111"/>
                      </a:cubicBezTo>
                      <a:cubicBezTo>
                        <a:pt x="47961" y="154450"/>
                        <a:pt x="52552" y="157605"/>
                        <a:pt x="57221" y="159656"/>
                      </a:cubicBezTo>
                      <a:cubicBezTo>
                        <a:pt x="61891" y="161707"/>
                        <a:pt x="66797" y="162732"/>
                        <a:pt x="72021" y="162732"/>
                      </a:cubicBezTo>
                      <a:close/>
                      <a:moveTo>
                        <a:pt x="102333" y="71545"/>
                      </a:moveTo>
                      <a:cubicBezTo>
                        <a:pt x="102333" y="63815"/>
                        <a:pt x="99642" y="57268"/>
                        <a:pt x="94419" y="51904"/>
                      </a:cubicBezTo>
                      <a:cubicBezTo>
                        <a:pt x="89116" y="46461"/>
                        <a:pt x="82626" y="43779"/>
                        <a:pt x="75029" y="43779"/>
                      </a:cubicBezTo>
                      <a:cubicBezTo>
                        <a:pt x="67431" y="43779"/>
                        <a:pt x="60862" y="46461"/>
                        <a:pt x="55559" y="51904"/>
                      </a:cubicBezTo>
                      <a:cubicBezTo>
                        <a:pt x="50177" y="57347"/>
                        <a:pt x="47566" y="63894"/>
                        <a:pt x="47566" y="71545"/>
                      </a:cubicBezTo>
                      <a:cubicBezTo>
                        <a:pt x="47566" y="79197"/>
                        <a:pt x="50256" y="85823"/>
                        <a:pt x="55559" y="91187"/>
                      </a:cubicBezTo>
                      <a:cubicBezTo>
                        <a:pt x="60941" y="96630"/>
                        <a:pt x="67431" y="99312"/>
                        <a:pt x="75029" y="99312"/>
                      </a:cubicBezTo>
                      <a:cubicBezTo>
                        <a:pt x="82626" y="99312"/>
                        <a:pt x="89116" y="96630"/>
                        <a:pt x="94419" y="91187"/>
                      </a:cubicBezTo>
                      <a:cubicBezTo>
                        <a:pt x="99721" y="85744"/>
                        <a:pt x="102333" y="79197"/>
                        <a:pt x="102333" y="7154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B3FA550C-1ACF-6201-CA3E-AFD4D8989D28}"/>
                    </a:ext>
                  </a:extLst>
                </p:cNvPr>
                <p:cNvSpPr/>
                <p:nvPr/>
              </p:nvSpPr>
              <p:spPr>
                <a:xfrm>
                  <a:off x="2968968" y="5034833"/>
                  <a:ext cx="139451" cy="142854"/>
                </a:xfrm>
                <a:custGeom>
                  <a:avLst/>
                  <a:gdLst>
                    <a:gd name="connsiteX0" fmla="*/ 133753 w 139451"/>
                    <a:gd name="connsiteY0" fmla="*/ 116823 h 142854"/>
                    <a:gd name="connsiteX1" fmla="*/ 109456 w 139451"/>
                    <a:gd name="connsiteY1" fmla="*/ 135755 h 142854"/>
                    <a:gd name="connsiteX2" fmla="*/ 74079 w 139451"/>
                    <a:gd name="connsiteY2" fmla="*/ 142854 h 142854"/>
                    <a:gd name="connsiteX3" fmla="*/ 20815 w 139451"/>
                    <a:gd name="connsiteY3" fmla="*/ 122739 h 142854"/>
                    <a:gd name="connsiteX4" fmla="*/ 0 w 139451"/>
                    <a:gd name="connsiteY4" fmla="*/ 72098 h 142854"/>
                    <a:gd name="connsiteX5" fmla="*/ 19549 w 139451"/>
                    <a:gd name="connsiteY5" fmla="*/ 20194 h 142854"/>
                    <a:gd name="connsiteX6" fmla="*/ 70755 w 139451"/>
                    <a:gd name="connsiteY6" fmla="*/ 0 h 142854"/>
                    <a:gd name="connsiteX7" fmla="*/ 120378 w 139451"/>
                    <a:gd name="connsiteY7" fmla="*/ 19326 h 142854"/>
                    <a:gd name="connsiteX8" fmla="*/ 139452 w 139451"/>
                    <a:gd name="connsiteY8" fmla="*/ 66812 h 142854"/>
                    <a:gd name="connsiteX9" fmla="*/ 139452 w 139451"/>
                    <a:gd name="connsiteY9" fmla="*/ 74543 h 142854"/>
                    <a:gd name="connsiteX10" fmla="*/ 137552 w 139451"/>
                    <a:gd name="connsiteY10" fmla="*/ 81642 h 142854"/>
                    <a:gd name="connsiteX11" fmla="*/ 132091 w 139451"/>
                    <a:gd name="connsiteY11" fmla="*/ 84324 h 142854"/>
                    <a:gd name="connsiteX12" fmla="*/ 47566 w 139451"/>
                    <a:gd name="connsiteY12" fmla="*/ 84324 h 142854"/>
                    <a:gd name="connsiteX13" fmla="*/ 56825 w 139451"/>
                    <a:gd name="connsiteY13" fmla="*/ 99154 h 142854"/>
                    <a:gd name="connsiteX14" fmla="*/ 74633 w 139451"/>
                    <a:gd name="connsiteY14" fmla="*/ 104597 h 142854"/>
                    <a:gd name="connsiteX15" fmla="*/ 87533 w 139451"/>
                    <a:gd name="connsiteY15" fmla="*/ 102072 h 142854"/>
                    <a:gd name="connsiteX16" fmla="*/ 98930 w 139451"/>
                    <a:gd name="connsiteY16" fmla="*/ 94105 h 142854"/>
                    <a:gd name="connsiteX17" fmla="*/ 103995 w 139451"/>
                    <a:gd name="connsiteY17" fmla="*/ 91423 h 142854"/>
                    <a:gd name="connsiteX18" fmla="*/ 109377 w 139451"/>
                    <a:gd name="connsiteY18" fmla="*/ 92922 h 142854"/>
                    <a:gd name="connsiteX19" fmla="*/ 132249 w 139451"/>
                    <a:gd name="connsiteY19" fmla="*/ 107910 h 142854"/>
                    <a:gd name="connsiteX20" fmla="*/ 135019 w 139451"/>
                    <a:gd name="connsiteY20" fmla="*/ 111933 h 142854"/>
                    <a:gd name="connsiteX21" fmla="*/ 133674 w 139451"/>
                    <a:gd name="connsiteY21" fmla="*/ 116744 h 142854"/>
                    <a:gd name="connsiteX22" fmla="*/ 48594 w 139451"/>
                    <a:gd name="connsiteY22" fmla="*/ 53876 h 142854"/>
                    <a:gd name="connsiteX23" fmla="*/ 93548 w 139451"/>
                    <a:gd name="connsiteY23" fmla="*/ 53876 h 142854"/>
                    <a:gd name="connsiteX24" fmla="*/ 85950 w 139451"/>
                    <a:gd name="connsiteY24" fmla="*/ 41097 h 142854"/>
                    <a:gd name="connsiteX25" fmla="*/ 71467 w 139451"/>
                    <a:gd name="connsiteY25" fmla="*/ 36128 h 142854"/>
                    <a:gd name="connsiteX26" fmla="*/ 56904 w 139451"/>
                    <a:gd name="connsiteY26" fmla="*/ 41097 h 142854"/>
                    <a:gd name="connsiteX27" fmla="*/ 48594 w 139451"/>
                    <a:gd name="connsiteY27" fmla="*/ 53876 h 142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9451" h="142854">
                      <a:moveTo>
                        <a:pt x="133753" y="116823"/>
                      </a:moveTo>
                      <a:cubicBezTo>
                        <a:pt x="128292" y="124711"/>
                        <a:pt x="120220" y="131022"/>
                        <a:pt x="109456" y="135755"/>
                      </a:cubicBezTo>
                      <a:cubicBezTo>
                        <a:pt x="98692" y="140488"/>
                        <a:pt x="86900" y="142854"/>
                        <a:pt x="74079" y="142854"/>
                      </a:cubicBezTo>
                      <a:cubicBezTo>
                        <a:pt x="52472" y="142854"/>
                        <a:pt x="34665" y="136149"/>
                        <a:pt x="20815" y="122739"/>
                      </a:cubicBezTo>
                      <a:cubicBezTo>
                        <a:pt x="6965" y="109330"/>
                        <a:pt x="0" y="92449"/>
                        <a:pt x="0" y="72098"/>
                      </a:cubicBezTo>
                      <a:cubicBezTo>
                        <a:pt x="0" y="51746"/>
                        <a:pt x="6490" y="33682"/>
                        <a:pt x="19549" y="20194"/>
                      </a:cubicBezTo>
                      <a:cubicBezTo>
                        <a:pt x="32607" y="6784"/>
                        <a:pt x="49623" y="0"/>
                        <a:pt x="70755" y="0"/>
                      </a:cubicBezTo>
                      <a:cubicBezTo>
                        <a:pt x="91886" y="0"/>
                        <a:pt x="107636" y="6468"/>
                        <a:pt x="120378" y="19326"/>
                      </a:cubicBezTo>
                      <a:cubicBezTo>
                        <a:pt x="133120" y="32184"/>
                        <a:pt x="139452" y="48039"/>
                        <a:pt x="139452" y="66812"/>
                      </a:cubicBezTo>
                      <a:lnTo>
                        <a:pt x="139452" y="74543"/>
                      </a:lnTo>
                      <a:cubicBezTo>
                        <a:pt x="139452" y="77540"/>
                        <a:pt x="138818" y="79907"/>
                        <a:pt x="137552" y="81642"/>
                      </a:cubicBezTo>
                      <a:cubicBezTo>
                        <a:pt x="136286" y="83378"/>
                        <a:pt x="134465" y="84324"/>
                        <a:pt x="132091" y="84324"/>
                      </a:cubicBezTo>
                      <a:lnTo>
                        <a:pt x="47566" y="84324"/>
                      </a:lnTo>
                      <a:cubicBezTo>
                        <a:pt x="48832" y="90556"/>
                        <a:pt x="51918" y="95525"/>
                        <a:pt x="56825" y="99154"/>
                      </a:cubicBezTo>
                      <a:cubicBezTo>
                        <a:pt x="61732" y="102782"/>
                        <a:pt x="67668" y="104597"/>
                        <a:pt x="74633" y="104597"/>
                      </a:cubicBezTo>
                      <a:cubicBezTo>
                        <a:pt x="79302" y="104597"/>
                        <a:pt x="83576" y="103729"/>
                        <a:pt x="87533" y="102072"/>
                      </a:cubicBezTo>
                      <a:cubicBezTo>
                        <a:pt x="91490" y="100416"/>
                        <a:pt x="95289" y="97734"/>
                        <a:pt x="98930" y="94105"/>
                      </a:cubicBezTo>
                      <a:cubicBezTo>
                        <a:pt x="100513" y="92528"/>
                        <a:pt x="102254" y="91581"/>
                        <a:pt x="103995" y="91423"/>
                      </a:cubicBezTo>
                      <a:cubicBezTo>
                        <a:pt x="105736" y="91266"/>
                        <a:pt x="107557" y="91739"/>
                        <a:pt x="109377" y="92922"/>
                      </a:cubicBezTo>
                      <a:lnTo>
                        <a:pt x="132249" y="107910"/>
                      </a:lnTo>
                      <a:cubicBezTo>
                        <a:pt x="133832" y="108935"/>
                        <a:pt x="134782" y="110276"/>
                        <a:pt x="135019" y="111933"/>
                      </a:cubicBezTo>
                      <a:cubicBezTo>
                        <a:pt x="135257" y="113589"/>
                        <a:pt x="134782" y="115246"/>
                        <a:pt x="133674" y="116744"/>
                      </a:cubicBezTo>
                      <a:close/>
                      <a:moveTo>
                        <a:pt x="48594" y="53876"/>
                      </a:moveTo>
                      <a:lnTo>
                        <a:pt x="93548" y="53876"/>
                      </a:lnTo>
                      <a:cubicBezTo>
                        <a:pt x="92598" y="48670"/>
                        <a:pt x="90066" y="44331"/>
                        <a:pt x="85950" y="41097"/>
                      </a:cubicBezTo>
                      <a:cubicBezTo>
                        <a:pt x="81835" y="37784"/>
                        <a:pt x="77007" y="36128"/>
                        <a:pt x="71467" y="36128"/>
                      </a:cubicBezTo>
                      <a:cubicBezTo>
                        <a:pt x="65927" y="36128"/>
                        <a:pt x="61178" y="37784"/>
                        <a:pt x="56904" y="41097"/>
                      </a:cubicBezTo>
                      <a:cubicBezTo>
                        <a:pt x="52631" y="44410"/>
                        <a:pt x="49861" y="48670"/>
                        <a:pt x="48594" y="53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3" name="Graphic 39">
                <a:extLst>
                  <a:ext uri="{FF2B5EF4-FFF2-40B4-BE49-F238E27FC236}">
                    <a16:creationId xmlns:a16="http://schemas.microsoft.com/office/drawing/2014/main" id="{486CA6D9-4E41-1AD0-6489-6385534E58AC}"/>
                  </a:ext>
                </a:extLst>
              </p:cNvPr>
              <p:cNvGrpSpPr/>
              <p:nvPr/>
            </p:nvGrpSpPr>
            <p:grpSpPr>
              <a:xfrm>
                <a:off x="1237220" y="4989949"/>
                <a:ext cx="887361" cy="187185"/>
                <a:chOff x="1237220" y="4989949"/>
                <a:chExt cx="887361" cy="187185"/>
              </a:xfrm>
              <a:solidFill>
                <a:srgbClr val="FFFFFF"/>
              </a:solidFill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E7469F7A-20A2-164A-D99C-26035F1C9CBE}"/>
                    </a:ext>
                  </a:extLst>
                </p:cNvPr>
                <p:cNvSpPr/>
                <p:nvPr/>
              </p:nvSpPr>
              <p:spPr>
                <a:xfrm>
                  <a:off x="1237220" y="4990265"/>
                  <a:ext cx="32765" cy="183320"/>
                </a:xfrm>
                <a:custGeom>
                  <a:avLst/>
                  <a:gdLst>
                    <a:gd name="connsiteX0" fmla="*/ 1029 w 32765"/>
                    <a:gd name="connsiteY0" fmla="*/ 183320 h 183320"/>
                    <a:gd name="connsiteX1" fmla="*/ 1029 w 32765"/>
                    <a:gd name="connsiteY1" fmla="*/ 51036 h 183320"/>
                    <a:gd name="connsiteX2" fmla="*/ 31420 w 32765"/>
                    <a:gd name="connsiteY2" fmla="*/ 51036 h 183320"/>
                    <a:gd name="connsiteX3" fmla="*/ 31420 w 32765"/>
                    <a:gd name="connsiteY3" fmla="*/ 183320 h 183320"/>
                    <a:gd name="connsiteX4" fmla="*/ 1029 w 32765"/>
                    <a:gd name="connsiteY4" fmla="*/ 183320 h 183320"/>
                    <a:gd name="connsiteX5" fmla="*/ 16383 w 32765"/>
                    <a:gd name="connsiteY5" fmla="*/ 32972 h 183320"/>
                    <a:gd name="connsiteX6" fmla="*/ 0 w 32765"/>
                    <a:gd name="connsiteY6" fmla="*/ 16486 h 183320"/>
                    <a:gd name="connsiteX7" fmla="*/ 16383 w 32765"/>
                    <a:gd name="connsiteY7" fmla="*/ 0 h 183320"/>
                    <a:gd name="connsiteX8" fmla="*/ 32766 w 32765"/>
                    <a:gd name="connsiteY8" fmla="*/ 16486 h 183320"/>
                    <a:gd name="connsiteX9" fmla="*/ 16383 w 32765"/>
                    <a:gd name="connsiteY9" fmla="*/ 32972 h 18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765" h="183320">
                      <a:moveTo>
                        <a:pt x="1029" y="183320"/>
                      </a:moveTo>
                      <a:lnTo>
                        <a:pt x="1029" y="51036"/>
                      </a:lnTo>
                      <a:lnTo>
                        <a:pt x="31420" y="51036"/>
                      </a:lnTo>
                      <a:lnTo>
                        <a:pt x="31420" y="183320"/>
                      </a:lnTo>
                      <a:lnTo>
                        <a:pt x="1029" y="183320"/>
                      </a:lnTo>
                      <a:close/>
                      <a:moveTo>
                        <a:pt x="16383" y="32972"/>
                      </a:moveTo>
                      <a:cubicBezTo>
                        <a:pt x="7360" y="32972"/>
                        <a:pt x="0" y="25558"/>
                        <a:pt x="0" y="16486"/>
                      </a:cubicBezTo>
                      <a:cubicBezTo>
                        <a:pt x="0" y="7415"/>
                        <a:pt x="7360" y="0"/>
                        <a:pt x="16383" y="0"/>
                      </a:cubicBezTo>
                      <a:cubicBezTo>
                        <a:pt x="25405" y="0"/>
                        <a:pt x="32766" y="7415"/>
                        <a:pt x="32766" y="16486"/>
                      </a:cubicBezTo>
                      <a:cubicBezTo>
                        <a:pt x="32766" y="25558"/>
                        <a:pt x="25405" y="32972"/>
                        <a:pt x="16383" y="329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4C9A7972-0BF6-CF25-2979-5C4B94AF76CB}"/>
                    </a:ext>
                  </a:extLst>
                </p:cNvPr>
                <p:cNvSpPr/>
                <p:nvPr/>
              </p:nvSpPr>
              <p:spPr>
                <a:xfrm>
                  <a:off x="1298557" y="5036962"/>
                  <a:ext cx="118795" cy="136622"/>
                </a:xfrm>
                <a:custGeom>
                  <a:avLst/>
                  <a:gdLst>
                    <a:gd name="connsiteX0" fmla="*/ 88483 w 118795"/>
                    <a:gd name="connsiteY0" fmla="*/ 136622 h 136622"/>
                    <a:gd name="connsiteX1" fmla="*/ 88483 w 118795"/>
                    <a:gd name="connsiteY1" fmla="*/ 56085 h 136622"/>
                    <a:gd name="connsiteX2" fmla="*/ 65769 w 118795"/>
                    <a:gd name="connsiteY2" fmla="*/ 22245 h 136622"/>
                    <a:gd name="connsiteX3" fmla="*/ 31737 w 118795"/>
                    <a:gd name="connsiteY3" fmla="*/ 32184 h 136622"/>
                    <a:gd name="connsiteX4" fmla="*/ 30391 w 118795"/>
                    <a:gd name="connsiteY4" fmla="*/ 32972 h 136622"/>
                    <a:gd name="connsiteX5" fmla="*/ 30391 w 118795"/>
                    <a:gd name="connsiteY5" fmla="*/ 136622 h 136622"/>
                    <a:gd name="connsiteX6" fmla="*/ 0 w 118795"/>
                    <a:gd name="connsiteY6" fmla="*/ 136622 h 136622"/>
                    <a:gd name="connsiteX7" fmla="*/ 0 w 118795"/>
                    <a:gd name="connsiteY7" fmla="*/ 4338 h 136622"/>
                    <a:gd name="connsiteX8" fmla="*/ 30391 w 118795"/>
                    <a:gd name="connsiteY8" fmla="*/ 4338 h 136622"/>
                    <a:gd name="connsiteX9" fmla="*/ 30391 w 118795"/>
                    <a:gd name="connsiteY9" fmla="*/ 20588 h 136622"/>
                    <a:gd name="connsiteX10" fmla="*/ 34586 w 118795"/>
                    <a:gd name="connsiteY10" fmla="*/ 17512 h 136622"/>
                    <a:gd name="connsiteX11" fmla="*/ 80173 w 118795"/>
                    <a:gd name="connsiteY11" fmla="*/ 0 h 136622"/>
                    <a:gd name="connsiteX12" fmla="*/ 118795 w 118795"/>
                    <a:gd name="connsiteY12" fmla="*/ 45751 h 136622"/>
                    <a:gd name="connsiteX13" fmla="*/ 118795 w 118795"/>
                    <a:gd name="connsiteY13" fmla="*/ 136622 h 136622"/>
                    <a:gd name="connsiteX14" fmla="*/ 88404 w 118795"/>
                    <a:gd name="connsiteY14" fmla="*/ 136622 h 136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8795" h="136622">
                      <a:moveTo>
                        <a:pt x="88483" y="136622"/>
                      </a:moveTo>
                      <a:lnTo>
                        <a:pt x="88483" y="56085"/>
                      </a:lnTo>
                      <a:cubicBezTo>
                        <a:pt x="88483" y="45120"/>
                        <a:pt x="88483" y="22245"/>
                        <a:pt x="65769" y="22245"/>
                      </a:cubicBezTo>
                      <a:cubicBezTo>
                        <a:pt x="54293" y="22245"/>
                        <a:pt x="40363" y="27214"/>
                        <a:pt x="31737" y="32184"/>
                      </a:cubicBezTo>
                      <a:lnTo>
                        <a:pt x="30391" y="32972"/>
                      </a:lnTo>
                      <a:lnTo>
                        <a:pt x="30391" y="136622"/>
                      </a:lnTo>
                      <a:lnTo>
                        <a:pt x="0" y="136622"/>
                      </a:lnTo>
                      <a:lnTo>
                        <a:pt x="0" y="4338"/>
                      </a:lnTo>
                      <a:lnTo>
                        <a:pt x="30391" y="4338"/>
                      </a:lnTo>
                      <a:lnTo>
                        <a:pt x="30391" y="20588"/>
                      </a:lnTo>
                      <a:lnTo>
                        <a:pt x="34586" y="17512"/>
                      </a:lnTo>
                      <a:cubicBezTo>
                        <a:pt x="46141" y="9071"/>
                        <a:pt x="65373" y="0"/>
                        <a:pt x="80173" y="0"/>
                      </a:cubicBezTo>
                      <a:cubicBezTo>
                        <a:pt x="115075" y="0"/>
                        <a:pt x="118795" y="32026"/>
                        <a:pt x="118795" y="45751"/>
                      </a:cubicBezTo>
                      <a:lnTo>
                        <a:pt x="118795" y="136622"/>
                      </a:lnTo>
                      <a:lnTo>
                        <a:pt x="88404" y="1366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0E815CF7-5D47-9C14-4D04-F9D5A2A9D7FD}"/>
                    </a:ext>
                  </a:extLst>
                </p:cNvPr>
                <p:cNvSpPr/>
                <p:nvPr/>
              </p:nvSpPr>
              <p:spPr>
                <a:xfrm>
                  <a:off x="1691190" y="5041301"/>
                  <a:ext cx="77560" cy="132362"/>
                </a:xfrm>
                <a:custGeom>
                  <a:avLst/>
                  <a:gdLst>
                    <a:gd name="connsiteX0" fmla="*/ 0 w 77560"/>
                    <a:gd name="connsiteY0" fmla="*/ 132284 h 132362"/>
                    <a:gd name="connsiteX1" fmla="*/ 0 w 77560"/>
                    <a:gd name="connsiteY1" fmla="*/ 0 h 132362"/>
                    <a:gd name="connsiteX2" fmla="*/ 30391 w 77560"/>
                    <a:gd name="connsiteY2" fmla="*/ 0 h 132362"/>
                    <a:gd name="connsiteX3" fmla="*/ 30391 w 77560"/>
                    <a:gd name="connsiteY3" fmla="*/ 18932 h 132362"/>
                    <a:gd name="connsiteX4" fmla="*/ 34586 w 77560"/>
                    <a:gd name="connsiteY4" fmla="*/ 15855 h 132362"/>
                    <a:gd name="connsiteX5" fmla="*/ 77561 w 77560"/>
                    <a:gd name="connsiteY5" fmla="*/ 79 h 132362"/>
                    <a:gd name="connsiteX6" fmla="*/ 77561 w 77560"/>
                    <a:gd name="connsiteY6" fmla="*/ 20194 h 132362"/>
                    <a:gd name="connsiteX7" fmla="*/ 68697 w 77560"/>
                    <a:gd name="connsiteY7" fmla="*/ 19720 h 132362"/>
                    <a:gd name="connsiteX8" fmla="*/ 63632 w 77560"/>
                    <a:gd name="connsiteY8" fmla="*/ 19957 h 132362"/>
                    <a:gd name="connsiteX9" fmla="*/ 31737 w 77560"/>
                    <a:gd name="connsiteY9" fmla="*/ 32341 h 132362"/>
                    <a:gd name="connsiteX10" fmla="*/ 30391 w 77560"/>
                    <a:gd name="connsiteY10" fmla="*/ 33130 h 132362"/>
                    <a:gd name="connsiteX11" fmla="*/ 30391 w 77560"/>
                    <a:gd name="connsiteY11" fmla="*/ 132363 h 132362"/>
                    <a:gd name="connsiteX12" fmla="*/ 0 w 77560"/>
                    <a:gd name="connsiteY12" fmla="*/ 132363 h 132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7560" h="132362">
                      <a:moveTo>
                        <a:pt x="0" y="132284"/>
                      </a:moveTo>
                      <a:lnTo>
                        <a:pt x="0" y="0"/>
                      </a:lnTo>
                      <a:lnTo>
                        <a:pt x="30391" y="0"/>
                      </a:lnTo>
                      <a:lnTo>
                        <a:pt x="30391" y="18932"/>
                      </a:lnTo>
                      <a:lnTo>
                        <a:pt x="34586" y="15855"/>
                      </a:lnTo>
                      <a:cubicBezTo>
                        <a:pt x="46378" y="7257"/>
                        <a:pt x="63948" y="789"/>
                        <a:pt x="77561" y="79"/>
                      </a:cubicBezTo>
                      <a:lnTo>
                        <a:pt x="77561" y="20194"/>
                      </a:lnTo>
                      <a:cubicBezTo>
                        <a:pt x="75345" y="19957"/>
                        <a:pt x="72100" y="19720"/>
                        <a:pt x="68697" y="19720"/>
                      </a:cubicBezTo>
                      <a:cubicBezTo>
                        <a:pt x="66877" y="19720"/>
                        <a:pt x="65135" y="19720"/>
                        <a:pt x="63632" y="19957"/>
                      </a:cubicBezTo>
                      <a:cubicBezTo>
                        <a:pt x="52710" y="21061"/>
                        <a:pt x="41392" y="26820"/>
                        <a:pt x="31737" y="32341"/>
                      </a:cubicBezTo>
                      <a:lnTo>
                        <a:pt x="30391" y="33130"/>
                      </a:lnTo>
                      <a:lnTo>
                        <a:pt x="30391" y="132363"/>
                      </a:lnTo>
                      <a:lnTo>
                        <a:pt x="0" y="1323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E96D84CC-282B-8661-7885-E297F47B8EA0}"/>
                    </a:ext>
                  </a:extLst>
                </p:cNvPr>
                <p:cNvSpPr/>
                <p:nvPr/>
              </p:nvSpPr>
              <p:spPr>
                <a:xfrm>
                  <a:off x="1533614" y="5036884"/>
                  <a:ext cx="134702" cy="140251"/>
                </a:xfrm>
                <a:custGeom>
                  <a:avLst/>
                  <a:gdLst>
                    <a:gd name="connsiteX0" fmla="*/ 67351 w 134702"/>
                    <a:gd name="connsiteY0" fmla="*/ 140251 h 140251"/>
                    <a:gd name="connsiteX1" fmla="*/ 0 w 134702"/>
                    <a:gd name="connsiteY1" fmla="*/ 69021 h 140251"/>
                    <a:gd name="connsiteX2" fmla="*/ 67351 w 134702"/>
                    <a:gd name="connsiteY2" fmla="*/ 0 h 140251"/>
                    <a:gd name="connsiteX3" fmla="*/ 134703 w 134702"/>
                    <a:gd name="connsiteY3" fmla="*/ 69021 h 140251"/>
                    <a:gd name="connsiteX4" fmla="*/ 67351 w 134702"/>
                    <a:gd name="connsiteY4" fmla="*/ 140251 h 140251"/>
                    <a:gd name="connsiteX5" fmla="*/ 67351 w 134702"/>
                    <a:gd name="connsiteY5" fmla="*/ 19405 h 140251"/>
                    <a:gd name="connsiteX6" fmla="*/ 30154 w 134702"/>
                    <a:gd name="connsiteY6" fmla="*/ 69652 h 140251"/>
                    <a:gd name="connsiteX7" fmla="*/ 67351 w 134702"/>
                    <a:gd name="connsiteY7" fmla="*/ 122582 h 140251"/>
                    <a:gd name="connsiteX8" fmla="*/ 104866 w 134702"/>
                    <a:gd name="connsiteY8" fmla="*/ 69652 h 140251"/>
                    <a:gd name="connsiteX9" fmla="*/ 67351 w 134702"/>
                    <a:gd name="connsiteY9" fmla="*/ 19405 h 140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702" h="140251">
                      <a:moveTo>
                        <a:pt x="67351" y="140251"/>
                      </a:moveTo>
                      <a:cubicBezTo>
                        <a:pt x="24535" y="140251"/>
                        <a:pt x="0" y="114299"/>
                        <a:pt x="0" y="69021"/>
                      </a:cubicBezTo>
                      <a:cubicBezTo>
                        <a:pt x="0" y="23743"/>
                        <a:pt x="23268" y="0"/>
                        <a:pt x="67351" y="0"/>
                      </a:cubicBezTo>
                      <a:cubicBezTo>
                        <a:pt x="111435" y="0"/>
                        <a:pt x="134703" y="25163"/>
                        <a:pt x="134703" y="69021"/>
                      </a:cubicBezTo>
                      <a:cubicBezTo>
                        <a:pt x="134703" y="112879"/>
                        <a:pt x="110801" y="140251"/>
                        <a:pt x="67351" y="140251"/>
                      </a:cubicBezTo>
                      <a:close/>
                      <a:moveTo>
                        <a:pt x="67351" y="19405"/>
                      </a:moveTo>
                      <a:cubicBezTo>
                        <a:pt x="39889" y="19405"/>
                        <a:pt x="30154" y="45357"/>
                        <a:pt x="30154" y="69652"/>
                      </a:cubicBezTo>
                      <a:cubicBezTo>
                        <a:pt x="30154" y="95289"/>
                        <a:pt x="39968" y="122582"/>
                        <a:pt x="67351" y="122582"/>
                      </a:cubicBezTo>
                      <a:cubicBezTo>
                        <a:pt x="76136" y="122582"/>
                        <a:pt x="104866" y="118795"/>
                        <a:pt x="104866" y="69652"/>
                      </a:cubicBezTo>
                      <a:cubicBezTo>
                        <a:pt x="104866" y="45357"/>
                        <a:pt x="95052" y="19405"/>
                        <a:pt x="67351" y="194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A74F4735-A15D-8A54-D832-335770D4D199}"/>
                    </a:ext>
                  </a:extLst>
                </p:cNvPr>
                <p:cNvSpPr/>
                <p:nvPr/>
              </p:nvSpPr>
              <p:spPr>
                <a:xfrm>
                  <a:off x="1791307" y="5036884"/>
                  <a:ext cx="198255" cy="136701"/>
                </a:xfrm>
                <a:custGeom>
                  <a:avLst/>
                  <a:gdLst>
                    <a:gd name="connsiteX0" fmla="*/ 167785 w 198255"/>
                    <a:gd name="connsiteY0" fmla="*/ 136701 h 136701"/>
                    <a:gd name="connsiteX1" fmla="*/ 167785 w 198255"/>
                    <a:gd name="connsiteY1" fmla="*/ 56164 h 136701"/>
                    <a:gd name="connsiteX2" fmla="*/ 143725 w 198255"/>
                    <a:gd name="connsiteY2" fmla="*/ 22323 h 136701"/>
                    <a:gd name="connsiteX3" fmla="*/ 114442 w 198255"/>
                    <a:gd name="connsiteY3" fmla="*/ 32341 h 136701"/>
                    <a:gd name="connsiteX4" fmla="*/ 112859 w 198255"/>
                    <a:gd name="connsiteY4" fmla="*/ 33367 h 136701"/>
                    <a:gd name="connsiteX5" fmla="*/ 113255 w 198255"/>
                    <a:gd name="connsiteY5" fmla="*/ 35181 h 136701"/>
                    <a:gd name="connsiteX6" fmla="*/ 114284 w 198255"/>
                    <a:gd name="connsiteY6" fmla="*/ 45830 h 136701"/>
                    <a:gd name="connsiteX7" fmla="*/ 114284 w 198255"/>
                    <a:gd name="connsiteY7" fmla="*/ 136701 h 136701"/>
                    <a:gd name="connsiteX8" fmla="*/ 83893 w 198255"/>
                    <a:gd name="connsiteY8" fmla="*/ 136701 h 136701"/>
                    <a:gd name="connsiteX9" fmla="*/ 83893 w 198255"/>
                    <a:gd name="connsiteY9" fmla="*/ 56164 h 136701"/>
                    <a:gd name="connsiteX10" fmla="*/ 60862 w 198255"/>
                    <a:gd name="connsiteY10" fmla="*/ 22323 h 136701"/>
                    <a:gd name="connsiteX11" fmla="*/ 31499 w 198255"/>
                    <a:gd name="connsiteY11" fmla="*/ 32341 h 136701"/>
                    <a:gd name="connsiteX12" fmla="*/ 30391 w 198255"/>
                    <a:gd name="connsiteY12" fmla="*/ 33130 h 136701"/>
                    <a:gd name="connsiteX13" fmla="*/ 30391 w 198255"/>
                    <a:gd name="connsiteY13" fmla="*/ 136622 h 136701"/>
                    <a:gd name="connsiteX14" fmla="*/ 0 w 198255"/>
                    <a:gd name="connsiteY14" fmla="*/ 136622 h 136701"/>
                    <a:gd name="connsiteX15" fmla="*/ 0 w 198255"/>
                    <a:gd name="connsiteY15" fmla="*/ 4338 h 136701"/>
                    <a:gd name="connsiteX16" fmla="*/ 30391 w 198255"/>
                    <a:gd name="connsiteY16" fmla="*/ 4338 h 136701"/>
                    <a:gd name="connsiteX17" fmla="*/ 30391 w 198255"/>
                    <a:gd name="connsiteY17" fmla="*/ 20904 h 136701"/>
                    <a:gd name="connsiteX18" fmla="*/ 34665 w 198255"/>
                    <a:gd name="connsiteY18" fmla="*/ 17433 h 136701"/>
                    <a:gd name="connsiteX19" fmla="*/ 77007 w 198255"/>
                    <a:gd name="connsiteY19" fmla="*/ 0 h 136701"/>
                    <a:gd name="connsiteX20" fmla="*/ 108981 w 198255"/>
                    <a:gd name="connsiteY20" fmla="*/ 19010 h 136701"/>
                    <a:gd name="connsiteX21" fmla="*/ 110327 w 198255"/>
                    <a:gd name="connsiteY21" fmla="*/ 21771 h 136701"/>
                    <a:gd name="connsiteX22" fmla="*/ 112859 w 198255"/>
                    <a:gd name="connsiteY22" fmla="*/ 20036 h 136701"/>
                    <a:gd name="connsiteX23" fmla="*/ 159633 w 198255"/>
                    <a:gd name="connsiteY23" fmla="*/ 0 h 136701"/>
                    <a:gd name="connsiteX24" fmla="*/ 198255 w 198255"/>
                    <a:gd name="connsiteY24" fmla="*/ 45751 h 136701"/>
                    <a:gd name="connsiteX25" fmla="*/ 198255 w 198255"/>
                    <a:gd name="connsiteY25" fmla="*/ 136622 h 136701"/>
                    <a:gd name="connsiteX26" fmla="*/ 167864 w 198255"/>
                    <a:gd name="connsiteY26" fmla="*/ 136622 h 13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98255" h="136701">
                      <a:moveTo>
                        <a:pt x="167785" y="136701"/>
                      </a:moveTo>
                      <a:lnTo>
                        <a:pt x="167785" y="56164"/>
                      </a:lnTo>
                      <a:cubicBezTo>
                        <a:pt x="167785" y="47802"/>
                        <a:pt x="167785" y="22323"/>
                        <a:pt x="143725" y="22323"/>
                      </a:cubicBezTo>
                      <a:cubicBezTo>
                        <a:pt x="134940" y="22323"/>
                        <a:pt x="124256" y="25952"/>
                        <a:pt x="114442" y="32341"/>
                      </a:cubicBezTo>
                      <a:lnTo>
                        <a:pt x="112859" y="33367"/>
                      </a:lnTo>
                      <a:lnTo>
                        <a:pt x="113255" y="35181"/>
                      </a:lnTo>
                      <a:cubicBezTo>
                        <a:pt x="113967" y="38179"/>
                        <a:pt x="114284" y="41649"/>
                        <a:pt x="114284" y="45830"/>
                      </a:cubicBezTo>
                      <a:lnTo>
                        <a:pt x="114284" y="136701"/>
                      </a:lnTo>
                      <a:lnTo>
                        <a:pt x="83893" y="136701"/>
                      </a:lnTo>
                      <a:lnTo>
                        <a:pt x="83893" y="56164"/>
                      </a:lnTo>
                      <a:cubicBezTo>
                        <a:pt x="83893" y="45199"/>
                        <a:pt x="83893" y="22323"/>
                        <a:pt x="60862" y="22323"/>
                      </a:cubicBezTo>
                      <a:cubicBezTo>
                        <a:pt x="50573" y="22323"/>
                        <a:pt x="38701" y="27372"/>
                        <a:pt x="31499" y="32341"/>
                      </a:cubicBezTo>
                      <a:lnTo>
                        <a:pt x="30391" y="33130"/>
                      </a:lnTo>
                      <a:lnTo>
                        <a:pt x="30391" y="136622"/>
                      </a:lnTo>
                      <a:lnTo>
                        <a:pt x="0" y="136622"/>
                      </a:lnTo>
                      <a:lnTo>
                        <a:pt x="0" y="4338"/>
                      </a:lnTo>
                      <a:lnTo>
                        <a:pt x="30391" y="4338"/>
                      </a:lnTo>
                      <a:lnTo>
                        <a:pt x="30391" y="20904"/>
                      </a:lnTo>
                      <a:lnTo>
                        <a:pt x="34665" y="17433"/>
                      </a:lnTo>
                      <a:cubicBezTo>
                        <a:pt x="45508" y="8756"/>
                        <a:pt x="63473" y="0"/>
                        <a:pt x="77007" y="0"/>
                      </a:cubicBezTo>
                      <a:cubicBezTo>
                        <a:pt x="92044" y="0"/>
                        <a:pt x="102729" y="6389"/>
                        <a:pt x="108981" y="19010"/>
                      </a:cubicBezTo>
                      <a:lnTo>
                        <a:pt x="110327" y="21771"/>
                      </a:lnTo>
                      <a:lnTo>
                        <a:pt x="112859" y="20036"/>
                      </a:lnTo>
                      <a:cubicBezTo>
                        <a:pt x="132170" y="6942"/>
                        <a:pt x="148316" y="0"/>
                        <a:pt x="159633" y="0"/>
                      </a:cubicBezTo>
                      <a:cubicBezTo>
                        <a:pt x="194536" y="0"/>
                        <a:pt x="198255" y="32026"/>
                        <a:pt x="198255" y="45751"/>
                      </a:cubicBezTo>
                      <a:lnTo>
                        <a:pt x="198255" y="136622"/>
                      </a:lnTo>
                      <a:lnTo>
                        <a:pt x="167864" y="1366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6FCA8A3F-AB39-0131-D6AC-0C5D3AD331D9}"/>
                    </a:ext>
                  </a:extLst>
                </p:cNvPr>
                <p:cNvSpPr/>
                <p:nvPr/>
              </p:nvSpPr>
              <p:spPr>
                <a:xfrm>
                  <a:off x="2012435" y="5036805"/>
                  <a:ext cx="112146" cy="140329"/>
                </a:xfrm>
                <a:custGeom>
                  <a:avLst/>
                  <a:gdLst>
                    <a:gd name="connsiteX0" fmla="*/ 38622 w 112146"/>
                    <a:gd name="connsiteY0" fmla="*/ 140330 h 140329"/>
                    <a:gd name="connsiteX1" fmla="*/ 0 w 112146"/>
                    <a:gd name="connsiteY1" fmla="*/ 104123 h 140329"/>
                    <a:gd name="connsiteX2" fmla="*/ 80331 w 112146"/>
                    <a:gd name="connsiteY2" fmla="*/ 55296 h 140329"/>
                    <a:gd name="connsiteX3" fmla="*/ 82864 w 112146"/>
                    <a:gd name="connsiteY3" fmla="*/ 55296 h 140329"/>
                    <a:gd name="connsiteX4" fmla="*/ 82864 w 112146"/>
                    <a:gd name="connsiteY4" fmla="*/ 44489 h 140329"/>
                    <a:gd name="connsiteX5" fmla="*/ 53185 w 112146"/>
                    <a:gd name="connsiteY5" fmla="*/ 18300 h 140329"/>
                    <a:gd name="connsiteX6" fmla="*/ 15037 w 112146"/>
                    <a:gd name="connsiteY6" fmla="*/ 23586 h 140329"/>
                    <a:gd name="connsiteX7" fmla="*/ 15037 w 112146"/>
                    <a:gd name="connsiteY7" fmla="*/ 13331 h 140329"/>
                    <a:gd name="connsiteX8" fmla="*/ 60387 w 112146"/>
                    <a:gd name="connsiteY8" fmla="*/ 0 h 140329"/>
                    <a:gd name="connsiteX9" fmla="*/ 112147 w 112146"/>
                    <a:gd name="connsiteY9" fmla="*/ 40545 h 140329"/>
                    <a:gd name="connsiteX10" fmla="*/ 112147 w 112146"/>
                    <a:gd name="connsiteY10" fmla="*/ 136622 h 140329"/>
                    <a:gd name="connsiteX11" fmla="*/ 85238 w 112146"/>
                    <a:gd name="connsiteY11" fmla="*/ 136622 h 140329"/>
                    <a:gd name="connsiteX12" fmla="*/ 85238 w 112146"/>
                    <a:gd name="connsiteY12" fmla="*/ 110828 h 140329"/>
                    <a:gd name="connsiteX13" fmla="*/ 80410 w 112146"/>
                    <a:gd name="connsiteY13" fmla="*/ 117454 h 140329"/>
                    <a:gd name="connsiteX14" fmla="*/ 38622 w 112146"/>
                    <a:gd name="connsiteY14" fmla="*/ 140172 h 140329"/>
                    <a:gd name="connsiteX15" fmla="*/ 80014 w 112146"/>
                    <a:gd name="connsiteY15" fmla="*/ 69258 h 140329"/>
                    <a:gd name="connsiteX16" fmla="*/ 29283 w 112146"/>
                    <a:gd name="connsiteY16" fmla="*/ 98996 h 140329"/>
                    <a:gd name="connsiteX17" fmla="*/ 51760 w 112146"/>
                    <a:gd name="connsiteY17" fmla="*/ 122660 h 140329"/>
                    <a:gd name="connsiteX18" fmla="*/ 82785 w 112146"/>
                    <a:gd name="connsiteY18" fmla="*/ 91581 h 140329"/>
                    <a:gd name="connsiteX19" fmla="*/ 82785 w 112146"/>
                    <a:gd name="connsiteY19" fmla="*/ 69100 h 140329"/>
                    <a:gd name="connsiteX20" fmla="*/ 80014 w 112146"/>
                    <a:gd name="connsiteY20" fmla="*/ 69258 h 140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2146" h="140329">
                      <a:moveTo>
                        <a:pt x="38622" y="140330"/>
                      </a:moveTo>
                      <a:cubicBezTo>
                        <a:pt x="19390" y="140330"/>
                        <a:pt x="0" y="127867"/>
                        <a:pt x="0" y="104123"/>
                      </a:cubicBezTo>
                      <a:cubicBezTo>
                        <a:pt x="0" y="63973"/>
                        <a:pt x="40601" y="56952"/>
                        <a:pt x="80331" y="55296"/>
                      </a:cubicBezTo>
                      <a:lnTo>
                        <a:pt x="82864" y="55296"/>
                      </a:lnTo>
                      <a:lnTo>
                        <a:pt x="82864" y="44489"/>
                      </a:lnTo>
                      <a:cubicBezTo>
                        <a:pt x="82864" y="26425"/>
                        <a:pt x="67905" y="18300"/>
                        <a:pt x="53185" y="18300"/>
                      </a:cubicBezTo>
                      <a:cubicBezTo>
                        <a:pt x="43608" y="18300"/>
                        <a:pt x="29521" y="19247"/>
                        <a:pt x="15037" y="23586"/>
                      </a:cubicBezTo>
                      <a:lnTo>
                        <a:pt x="15037" y="13331"/>
                      </a:lnTo>
                      <a:cubicBezTo>
                        <a:pt x="29442" y="4575"/>
                        <a:pt x="45112" y="0"/>
                        <a:pt x="60387" y="0"/>
                      </a:cubicBezTo>
                      <a:cubicBezTo>
                        <a:pt x="85396" y="0"/>
                        <a:pt x="112147" y="10649"/>
                        <a:pt x="112147" y="40545"/>
                      </a:cubicBezTo>
                      <a:lnTo>
                        <a:pt x="112147" y="136622"/>
                      </a:lnTo>
                      <a:lnTo>
                        <a:pt x="85238" y="136622"/>
                      </a:lnTo>
                      <a:lnTo>
                        <a:pt x="85238" y="110828"/>
                      </a:lnTo>
                      <a:lnTo>
                        <a:pt x="80410" y="117454"/>
                      </a:lnTo>
                      <a:cubicBezTo>
                        <a:pt x="70755" y="130785"/>
                        <a:pt x="53580" y="140172"/>
                        <a:pt x="38622" y="140172"/>
                      </a:cubicBezTo>
                      <a:close/>
                      <a:moveTo>
                        <a:pt x="80014" y="69258"/>
                      </a:moveTo>
                      <a:cubicBezTo>
                        <a:pt x="56588" y="70520"/>
                        <a:pt x="29283" y="79039"/>
                        <a:pt x="29283" y="98996"/>
                      </a:cubicBezTo>
                      <a:cubicBezTo>
                        <a:pt x="29283" y="112958"/>
                        <a:pt x="38543" y="122660"/>
                        <a:pt x="51760" y="122660"/>
                      </a:cubicBezTo>
                      <a:cubicBezTo>
                        <a:pt x="68618" y="122660"/>
                        <a:pt x="82785" y="108462"/>
                        <a:pt x="82785" y="91581"/>
                      </a:cubicBezTo>
                      <a:lnTo>
                        <a:pt x="82785" y="69100"/>
                      </a:lnTo>
                      <a:lnTo>
                        <a:pt x="80014" y="692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D9B531A8-5B50-7EA1-F6F3-1A2A8EEAF0C0}"/>
                    </a:ext>
                  </a:extLst>
                </p:cNvPr>
                <p:cNvSpPr/>
                <p:nvPr/>
              </p:nvSpPr>
              <p:spPr>
                <a:xfrm>
                  <a:off x="1439116" y="4989949"/>
                  <a:ext cx="84604" cy="183635"/>
                </a:xfrm>
                <a:custGeom>
                  <a:avLst/>
                  <a:gdLst>
                    <a:gd name="connsiteX0" fmla="*/ 16699 w 84604"/>
                    <a:gd name="connsiteY0" fmla="*/ 183636 h 183635"/>
                    <a:gd name="connsiteX1" fmla="*/ 16462 w 84604"/>
                    <a:gd name="connsiteY1" fmla="*/ 70047 h 183635"/>
                    <a:gd name="connsiteX2" fmla="*/ 0 w 84604"/>
                    <a:gd name="connsiteY2" fmla="*/ 70047 h 183635"/>
                    <a:gd name="connsiteX3" fmla="*/ 0 w 84604"/>
                    <a:gd name="connsiteY3" fmla="*/ 51352 h 183635"/>
                    <a:gd name="connsiteX4" fmla="*/ 16462 w 84604"/>
                    <a:gd name="connsiteY4" fmla="*/ 51352 h 183635"/>
                    <a:gd name="connsiteX5" fmla="*/ 16462 w 84604"/>
                    <a:gd name="connsiteY5" fmla="*/ 48749 h 183635"/>
                    <a:gd name="connsiteX6" fmla="*/ 58566 w 84604"/>
                    <a:gd name="connsiteY6" fmla="*/ 0 h 183635"/>
                    <a:gd name="connsiteX7" fmla="*/ 84605 w 84604"/>
                    <a:gd name="connsiteY7" fmla="*/ 6468 h 183635"/>
                    <a:gd name="connsiteX8" fmla="*/ 84605 w 84604"/>
                    <a:gd name="connsiteY8" fmla="*/ 17591 h 183635"/>
                    <a:gd name="connsiteX9" fmla="*/ 73604 w 84604"/>
                    <a:gd name="connsiteY9" fmla="*/ 16881 h 183635"/>
                    <a:gd name="connsiteX10" fmla="*/ 47091 w 84604"/>
                    <a:gd name="connsiteY10" fmla="*/ 48749 h 183635"/>
                    <a:gd name="connsiteX11" fmla="*/ 47091 w 84604"/>
                    <a:gd name="connsiteY11" fmla="*/ 51352 h 183635"/>
                    <a:gd name="connsiteX12" fmla="*/ 84605 w 84604"/>
                    <a:gd name="connsiteY12" fmla="*/ 51352 h 183635"/>
                    <a:gd name="connsiteX13" fmla="*/ 84605 w 84604"/>
                    <a:gd name="connsiteY13" fmla="*/ 70047 h 183635"/>
                    <a:gd name="connsiteX14" fmla="*/ 47328 w 84604"/>
                    <a:gd name="connsiteY14" fmla="*/ 70047 h 183635"/>
                    <a:gd name="connsiteX15" fmla="*/ 47328 w 84604"/>
                    <a:gd name="connsiteY15" fmla="*/ 183636 h 183635"/>
                    <a:gd name="connsiteX16" fmla="*/ 16699 w 84604"/>
                    <a:gd name="connsiteY16" fmla="*/ 183636 h 18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4604" h="183635">
                      <a:moveTo>
                        <a:pt x="16699" y="183636"/>
                      </a:moveTo>
                      <a:lnTo>
                        <a:pt x="16462" y="70047"/>
                      </a:lnTo>
                      <a:lnTo>
                        <a:pt x="0" y="70047"/>
                      </a:lnTo>
                      <a:lnTo>
                        <a:pt x="0" y="51352"/>
                      </a:lnTo>
                      <a:lnTo>
                        <a:pt x="16462" y="51352"/>
                      </a:lnTo>
                      <a:lnTo>
                        <a:pt x="16462" y="48749"/>
                      </a:lnTo>
                      <a:cubicBezTo>
                        <a:pt x="16462" y="30527"/>
                        <a:pt x="21923" y="0"/>
                        <a:pt x="58566" y="0"/>
                      </a:cubicBezTo>
                      <a:cubicBezTo>
                        <a:pt x="67114" y="0"/>
                        <a:pt x="75899" y="2209"/>
                        <a:pt x="84605" y="6468"/>
                      </a:cubicBezTo>
                      <a:lnTo>
                        <a:pt x="84605" y="17591"/>
                      </a:lnTo>
                      <a:cubicBezTo>
                        <a:pt x="80648" y="17117"/>
                        <a:pt x="77007" y="16881"/>
                        <a:pt x="73604" y="16881"/>
                      </a:cubicBezTo>
                      <a:cubicBezTo>
                        <a:pt x="50256" y="16881"/>
                        <a:pt x="47091" y="32972"/>
                        <a:pt x="47091" y="48749"/>
                      </a:cubicBezTo>
                      <a:lnTo>
                        <a:pt x="47091" y="51352"/>
                      </a:lnTo>
                      <a:lnTo>
                        <a:pt x="84605" y="51352"/>
                      </a:lnTo>
                      <a:lnTo>
                        <a:pt x="84605" y="70047"/>
                      </a:lnTo>
                      <a:lnTo>
                        <a:pt x="47328" y="70047"/>
                      </a:lnTo>
                      <a:lnTo>
                        <a:pt x="47328" y="183636"/>
                      </a:lnTo>
                      <a:lnTo>
                        <a:pt x="16699" y="1836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1" name="Graphic 39">
              <a:extLst>
                <a:ext uri="{FF2B5EF4-FFF2-40B4-BE49-F238E27FC236}">
                  <a16:creationId xmlns:a16="http://schemas.microsoft.com/office/drawing/2014/main" id="{7FAB1AAC-E0C4-1F7B-42A1-23374D775726}"/>
                </a:ext>
              </a:extLst>
            </p:cNvPr>
            <p:cNvGrpSpPr/>
            <p:nvPr/>
          </p:nvGrpSpPr>
          <p:grpSpPr>
            <a:xfrm>
              <a:off x="776445" y="4698562"/>
              <a:ext cx="359471" cy="594686"/>
              <a:chOff x="776445" y="4698562"/>
              <a:chExt cx="359471" cy="594686"/>
            </a:xfrm>
          </p:grpSpPr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69D89FFB-E046-9CB8-D135-1B191DD85B5D}"/>
                  </a:ext>
                </a:extLst>
              </p:cNvPr>
              <p:cNvSpPr/>
              <p:nvPr/>
            </p:nvSpPr>
            <p:spPr>
              <a:xfrm>
                <a:off x="776445" y="4698562"/>
                <a:ext cx="359471" cy="540968"/>
              </a:xfrm>
              <a:custGeom>
                <a:avLst/>
                <a:gdLst>
                  <a:gd name="connsiteX0" fmla="*/ 0 w 359471"/>
                  <a:gd name="connsiteY0" fmla="*/ 0 h 540968"/>
                  <a:gd name="connsiteX1" fmla="*/ 359472 w 359471"/>
                  <a:gd name="connsiteY1" fmla="*/ 0 h 540968"/>
                  <a:gd name="connsiteX2" fmla="*/ 359472 w 359471"/>
                  <a:gd name="connsiteY2" fmla="*/ 540968 h 540968"/>
                  <a:gd name="connsiteX3" fmla="*/ 0 w 359471"/>
                  <a:gd name="connsiteY3" fmla="*/ 540968 h 540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471" h="540968">
                    <a:moveTo>
                      <a:pt x="0" y="0"/>
                    </a:moveTo>
                    <a:lnTo>
                      <a:pt x="359472" y="0"/>
                    </a:lnTo>
                    <a:lnTo>
                      <a:pt x="359472" y="540968"/>
                    </a:lnTo>
                    <a:lnTo>
                      <a:pt x="0" y="540968"/>
                    </a:lnTo>
                    <a:close/>
                  </a:path>
                </a:pathLst>
              </a:custGeom>
              <a:solidFill>
                <a:srgbClr val="000000"/>
              </a:solidFill>
              <a:ln w="79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DD01865E-6669-E559-DCE5-7D9F0EE8304A}"/>
                  </a:ext>
                </a:extLst>
              </p:cNvPr>
              <p:cNvSpPr/>
              <p:nvPr/>
            </p:nvSpPr>
            <p:spPr>
              <a:xfrm>
                <a:off x="776445" y="5239530"/>
                <a:ext cx="359471" cy="53718"/>
              </a:xfrm>
              <a:custGeom>
                <a:avLst/>
                <a:gdLst>
                  <a:gd name="connsiteX0" fmla="*/ 0 w 359471"/>
                  <a:gd name="connsiteY0" fmla="*/ 0 h 53718"/>
                  <a:gd name="connsiteX1" fmla="*/ 359472 w 359471"/>
                  <a:gd name="connsiteY1" fmla="*/ 0 h 53718"/>
                  <a:gd name="connsiteX2" fmla="*/ 359472 w 359471"/>
                  <a:gd name="connsiteY2" fmla="*/ 53718 h 53718"/>
                  <a:gd name="connsiteX3" fmla="*/ 0 w 359471"/>
                  <a:gd name="connsiteY3" fmla="*/ 53718 h 5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471" h="53718">
                    <a:moveTo>
                      <a:pt x="0" y="0"/>
                    </a:moveTo>
                    <a:lnTo>
                      <a:pt x="359472" y="0"/>
                    </a:lnTo>
                    <a:lnTo>
                      <a:pt x="359472" y="53718"/>
                    </a:lnTo>
                    <a:lnTo>
                      <a:pt x="0" y="53718"/>
                    </a:lnTo>
                    <a:close/>
                  </a:path>
                </a:pathLst>
              </a:custGeom>
              <a:gradFill>
                <a:gsLst>
                  <a:gs pos="26000">
                    <a:srgbClr val="11A7D9"/>
                  </a:gs>
                  <a:gs pos="54000">
                    <a:srgbClr val="78C16E"/>
                  </a:gs>
                  <a:gs pos="83000">
                    <a:srgbClr val="E3DD00"/>
                  </a:gs>
                </a:gsLst>
                <a:lin ang="16800480" scaled="1"/>
              </a:gradFill>
              <a:ln w="79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921AB835-EBBE-0784-8278-36A6EF7AAA43}"/>
                  </a:ext>
                </a:extLst>
              </p:cNvPr>
              <p:cNvSpPr/>
              <p:nvPr/>
            </p:nvSpPr>
            <p:spPr>
              <a:xfrm>
                <a:off x="860574" y="4984427"/>
                <a:ext cx="191369" cy="196177"/>
              </a:xfrm>
              <a:custGeom>
                <a:avLst/>
                <a:gdLst>
                  <a:gd name="connsiteX0" fmla="*/ 101779 w 191369"/>
                  <a:gd name="connsiteY0" fmla="*/ 196178 h 196177"/>
                  <a:gd name="connsiteX1" fmla="*/ 28492 w 191369"/>
                  <a:gd name="connsiteY1" fmla="*/ 168569 h 196177"/>
                  <a:gd name="connsiteX2" fmla="*/ 0 w 191369"/>
                  <a:gd name="connsiteY2" fmla="*/ 98996 h 196177"/>
                  <a:gd name="connsiteX3" fmla="*/ 26830 w 191369"/>
                  <a:gd name="connsiteY3" fmla="*/ 27608 h 196177"/>
                  <a:gd name="connsiteX4" fmla="*/ 97189 w 191369"/>
                  <a:gd name="connsiteY4" fmla="*/ 0 h 196177"/>
                  <a:gd name="connsiteX5" fmla="*/ 165252 w 191369"/>
                  <a:gd name="connsiteY5" fmla="*/ 26425 h 196177"/>
                  <a:gd name="connsiteX6" fmla="*/ 191370 w 191369"/>
                  <a:gd name="connsiteY6" fmla="*/ 91502 h 196177"/>
                  <a:gd name="connsiteX7" fmla="*/ 191370 w 191369"/>
                  <a:gd name="connsiteY7" fmla="*/ 102546 h 196177"/>
                  <a:gd name="connsiteX8" fmla="*/ 189391 w 191369"/>
                  <a:gd name="connsiteY8" fmla="*/ 110434 h 196177"/>
                  <a:gd name="connsiteX9" fmla="*/ 184801 w 191369"/>
                  <a:gd name="connsiteY9" fmla="*/ 112564 h 196177"/>
                  <a:gd name="connsiteX10" fmla="*/ 59279 w 191369"/>
                  <a:gd name="connsiteY10" fmla="*/ 112564 h 196177"/>
                  <a:gd name="connsiteX11" fmla="*/ 60229 w 191369"/>
                  <a:gd name="connsiteY11" fmla="*/ 117297 h 196177"/>
                  <a:gd name="connsiteX12" fmla="*/ 75028 w 191369"/>
                  <a:gd name="connsiteY12" fmla="*/ 140882 h 196177"/>
                  <a:gd name="connsiteX13" fmla="*/ 102808 w 191369"/>
                  <a:gd name="connsiteY13" fmla="*/ 149480 h 196177"/>
                  <a:gd name="connsiteX14" fmla="*/ 122831 w 191369"/>
                  <a:gd name="connsiteY14" fmla="*/ 145536 h 196177"/>
                  <a:gd name="connsiteX15" fmla="*/ 140322 w 191369"/>
                  <a:gd name="connsiteY15" fmla="*/ 133309 h 196177"/>
                  <a:gd name="connsiteX16" fmla="*/ 145071 w 191369"/>
                  <a:gd name="connsiteY16" fmla="*/ 130627 h 196177"/>
                  <a:gd name="connsiteX17" fmla="*/ 145625 w 191369"/>
                  <a:gd name="connsiteY17" fmla="*/ 130627 h 196177"/>
                  <a:gd name="connsiteX18" fmla="*/ 150294 w 191369"/>
                  <a:gd name="connsiteY18" fmla="*/ 132205 h 196177"/>
                  <a:gd name="connsiteX19" fmla="*/ 182981 w 191369"/>
                  <a:gd name="connsiteY19" fmla="*/ 153582 h 196177"/>
                  <a:gd name="connsiteX20" fmla="*/ 185118 w 191369"/>
                  <a:gd name="connsiteY20" fmla="*/ 156579 h 196177"/>
                  <a:gd name="connsiteX21" fmla="*/ 183930 w 191369"/>
                  <a:gd name="connsiteY21" fmla="*/ 160681 h 196177"/>
                  <a:gd name="connsiteX22" fmla="*/ 150848 w 191369"/>
                  <a:gd name="connsiteY22" fmla="*/ 186397 h 196177"/>
                  <a:gd name="connsiteX23" fmla="*/ 101937 w 191369"/>
                  <a:gd name="connsiteY23" fmla="*/ 196178 h 196177"/>
                  <a:gd name="connsiteX24" fmla="*/ 98138 w 191369"/>
                  <a:gd name="connsiteY24" fmla="*/ 43779 h 196177"/>
                  <a:gd name="connsiteX25" fmla="*/ 74870 w 191369"/>
                  <a:gd name="connsiteY25" fmla="*/ 51667 h 196177"/>
                  <a:gd name="connsiteX26" fmla="*/ 61574 w 191369"/>
                  <a:gd name="connsiteY26" fmla="*/ 72176 h 196177"/>
                  <a:gd name="connsiteX27" fmla="*/ 60387 w 191369"/>
                  <a:gd name="connsiteY27" fmla="*/ 77067 h 196177"/>
                  <a:gd name="connsiteX28" fmla="*/ 134307 w 191369"/>
                  <a:gd name="connsiteY28" fmla="*/ 77067 h 196177"/>
                  <a:gd name="connsiteX29" fmla="*/ 133516 w 191369"/>
                  <a:gd name="connsiteY29" fmla="*/ 72413 h 196177"/>
                  <a:gd name="connsiteX30" fmla="*/ 121248 w 191369"/>
                  <a:gd name="connsiteY30" fmla="*/ 51746 h 196177"/>
                  <a:gd name="connsiteX31" fmla="*/ 98138 w 191369"/>
                  <a:gd name="connsiteY31" fmla="*/ 43779 h 19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1369" h="196177">
                    <a:moveTo>
                      <a:pt x="101779" y="196178"/>
                    </a:moveTo>
                    <a:cubicBezTo>
                      <a:pt x="72100" y="196178"/>
                      <a:pt x="47407" y="186870"/>
                      <a:pt x="28492" y="168569"/>
                    </a:cubicBezTo>
                    <a:cubicBezTo>
                      <a:pt x="9576" y="150269"/>
                      <a:pt x="0" y="126920"/>
                      <a:pt x="0" y="98996"/>
                    </a:cubicBezTo>
                    <a:cubicBezTo>
                      <a:pt x="0" y="71072"/>
                      <a:pt x="9022" y="45988"/>
                      <a:pt x="26830" y="27608"/>
                    </a:cubicBezTo>
                    <a:cubicBezTo>
                      <a:pt x="44558" y="9308"/>
                      <a:pt x="68222" y="0"/>
                      <a:pt x="97189" y="0"/>
                    </a:cubicBezTo>
                    <a:cubicBezTo>
                      <a:pt x="126155" y="0"/>
                      <a:pt x="147920" y="8914"/>
                      <a:pt x="165252" y="26425"/>
                    </a:cubicBezTo>
                    <a:cubicBezTo>
                      <a:pt x="182585" y="44016"/>
                      <a:pt x="191370" y="65866"/>
                      <a:pt x="191370" y="91502"/>
                    </a:cubicBezTo>
                    <a:lnTo>
                      <a:pt x="191370" y="102546"/>
                    </a:lnTo>
                    <a:cubicBezTo>
                      <a:pt x="191370" y="105938"/>
                      <a:pt x="190737" y="108541"/>
                      <a:pt x="189391" y="110434"/>
                    </a:cubicBezTo>
                    <a:cubicBezTo>
                      <a:pt x="188362" y="111933"/>
                      <a:pt x="186938" y="112564"/>
                      <a:pt x="184801" y="112564"/>
                    </a:cubicBezTo>
                    <a:lnTo>
                      <a:pt x="59279" y="112564"/>
                    </a:lnTo>
                    <a:lnTo>
                      <a:pt x="60229" y="117297"/>
                    </a:lnTo>
                    <a:cubicBezTo>
                      <a:pt x="62207" y="127157"/>
                      <a:pt x="67193" y="135124"/>
                      <a:pt x="75028" y="140882"/>
                    </a:cubicBezTo>
                    <a:cubicBezTo>
                      <a:pt x="82705" y="146562"/>
                      <a:pt x="92044" y="149480"/>
                      <a:pt x="102808" y="149480"/>
                    </a:cubicBezTo>
                    <a:cubicBezTo>
                      <a:pt x="110010" y="149480"/>
                      <a:pt x="116737" y="148139"/>
                      <a:pt x="122831" y="145536"/>
                    </a:cubicBezTo>
                    <a:cubicBezTo>
                      <a:pt x="128925" y="142933"/>
                      <a:pt x="134782" y="138831"/>
                      <a:pt x="140322" y="133309"/>
                    </a:cubicBezTo>
                    <a:cubicBezTo>
                      <a:pt x="141984" y="131653"/>
                      <a:pt x="143567" y="130785"/>
                      <a:pt x="145071" y="130627"/>
                    </a:cubicBezTo>
                    <a:cubicBezTo>
                      <a:pt x="145229" y="130627"/>
                      <a:pt x="145466" y="130627"/>
                      <a:pt x="145625" y="130627"/>
                    </a:cubicBezTo>
                    <a:cubicBezTo>
                      <a:pt x="147049" y="130627"/>
                      <a:pt x="148632" y="131180"/>
                      <a:pt x="150294" y="132205"/>
                    </a:cubicBezTo>
                    <a:lnTo>
                      <a:pt x="182981" y="153582"/>
                    </a:lnTo>
                    <a:cubicBezTo>
                      <a:pt x="184722" y="154686"/>
                      <a:pt x="185038" y="155712"/>
                      <a:pt x="185118" y="156579"/>
                    </a:cubicBezTo>
                    <a:cubicBezTo>
                      <a:pt x="185276" y="157999"/>
                      <a:pt x="184880" y="159261"/>
                      <a:pt x="183930" y="160681"/>
                    </a:cubicBezTo>
                    <a:cubicBezTo>
                      <a:pt x="176570" y="171330"/>
                      <a:pt x="165490" y="179928"/>
                      <a:pt x="150848" y="186397"/>
                    </a:cubicBezTo>
                    <a:cubicBezTo>
                      <a:pt x="136048" y="192944"/>
                      <a:pt x="119586" y="196178"/>
                      <a:pt x="101937" y="196178"/>
                    </a:cubicBezTo>
                    <a:close/>
                    <a:moveTo>
                      <a:pt x="98138" y="43779"/>
                    </a:moveTo>
                    <a:cubicBezTo>
                      <a:pt x="89512" y="43779"/>
                      <a:pt x="81677" y="46461"/>
                      <a:pt x="74870" y="51667"/>
                    </a:cubicBezTo>
                    <a:cubicBezTo>
                      <a:pt x="68064" y="56952"/>
                      <a:pt x="63553" y="63815"/>
                      <a:pt x="61574" y="72176"/>
                    </a:cubicBezTo>
                    <a:lnTo>
                      <a:pt x="60387" y="77067"/>
                    </a:lnTo>
                    <a:lnTo>
                      <a:pt x="134307" y="77067"/>
                    </a:lnTo>
                    <a:lnTo>
                      <a:pt x="133516" y="72413"/>
                    </a:lnTo>
                    <a:cubicBezTo>
                      <a:pt x="132012" y="63973"/>
                      <a:pt x="127897" y="57031"/>
                      <a:pt x="121248" y="51746"/>
                    </a:cubicBezTo>
                    <a:cubicBezTo>
                      <a:pt x="114680" y="46461"/>
                      <a:pt x="106923" y="43779"/>
                      <a:pt x="98138" y="437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7820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– Right — Top Tri —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A6217A6-E676-6D2E-3610-A47DCB4CDE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95205" y="1"/>
            <a:ext cx="5496795" cy="4244358"/>
          </a:xfrm>
          <a:custGeom>
            <a:avLst/>
            <a:gdLst>
              <a:gd name="connsiteX0" fmla="*/ 0 w 5496795"/>
              <a:gd name="connsiteY0" fmla="*/ 0 h 4244358"/>
              <a:gd name="connsiteX1" fmla="*/ 1656317 w 5496795"/>
              <a:gd name="connsiteY1" fmla="*/ 0 h 4244358"/>
              <a:gd name="connsiteX2" fmla="*/ 3051689 w 5496795"/>
              <a:gd name="connsiteY2" fmla="*/ 1398453 h 4244358"/>
              <a:gd name="connsiteX3" fmla="*/ 3898206 w 5496795"/>
              <a:gd name="connsiteY3" fmla="*/ 549958 h 4244358"/>
              <a:gd name="connsiteX4" fmla="*/ 5496795 w 5496795"/>
              <a:gd name="connsiteY4" fmla="*/ 2152371 h 4244358"/>
              <a:gd name="connsiteX5" fmla="*/ 5496795 w 5496795"/>
              <a:gd name="connsiteY5" fmla="*/ 4244358 h 4244358"/>
              <a:gd name="connsiteX6" fmla="*/ 0 w 5496795"/>
              <a:gd name="connsiteY6" fmla="*/ 4244358 h 424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6795" h="4244358">
                <a:moveTo>
                  <a:pt x="0" y="0"/>
                </a:moveTo>
                <a:lnTo>
                  <a:pt x="1656317" y="0"/>
                </a:lnTo>
                <a:lnTo>
                  <a:pt x="3051689" y="1398453"/>
                </a:lnTo>
                <a:lnTo>
                  <a:pt x="3898206" y="549958"/>
                </a:lnTo>
                <a:lnTo>
                  <a:pt x="5496795" y="2152371"/>
                </a:lnTo>
                <a:lnTo>
                  <a:pt x="5496795" y="4244358"/>
                </a:lnTo>
                <a:lnTo>
                  <a:pt x="0" y="4244358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03EFC66-D03C-B984-0411-E82233A00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4126" y="4327972"/>
            <a:ext cx="2707874" cy="2530028"/>
          </a:xfrm>
          <a:custGeom>
            <a:avLst/>
            <a:gdLst>
              <a:gd name="connsiteX0" fmla="*/ 1721362 w 2707874"/>
              <a:gd name="connsiteY0" fmla="*/ 2355379 h 2530028"/>
              <a:gd name="connsiteX1" fmla="*/ 1721362 w 2707874"/>
              <a:gd name="connsiteY1" fmla="*/ 2371758 h 2530028"/>
              <a:gd name="connsiteX2" fmla="*/ 1698832 w 2707874"/>
              <a:gd name="connsiteY2" fmla="*/ 2394403 h 2530028"/>
              <a:gd name="connsiteX3" fmla="*/ 1682510 w 2707874"/>
              <a:gd name="connsiteY3" fmla="*/ 2377161 h 2530028"/>
              <a:gd name="connsiteX4" fmla="*/ 1719350 w 2707874"/>
              <a:gd name="connsiteY4" fmla="*/ 2355494 h 2530028"/>
              <a:gd name="connsiteX5" fmla="*/ 2292533 w 2707874"/>
              <a:gd name="connsiteY5" fmla="*/ 2335378 h 2530028"/>
              <a:gd name="connsiteX6" fmla="*/ 2306614 w 2707874"/>
              <a:gd name="connsiteY6" fmla="*/ 2341298 h 2530028"/>
              <a:gd name="connsiteX7" fmla="*/ 2312361 w 2707874"/>
              <a:gd name="connsiteY7" fmla="*/ 2355609 h 2530028"/>
              <a:gd name="connsiteX8" fmla="*/ 2306614 w 2707874"/>
              <a:gd name="connsiteY8" fmla="*/ 2369919 h 2530028"/>
              <a:gd name="connsiteX9" fmla="*/ 2292533 w 2707874"/>
              <a:gd name="connsiteY9" fmla="*/ 2375839 h 2530028"/>
              <a:gd name="connsiteX10" fmla="*/ 2278394 w 2707874"/>
              <a:gd name="connsiteY10" fmla="*/ 2369919 h 2530028"/>
              <a:gd name="connsiteX11" fmla="*/ 2272589 w 2707874"/>
              <a:gd name="connsiteY11" fmla="*/ 2355609 h 2530028"/>
              <a:gd name="connsiteX12" fmla="*/ 2278394 w 2707874"/>
              <a:gd name="connsiteY12" fmla="*/ 2341298 h 2530028"/>
              <a:gd name="connsiteX13" fmla="*/ 2292533 w 2707874"/>
              <a:gd name="connsiteY13" fmla="*/ 2335378 h 2530028"/>
              <a:gd name="connsiteX14" fmla="*/ 2057122 w 2707874"/>
              <a:gd name="connsiteY14" fmla="*/ 2335378 h 2530028"/>
              <a:gd name="connsiteX15" fmla="*/ 2071203 w 2707874"/>
              <a:gd name="connsiteY15" fmla="*/ 2341298 h 2530028"/>
              <a:gd name="connsiteX16" fmla="*/ 2076950 w 2707874"/>
              <a:gd name="connsiteY16" fmla="*/ 2355609 h 2530028"/>
              <a:gd name="connsiteX17" fmla="*/ 2071203 w 2707874"/>
              <a:gd name="connsiteY17" fmla="*/ 2369919 h 2530028"/>
              <a:gd name="connsiteX18" fmla="*/ 2057122 w 2707874"/>
              <a:gd name="connsiteY18" fmla="*/ 2375839 h 2530028"/>
              <a:gd name="connsiteX19" fmla="*/ 2042984 w 2707874"/>
              <a:gd name="connsiteY19" fmla="*/ 2369919 h 2530028"/>
              <a:gd name="connsiteX20" fmla="*/ 2037178 w 2707874"/>
              <a:gd name="connsiteY20" fmla="*/ 2355609 h 2530028"/>
              <a:gd name="connsiteX21" fmla="*/ 2042984 w 2707874"/>
              <a:gd name="connsiteY21" fmla="*/ 2341298 h 2530028"/>
              <a:gd name="connsiteX22" fmla="*/ 2057122 w 2707874"/>
              <a:gd name="connsiteY22" fmla="*/ 2335378 h 2530028"/>
              <a:gd name="connsiteX23" fmla="*/ 2174769 w 2707874"/>
              <a:gd name="connsiteY23" fmla="*/ 2335321 h 2530028"/>
              <a:gd name="connsiteX24" fmla="*/ 2188850 w 2707874"/>
              <a:gd name="connsiteY24" fmla="*/ 2341241 h 2530028"/>
              <a:gd name="connsiteX25" fmla="*/ 2194656 w 2707874"/>
              <a:gd name="connsiteY25" fmla="*/ 2355551 h 2530028"/>
              <a:gd name="connsiteX26" fmla="*/ 2188850 w 2707874"/>
              <a:gd name="connsiteY26" fmla="*/ 2369862 h 2530028"/>
              <a:gd name="connsiteX27" fmla="*/ 2174769 w 2707874"/>
              <a:gd name="connsiteY27" fmla="*/ 2375782 h 2530028"/>
              <a:gd name="connsiteX28" fmla="*/ 2160689 w 2707874"/>
              <a:gd name="connsiteY28" fmla="*/ 2369862 h 2530028"/>
              <a:gd name="connsiteX29" fmla="*/ 2154884 w 2707874"/>
              <a:gd name="connsiteY29" fmla="*/ 2355551 h 2530028"/>
              <a:gd name="connsiteX30" fmla="*/ 2160689 w 2707874"/>
              <a:gd name="connsiteY30" fmla="*/ 2341241 h 2530028"/>
              <a:gd name="connsiteX31" fmla="*/ 2174769 w 2707874"/>
              <a:gd name="connsiteY31" fmla="*/ 2335321 h 2530028"/>
              <a:gd name="connsiteX32" fmla="*/ 1943784 w 2707874"/>
              <a:gd name="connsiteY32" fmla="*/ 2333424 h 2530028"/>
              <a:gd name="connsiteX33" fmla="*/ 1943842 w 2707874"/>
              <a:gd name="connsiteY33" fmla="*/ 2333424 h 2530028"/>
              <a:gd name="connsiteX34" fmla="*/ 1943813 w 2707874"/>
              <a:gd name="connsiteY34" fmla="*/ 2333435 h 2530028"/>
              <a:gd name="connsiteX35" fmla="*/ 2407767 w 2707874"/>
              <a:gd name="connsiteY35" fmla="*/ 2329918 h 2530028"/>
              <a:gd name="connsiteX36" fmla="*/ 2418284 w 2707874"/>
              <a:gd name="connsiteY36" fmla="*/ 2333539 h 2530028"/>
              <a:gd name="connsiteX37" fmla="*/ 2423802 w 2707874"/>
              <a:gd name="connsiteY37" fmla="*/ 2342850 h 2530028"/>
              <a:gd name="connsiteX38" fmla="*/ 2391156 w 2707874"/>
              <a:gd name="connsiteY38" fmla="*/ 2342850 h 2530028"/>
              <a:gd name="connsiteX39" fmla="*/ 2397192 w 2707874"/>
              <a:gd name="connsiteY39" fmla="*/ 2333539 h 2530028"/>
              <a:gd name="connsiteX40" fmla="*/ 2407767 w 2707874"/>
              <a:gd name="connsiteY40" fmla="*/ 2329918 h 2530028"/>
              <a:gd name="connsiteX41" fmla="*/ 1834355 w 2707874"/>
              <a:gd name="connsiteY41" fmla="*/ 2329918 h 2530028"/>
              <a:gd name="connsiteX42" fmla="*/ 1844873 w 2707874"/>
              <a:gd name="connsiteY42" fmla="*/ 2333539 h 2530028"/>
              <a:gd name="connsiteX43" fmla="*/ 1850390 w 2707874"/>
              <a:gd name="connsiteY43" fmla="*/ 2342850 h 2530028"/>
              <a:gd name="connsiteX44" fmla="*/ 1817745 w 2707874"/>
              <a:gd name="connsiteY44" fmla="*/ 2342850 h 2530028"/>
              <a:gd name="connsiteX45" fmla="*/ 1823780 w 2707874"/>
              <a:gd name="connsiteY45" fmla="*/ 2333539 h 2530028"/>
              <a:gd name="connsiteX46" fmla="*/ 1834355 w 2707874"/>
              <a:gd name="connsiteY46" fmla="*/ 2329918 h 2530028"/>
              <a:gd name="connsiteX47" fmla="*/ 1362441 w 2707874"/>
              <a:gd name="connsiteY47" fmla="*/ 2319229 h 2530028"/>
              <a:gd name="connsiteX48" fmla="*/ 1389683 w 2707874"/>
              <a:gd name="connsiteY48" fmla="*/ 2355839 h 2530028"/>
              <a:gd name="connsiteX49" fmla="*/ 1362441 w 2707874"/>
              <a:gd name="connsiteY49" fmla="*/ 2394404 h 2530028"/>
              <a:gd name="connsiteX50" fmla="*/ 1335428 w 2707874"/>
              <a:gd name="connsiteY50" fmla="*/ 2355839 h 2530028"/>
              <a:gd name="connsiteX51" fmla="*/ 1362441 w 2707874"/>
              <a:gd name="connsiteY51" fmla="*/ 2319229 h 2530028"/>
              <a:gd name="connsiteX52" fmla="*/ 1427961 w 2707874"/>
              <a:gd name="connsiteY52" fmla="*/ 2308308 h 2530028"/>
              <a:gd name="connsiteX53" fmla="*/ 1427961 w 2707874"/>
              <a:gd name="connsiteY53" fmla="*/ 2404690 h 2530028"/>
              <a:gd name="connsiteX54" fmla="*/ 1427961 w 2707874"/>
              <a:gd name="connsiteY54" fmla="*/ 2404748 h 2530028"/>
              <a:gd name="connsiteX55" fmla="*/ 1450030 w 2707874"/>
              <a:gd name="connsiteY55" fmla="*/ 2404748 h 2530028"/>
              <a:gd name="connsiteX56" fmla="*/ 1450030 w 2707874"/>
              <a:gd name="connsiteY56" fmla="*/ 2332447 h 2530028"/>
              <a:gd name="connsiteX57" fmla="*/ 1451007 w 2707874"/>
              <a:gd name="connsiteY57" fmla="*/ 2331872 h 2530028"/>
              <a:gd name="connsiteX58" fmla="*/ 1474169 w 2707874"/>
              <a:gd name="connsiteY58" fmla="*/ 2322848 h 2530028"/>
              <a:gd name="connsiteX59" fmla="*/ 1477848 w 2707874"/>
              <a:gd name="connsiteY59" fmla="*/ 2322677 h 2530028"/>
              <a:gd name="connsiteX60" fmla="*/ 1484285 w 2707874"/>
              <a:gd name="connsiteY60" fmla="*/ 2323021 h 2530028"/>
              <a:gd name="connsiteX61" fmla="*/ 1484285 w 2707874"/>
              <a:gd name="connsiteY61" fmla="*/ 2308365 h 2530028"/>
              <a:gd name="connsiteX62" fmla="*/ 1453076 w 2707874"/>
              <a:gd name="connsiteY62" fmla="*/ 2319860 h 2530028"/>
              <a:gd name="connsiteX63" fmla="*/ 1450030 w 2707874"/>
              <a:gd name="connsiteY63" fmla="*/ 2322101 h 2530028"/>
              <a:gd name="connsiteX64" fmla="*/ 1450030 w 2707874"/>
              <a:gd name="connsiteY64" fmla="*/ 2308308 h 2530028"/>
              <a:gd name="connsiteX65" fmla="*/ 1099041 w 2707874"/>
              <a:gd name="connsiteY65" fmla="*/ 2308308 h 2530028"/>
              <a:gd name="connsiteX66" fmla="*/ 1099041 w 2707874"/>
              <a:gd name="connsiteY66" fmla="*/ 2404690 h 2530028"/>
              <a:gd name="connsiteX67" fmla="*/ 1121053 w 2707874"/>
              <a:gd name="connsiteY67" fmla="*/ 2404690 h 2530028"/>
              <a:gd name="connsiteX68" fmla="*/ 1121053 w 2707874"/>
              <a:gd name="connsiteY68" fmla="*/ 2308308 h 2530028"/>
              <a:gd name="connsiteX69" fmla="*/ 1556586 w 2707874"/>
              <a:gd name="connsiteY69" fmla="*/ 2305147 h 2530028"/>
              <a:gd name="connsiteX70" fmla="*/ 1525838 w 2707874"/>
              <a:gd name="connsiteY70" fmla="*/ 2317849 h 2530028"/>
              <a:gd name="connsiteX71" fmla="*/ 1522734 w 2707874"/>
              <a:gd name="connsiteY71" fmla="*/ 2320378 h 2530028"/>
              <a:gd name="connsiteX72" fmla="*/ 1522734 w 2707874"/>
              <a:gd name="connsiteY72" fmla="*/ 2308308 h 2530028"/>
              <a:gd name="connsiteX73" fmla="*/ 1500664 w 2707874"/>
              <a:gd name="connsiteY73" fmla="*/ 2308308 h 2530028"/>
              <a:gd name="connsiteX74" fmla="*/ 1500664 w 2707874"/>
              <a:gd name="connsiteY74" fmla="*/ 2404634 h 2530028"/>
              <a:gd name="connsiteX75" fmla="*/ 1522734 w 2707874"/>
              <a:gd name="connsiteY75" fmla="*/ 2404634 h 2530028"/>
              <a:gd name="connsiteX76" fmla="*/ 1522734 w 2707874"/>
              <a:gd name="connsiteY76" fmla="*/ 2329229 h 2530028"/>
              <a:gd name="connsiteX77" fmla="*/ 1523539 w 2707874"/>
              <a:gd name="connsiteY77" fmla="*/ 2328654 h 2530028"/>
              <a:gd name="connsiteX78" fmla="*/ 1544861 w 2707874"/>
              <a:gd name="connsiteY78" fmla="*/ 2321355 h 2530028"/>
              <a:gd name="connsiteX79" fmla="*/ 1561586 w 2707874"/>
              <a:gd name="connsiteY79" fmla="*/ 2346011 h 2530028"/>
              <a:gd name="connsiteX80" fmla="*/ 1561586 w 2707874"/>
              <a:gd name="connsiteY80" fmla="*/ 2404691 h 2530028"/>
              <a:gd name="connsiteX81" fmla="*/ 1583656 w 2707874"/>
              <a:gd name="connsiteY81" fmla="*/ 2404691 h 2530028"/>
              <a:gd name="connsiteX82" fmla="*/ 1583656 w 2707874"/>
              <a:gd name="connsiteY82" fmla="*/ 2338482 h 2530028"/>
              <a:gd name="connsiteX83" fmla="*/ 1582909 w 2707874"/>
              <a:gd name="connsiteY83" fmla="*/ 2330723 h 2530028"/>
              <a:gd name="connsiteX84" fmla="*/ 1582622 w 2707874"/>
              <a:gd name="connsiteY84" fmla="*/ 2329401 h 2530028"/>
              <a:gd name="connsiteX85" fmla="*/ 1583771 w 2707874"/>
              <a:gd name="connsiteY85" fmla="*/ 2328654 h 2530028"/>
              <a:gd name="connsiteX86" fmla="*/ 1605036 w 2707874"/>
              <a:gd name="connsiteY86" fmla="*/ 2321355 h 2530028"/>
              <a:gd name="connsiteX87" fmla="*/ 1622508 w 2707874"/>
              <a:gd name="connsiteY87" fmla="*/ 2346011 h 2530028"/>
              <a:gd name="connsiteX88" fmla="*/ 1622508 w 2707874"/>
              <a:gd name="connsiteY88" fmla="*/ 2404691 h 2530028"/>
              <a:gd name="connsiteX89" fmla="*/ 1622565 w 2707874"/>
              <a:gd name="connsiteY89" fmla="*/ 2404691 h 2530028"/>
              <a:gd name="connsiteX90" fmla="*/ 1644635 w 2707874"/>
              <a:gd name="connsiteY90" fmla="*/ 2404691 h 2530028"/>
              <a:gd name="connsiteX91" fmla="*/ 1644635 w 2707874"/>
              <a:gd name="connsiteY91" fmla="*/ 2338482 h 2530028"/>
              <a:gd name="connsiteX92" fmla="*/ 1616588 w 2707874"/>
              <a:gd name="connsiteY92" fmla="*/ 2305147 h 2530028"/>
              <a:gd name="connsiteX93" fmla="*/ 1582622 w 2707874"/>
              <a:gd name="connsiteY93" fmla="*/ 2319746 h 2530028"/>
              <a:gd name="connsiteX94" fmla="*/ 1580782 w 2707874"/>
              <a:gd name="connsiteY94" fmla="*/ 2321010 h 2530028"/>
              <a:gd name="connsiteX95" fmla="*/ 1579805 w 2707874"/>
              <a:gd name="connsiteY95" fmla="*/ 2318998 h 2530028"/>
              <a:gd name="connsiteX96" fmla="*/ 1556586 w 2707874"/>
              <a:gd name="connsiteY96" fmla="*/ 2305147 h 2530028"/>
              <a:gd name="connsiteX97" fmla="*/ 1201056 w 2707874"/>
              <a:gd name="connsiteY97" fmla="*/ 2305147 h 2530028"/>
              <a:gd name="connsiteX98" fmla="*/ 1167951 w 2707874"/>
              <a:gd name="connsiteY98" fmla="*/ 2317906 h 2530028"/>
              <a:gd name="connsiteX99" fmla="*/ 1164905 w 2707874"/>
              <a:gd name="connsiteY99" fmla="*/ 2320148 h 2530028"/>
              <a:gd name="connsiteX100" fmla="*/ 1164905 w 2707874"/>
              <a:gd name="connsiteY100" fmla="*/ 2308308 h 2530028"/>
              <a:gd name="connsiteX101" fmla="*/ 1142835 w 2707874"/>
              <a:gd name="connsiteY101" fmla="*/ 2308308 h 2530028"/>
              <a:gd name="connsiteX102" fmla="*/ 1142835 w 2707874"/>
              <a:gd name="connsiteY102" fmla="*/ 2404691 h 2530028"/>
              <a:gd name="connsiteX103" fmla="*/ 1164905 w 2707874"/>
              <a:gd name="connsiteY103" fmla="*/ 2404691 h 2530028"/>
              <a:gd name="connsiteX104" fmla="*/ 1164905 w 2707874"/>
              <a:gd name="connsiteY104" fmla="*/ 2329171 h 2530028"/>
              <a:gd name="connsiteX105" fmla="*/ 1165882 w 2707874"/>
              <a:gd name="connsiteY105" fmla="*/ 2328596 h 2530028"/>
              <a:gd name="connsiteX106" fmla="*/ 1190596 w 2707874"/>
              <a:gd name="connsiteY106" fmla="*/ 2321355 h 2530028"/>
              <a:gd name="connsiteX107" fmla="*/ 1207091 w 2707874"/>
              <a:gd name="connsiteY107" fmla="*/ 2346011 h 2530028"/>
              <a:gd name="connsiteX108" fmla="*/ 1207091 w 2707874"/>
              <a:gd name="connsiteY108" fmla="*/ 2404691 h 2530028"/>
              <a:gd name="connsiteX109" fmla="*/ 1229103 w 2707874"/>
              <a:gd name="connsiteY109" fmla="*/ 2404691 h 2530028"/>
              <a:gd name="connsiteX110" fmla="*/ 1229103 w 2707874"/>
              <a:gd name="connsiteY110" fmla="*/ 2338482 h 2530028"/>
              <a:gd name="connsiteX111" fmla="*/ 1201056 w 2707874"/>
              <a:gd name="connsiteY111" fmla="*/ 2305147 h 2530028"/>
              <a:gd name="connsiteX112" fmla="*/ 1362441 w 2707874"/>
              <a:gd name="connsiteY112" fmla="*/ 2305090 h 2530028"/>
              <a:gd name="connsiteX113" fmla="*/ 1313531 w 2707874"/>
              <a:gd name="connsiteY113" fmla="*/ 2355379 h 2530028"/>
              <a:gd name="connsiteX114" fmla="*/ 1362441 w 2707874"/>
              <a:gd name="connsiteY114" fmla="*/ 2407278 h 2530028"/>
              <a:gd name="connsiteX115" fmla="*/ 1411351 w 2707874"/>
              <a:gd name="connsiteY115" fmla="*/ 2355379 h 2530028"/>
              <a:gd name="connsiteX116" fmla="*/ 1362441 w 2707874"/>
              <a:gd name="connsiteY116" fmla="*/ 2305090 h 2530028"/>
              <a:gd name="connsiteX117" fmla="*/ 1705097 w 2707874"/>
              <a:gd name="connsiteY117" fmla="*/ 2305032 h 2530028"/>
              <a:gd name="connsiteX118" fmla="*/ 1672165 w 2707874"/>
              <a:gd name="connsiteY118" fmla="*/ 2314745 h 2530028"/>
              <a:gd name="connsiteX119" fmla="*/ 1672165 w 2707874"/>
              <a:gd name="connsiteY119" fmla="*/ 2322217 h 2530028"/>
              <a:gd name="connsiteX120" fmla="*/ 1699867 w 2707874"/>
              <a:gd name="connsiteY120" fmla="*/ 2318366 h 2530028"/>
              <a:gd name="connsiteX121" fmla="*/ 1721419 w 2707874"/>
              <a:gd name="connsiteY121" fmla="*/ 2337447 h 2530028"/>
              <a:gd name="connsiteX122" fmla="*/ 1721419 w 2707874"/>
              <a:gd name="connsiteY122" fmla="*/ 2345321 h 2530028"/>
              <a:gd name="connsiteX123" fmla="*/ 1719580 w 2707874"/>
              <a:gd name="connsiteY123" fmla="*/ 2345321 h 2530028"/>
              <a:gd name="connsiteX124" fmla="*/ 1661245 w 2707874"/>
              <a:gd name="connsiteY124" fmla="*/ 2380897 h 2530028"/>
              <a:gd name="connsiteX125" fmla="*/ 1689292 w 2707874"/>
              <a:gd name="connsiteY125" fmla="*/ 2407277 h 2530028"/>
              <a:gd name="connsiteX126" fmla="*/ 1689292 w 2707874"/>
              <a:gd name="connsiteY126" fmla="*/ 2407162 h 2530028"/>
              <a:gd name="connsiteX127" fmla="*/ 1719638 w 2707874"/>
              <a:gd name="connsiteY127" fmla="*/ 2390610 h 2530028"/>
              <a:gd name="connsiteX128" fmla="*/ 1723143 w 2707874"/>
              <a:gd name="connsiteY128" fmla="*/ 2385782 h 2530028"/>
              <a:gd name="connsiteX129" fmla="*/ 1723143 w 2707874"/>
              <a:gd name="connsiteY129" fmla="*/ 2404576 h 2530028"/>
              <a:gd name="connsiteX130" fmla="*/ 1742684 w 2707874"/>
              <a:gd name="connsiteY130" fmla="*/ 2404576 h 2530028"/>
              <a:gd name="connsiteX131" fmla="*/ 1742684 w 2707874"/>
              <a:gd name="connsiteY131" fmla="*/ 2334574 h 2530028"/>
              <a:gd name="connsiteX132" fmla="*/ 1705097 w 2707874"/>
              <a:gd name="connsiteY132" fmla="*/ 2305032 h 2530028"/>
              <a:gd name="connsiteX133" fmla="*/ 2407249 w 2707874"/>
              <a:gd name="connsiteY133" fmla="*/ 2303595 h 2530028"/>
              <a:gd name="connsiteX134" fmla="*/ 2370064 w 2707874"/>
              <a:gd name="connsiteY134" fmla="*/ 2318309 h 2530028"/>
              <a:gd name="connsiteX135" fmla="*/ 2355868 w 2707874"/>
              <a:gd name="connsiteY135" fmla="*/ 2356126 h 2530028"/>
              <a:gd name="connsiteX136" fmla="*/ 2370984 w 2707874"/>
              <a:gd name="connsiteY136" fmla="*/ 2393024 h 2530028"/>
              <a:gd name="connsiteX137" fmla="*/ 2409663 w 2707874"/>
              <a:gd name="connsiteY137" fmla="*/ 2407680 h 2530028"/>
              <a:gd name="connsiteX138" fmla="*/ 2435354 w 2707874"/>
              <a:gd name="connsiteY138" fmla="*/ 2402507 h 2530028"/>
              <a:gd name="connsiteX139" fmla="*/ 2452998 w 2707874"/>
              <a:gd name="connsiteY139" fmla="*/ 2388713 h 2530028"/>
              <a:gd name="connsiteX140" fmla="*/ 2452941 w 2707874"/>
              <a:gd name="connsiteY140" fmla="*/ 2388656 h 2530028"/>
              <a:gd name="connsiteX141" fmla="*/ 2453918 w 2707874"/>
              <a:gd name="connsiteY141" fmla="*/ 2385150 h 2530028"/>
              <a:gd name="connsiteX142" fmla="*/ 2451906 w 2707874"/>
              <a:gd name="connsiteY142" fmla="*/ 2382219 h 2530028"/>
              <a:gd name="connsiteX143" fmla="*/ 2435296 w 2707874"/>
              <a:gd name="connsiteY143" fmla="*/ 2371299 h 2530028"/>
              <a:gd name="connsiteX144" fmla="*/ 2431388 w 2707874"/>
              <a:gd name="connsiteY144" fmla="*/ 2370207 h 2530028"/>
              <a:gd name="connsiteX145" fmla="*/ 2427710 w 2707874"/>
              <a:gd name="connsiteY145" fmla="*/ 2372161 h 2530028"/>
              <a:gd name="connsiteX146" fmla="*/ 2419434 w 2707874"/>
              <a:gd name="connsiteY146" fmla="*/ 2377965 h 2530028"/>
              <a:gd name="connsiteX147" fmla="*/ 2410066 w 2707874"/>
              <a:gd name="connsiteY147" fmla="*/ 2379805 h 2530028"/>
              <a:gd name="connsiteX148" fmla="*/ 2397134 w 2707874"/>
              <a:gd name="connsiteY148" fmla="*/ 2375839 h 2530028"/>
              <a:gd name="connsiteX149" fmla="*/ 2390410 w 2707874"/>
              <a:gd name="connsiteY149" fmla="*/ 2365034 h 2530028"/>
              <a:gd name="connsiteX150" fmla="*/ 2451791 w 2707874"/>
              <a:gd name="connsiteY150" fmla="*/ 2365034 h 2530028"/>
              <a:gd name="connsiteX151" fmla="*/ 2455757 w 2707874"/>
              <a:gd name="connsiteY151" fmla="*/ 2363080 h 2530028"/>
              <a:gd name="connsiteX152" fmla="*/ 2457136 w 2707874"/>
              <a:gd name="connsiteY152" fmla="*/ 2357907 h 2530028"/>
              <a:gd name="connsiteX153" fmla="*/ 2457136 w 2707874"/>
              <a:gd name="connsiteY153" fmla="*/ 2352275 h 2530028"/>
              <a:gd name="connsiteX154" fmla="*/ 2443285 w 2707874"/>
              <a:gd name="connsiteY154" fmla="*/ 2317676 h 2530028"/>
              <a:gd name="connsiteX155" fmla="*/ 2407249 w 2707874"/>
              <a:gd name="connsiteY155" fmla="*/ 2303595 h 2530028"/>
              <a:gd name="connsiteX156" fmla="*/ 2170114 w 2707874"/>
              <a:gd name="connsiteY156" fmla="*/ 2303595 h 2530028"/>
              <a:gd name="connsiteX157" fmla="*/ 2134653 w 2707874"/>
              <a:gd name="connsiteY157" fmla="*/ 2318653 h 2530028"/>
              <a:gd name="connsiteX158" fmla="*/ 2120285 w 2707874"/>
              <a:gd name="connsiteY158" fmla="*/ 2355609 h 2530028"/>
              <a:gd name="connsiteX159" fmla="*/ 2134653 w 2707874"/>
              <a:gd name="connsiteY159" fmla="*/ 2392564 h 2530028"/>
              <a:gd name="connsiteX160" fmla="*/ 2170114 w 2707874"/>
              <a:gd name="connsiteY160" fmla="*/ 2407622 h 2530028"/>
              <a:gd name="connsiteX161" fmla="*/ 2183276 w 2707874"/>
              <a:gd name="connsiteY161" fmla="*/ 2405323 h 2530028"/>
              <a:gd name="connsiteX162" fmla="*/ 2194138 w 2707874"/>
              <a:gd name="connsiteY162" fmla="*/ 2398369 h 2530028"/>
              <a:gd name="connsiteX163" fmla="*/ 2194138 w 2707874"/>
              <a:gd name="connsiteY163" fmla="*/ 2400036 h 2530028"/>
              <a:gd name="connsiteX164" fmla="*/ 2195574 w 2707874"/>
              <a:gd name="connsiteY164" fmla="*/ 2403369 h 2530028"/>
              <a:gd name="connsiteX165" fmla="*/ 2198966 w 2707874"/>
              <a:gd name="connsiteY165" fmla="*/ 2404748 h 2530028"/>
              <a:gd name="connsiteX166" fmla="*/ 2224024 w 2707874"/>
              <a:gd name="connsiteY166" fmla="*/ 2404748 h 2530028"/>
              <a:gd name="connsiteX167" fmla="*/ 2227242 w 2707874"/>
              <a:gd name="connsiteY167" fmla="*/ 2403369 h 2530028"/>
              <a:gd name="connsiteX168" fmla="*/ 2228564 w 2707874"/>
              <a:gd name="connsiteY168" fmla="*/ 2400036 h 2530028"/>
              <a:gd name="connsiteX169" fmla="*/ 2228564 w 2707874"/>
              <a:gd name="connsiteY169" fmla="*/ 2310952 h 2530028"/>
              <a:gd name="connsiteX170" fmla="*/ 2227242 w 2707874"/>
              <a:gd name="connsiteY170" fmla="*/ 2307619 h 2530028"/>
              <a:gd name="connsiteX171" fmla="*/ 2223909 w 2707874"/>
              <a:gd name="connsiteY171" fmla="*/ 2306297 h 2530028"/>
              <a:gd name="connsiteX172" fmla="*/ 2198794 w 2707874"/>
              <a:gd name="connsiteY172" fmla="*/ 2306297 h 2530028"/>
              <a:gd name="connsiteX173" fmla="*/ 2195460 w 2707874"/>
              <a:gd name="connsiteY173" fmla="*/ 2307619 h 2530028"/>
              <a:gd name="connsiteX174" fmla="*/ 2194138 w 2707874"/>
              <a:gd name="connsiteY174" fmla="*/ 2310952 h 2530028"/>
              <a:gd name="connsiteX175" fmla="*/ 2194138 w 2707874"/>
              <a:gd name="connsiteY175" fmla="*/ 2312734 h 2530028"/>
              <a:gd name="connsiteX176" fmla="*/ 2183276 w 2707874"/>
              <a:gd name="connsiteY176" fmla="*/ 2305894 h 2530028"/>
              <a:gd name="connsiteX177" fmla="*/ 2170114 w 2707874"/>
              <a:gd name="connsiteY177" fmla="*/ 2303595 h 2530028"/>
              <a:gd name="connsiteX178" fmla="*/ 1956371 w 2707874"/>
              <a:gd name="connsiteY178" fmla="*/ 2303595 h 2530028"/>
              <a:gd name="connsiteX179" fmla="*/ 1939704 w 2707874"/>
              <a:gd name="connsiteY179" fmla="*/ 2307274 h 2530028"/>
              <a:gd name="connsiteX180" fmla="*/ 1927749 w 2707874"/>
              <a:gd name="connsiteY180" fmla="*/ 2318079 h 2530028"/>
              <a:gd name="connsiteX181" fmla="*/ 1927749 w 2707874"/>
              <a:gd name="connsiteY181" fmla="*/ 2310952 h 2530028"/>
              <a:gd name="connsiteX182" fmla="*/ 1926427 w 2707874"/>
              <a:gd name="connsiteY182" fmla="*/ 2307619 h 2530028"/>
              <a:gd name="connsiteX183" fmla="*/ 1923094 w 2707874"/>
              <a:gd name="connsiteY183" fmla="*/ 2306297 h 2530028"/>
              <a:gd name="connsiteX184" fmla="*/ 1897978 w 2707874"/>
              <a:gd name="connsiteY184" fmla="*/ 2306297 h 2530028"/>
              <a:gd name="connsiteX185" fmla="*/ 1894644 w 2707874"/>
              <a:gd name="connsiteY185" fmla="*/ 2307619 h 2530028"/>
              <a:gd name="connsiteX186" fmla="*/ 1893322 w 2707874"/>
              <a:gd name="connsiteY186" fmla="*/ 2310952 h 2530028"/>
              <a:gd name="connsiteX187" fmla="*/ 1893322 w 2707874"/>
              <a:gd name="connsiteY187" fmla="*/ 2400150 h 2530028"/>
              <a:gd name="connsiteX188" fmla="*/ 1894644 w 2707874"/>
              <a:gd name="connsiteY188" fmla="*/ 2403484 h 2530028"/>
              <a:gd name="connsiteX189" fmla="*/ 1897978 w 2707874"/>
              <a:gd name="connsiteY189" fmla="*/ 2404806 h 2530028"/>
              <a:gd name="connsiteX190" fmla="*/ 1923094 w 2707874"/>
              <a:gd name="connsiteY190" fmla="*/ 2404806 h 2530028"/>
              <a:gd name="connsiteX191" fmla="*/ 1926427 w 2707874"/>
              <a:gd name="connsiteY191" fmla="*/ 2403484 h 2530028"/>
              <a:gd name="connsiteX192" fmla="*/ 1927749 w 2707874"/>
              <a:gd name="connsiteY192" fmla="*/ 2400150 h 2530028"/>
              <a:gd name="connsiteX193" fmla="*/ 1927749 w 2707874"/>
              <a:gd name="connsiteY193" fmla="*/ 2349574 h 2530028"/>
              <a:gd name="connsiteX194" fmla="*/ 1932289 w 2707874"/>
              <a:gd name="connsiteY194" fmla="*/ 2337792 h 2530028"/>
              <a:gd name="connsiteX195" fmla="*/ 1943813 w 2707874"/>
              <a:gd name="connsiteY195" fmla="*/ 2333435 h 2530028"/>
              <a:gd name="connsiteX196" fmla="*/ 1955221 w 2707874"/>
              <a:gd name="connsiteY196" fmla="*/ 2337792 h 2530028"/>
              <a:gd name="connsiteX197" fmla="*/ 1959647 w 2707874"/>
              <a:gd name="connsiteY197" fmla="*/ 2349574 h 2530028"/>
              <a:gd name="connsiteX198" fmla="*/ 1959647 w 2707874"/>
              <a:gd name="connsiteY198" fmla="*/ 2400208 h 2530028"/>
              <a:gd name="connsiteX199" fmla="*/ 1960968 w 2707874"/>
              <a:gd name="connsiteY199" fmla="*/ 2403542 h 2530028"/>
              <a:gd name="connsiteX200" fmla="*/ 1964302 w 2707874"/>
              <a:gd name="connsiteY200" fmla="*/ 2404864 h 2530028"/>
              <a:gd name="connsiteX201" fmla="*/ 1989418 w 2707874"/>
              <a:gd name="connsiteY201" fmla="*/ 2404864 h 2530028"/>
              <a:gd name="connsiteX202" fmla="*/ 1992752 w 2707874"/>
              <a:gd name="connsiteY202" fmla="*/ 2403542 h 2530028"/>
              <a:gd name="connsiteX203" fmla="*/ 1994073 w 2707874"/>
              <a:gd name="connsiteY203" fmla="*/ 2400208 h 2530028"/>
              <a:gd name="connsiteX204" fmla="*/ 1994073 w 2707874"/>
              <a:gd name="connsiteY204" fmla="*/ 2346758 h 2530028"/>
              <a:gd name="connsiteX205" fmla="*/ 1984533 w 2707874"/>
              <a:gd name="connsiteY205" fmla="*/ 2314630 h 2530028"/>
              <a:gd name="connsiteX206" fmla="*/ 1956371 w 2707874"/>
              <a:gd name="connsiteY206" fmla="*/ 2303595 h 2530028"/>
              <a:gd name="connsiteX207" fmla="*/ 1833837 w 2707874"/>
              <a:gd name="connsiteY207" fmla="*/ 2303595 h 2530028"/>
              <a:gd name="connsiteX208" fmla="*/ 1796652 w 2707874"/>
              <a:gd name="connsiteY208" fmla="*/ 2318309 h 2530028"/>
              <a:gd name="connsiteX209" fmla="*/ 1782456 w 2707874"/>
              <a:gd name="connsiteY209" fmla="*/ 2356126 h 2530028"/>
              <a:gd name="connsiteX210" fmla="*/ 1797572 w 2707874"/>
              <a:gd name="connsiteY210" fmla="*/ 2393024 h 2530028"/>
              <a:gd name="connsiteX211" fmla="*/ 1836252 w 2707874"/>
              <a:gd name="connsiteY211" fmla="*/ 2407680 h 2530028"/>
              <a:gd name="connsiteX212" fmla="*/ 1861942 w 2707874"/>
              <a:gd name="connsiteY212" fmla="*/ 2402507 h 2530028"/>
              <a:gd name="connsiteX213" fmla="*/ 1879586 w 2707874"/>
              <a:gd name="connsiteY213" fmla="*/ 2388713 h 2530028"/>
              <a:gd name="connsiteX214" fmla="*/ 1879529 w 2707874"/>
              <a:gd name="connsiteY214" fmla="*/ 2388656 h 2530028"/>
              <a:gd name="connsiteX215" fmla="*/ 1880506 w 2707874"/>
              <a:gd name="connsiteY215" fmla="*/ 2385150 h 2530028"/>
              <a:gd name="connsiteX216" fmla="*/ 1878495 w 2707874"/>
              <a:gd name="connsiteY216" fmla="*/ 2382219 h 2530028"/>
              <a:gd name="connsiteX217" fmla="*/ 1861884 w 2707874"/>
              <a:gd name="connsiteY217" fmla="*/ 2371299 h 2530028"/>
              <a:gd name="connsiteX218" fmla="*/ 1857976 w 2707874"/>
              <a:gd name="connsiteY218" fmla="*/ 2370207 h 2530028"/>
              <a:gd name="connsiteX219" fmla="*/ 1854298 w 2707874"/>
              <a:gd name="connsiteY219" fmla="*/ 2372161 h 2530028"/>
              <a:gd name="connsiteX220" fmla="*/ 1846022 w 2707874"/>
              <a:gd name="connsiteY220" fmla="*/ 2377965 h 2530028"/>
              <a:gd name="connsiteX221" fmla="*/ 1836654 w 2707874"/>
              <a:gd name="connsiteY221" fmla="*/ 2379805 h 2530028"/>
              <a:gd name="connsiteX222" fmla="*/ 1823723 w 2707874"/>
              <a:gd name="connsiteY222" fmla="*/ 2375839 h 2530028"/>
              <a:gd name="connsiteX223" fmla="*/ 1816998 w 2707874"/>
              <a:gd name="connsiteY223" fmla="*/ 2365034 h 2530028"/>
              <a:gd name="connsiteX224" fmla="*/ 1878379 w 2707874"/>
              <a:gd name="connsiteY224" fmla="*/ 2365034 h 2530028"/>
              <a:gd name="connsiteX225" fmla="*/ 1882345 w 2707874"/>
              <a:gd name="connsiteY225" fmla="*/ 2363080 h 2530028"/>
              <a:gd name="connsiteX226" fmla="*/ 1883724 w 2707874"/>
              <a:gd name="connsiteY226" fmla="*/ 2357907 h 2530028"/>
              <a:gd name="connsiteX227" fmla="*/ 1883724 w 2707874"/>
              <a:gd name="connsiteY227" fmla="*/ 2352275 h 2530028"/>
              <a:gd name="connsiteX228" fmla="*/ 1869873 w 2707874"/>
              <a:gd name="connsiteY228" fmla="*/ 2317676 h 2530028"/>
              <a:gd name="connsiteX229" fmla="*/ 1833837 w 2707874"/>
              <a:gd name="connsiteY229" fmla="*/ 2303595 h 2530028"/>
              <a:gd name="connsiteX230" fmla="*/ 2286326 w 2707874"/>
              <a:gd name="connsiteY230" fmla="*/ 2303480 h 2530028"/>
              <a:gd name="connsiteX231" fmla="*/ 2252014 w 2707874"/>
              <a:gd name="connsiteY231" fmla="*/ 2318136 h 2530028"/>
              <a:gd name="connsiteX232" fmla="*/ 2238048 w 2707874"/>
              <a:gd name="connsiteY232" fmla="*/ 2355493 h 2530028"/>
              <a:gd name="connsiteX233" fmla="*/ 2252014 w 2707874"/>
              <a:gd name="connsiteY233" fmla="*/ 2392909 h 2530028"/>
              <a:gd name="connsiteX234" fmla="*/ 2286326 w 2707874"/>
              <a:gd name="connsiteY234" fmla="*/ 2407564 h 2530028"/>
              <a:gd name="connsiteX235" fmla="*/ 2300982 w 2707874"/>
              <a:gd name="connsiteY235" fmla="*/ 2404806 h 2530028"/>
              <a:gd name="connsiteX236" fmla="*/ 2311844 w 2707874"/>
              <a:gd name="connsiteY236" fmla="*/ 2397334 h 2530028"/>
              <a:gd name="connsiteX237" fmla="*/ 2311844 w 2707874"/>
              <a:gd name="connsiteY237" fmla="*/ 2401702 h 2530028"/>
              <a:gd name="connsiteX238" fmla="*/ 2306269 w 2707874"/>
              <a:gd name="connsiteY238" fmla="*/ 2416760 h 2530028"/>
              <a:gd name="connsiteX239" fmla="*/ 2290348 w 2707874"/>
              <a:gd name="connsiteY239" fmla="*/ 2422048 h 2530028"/>
              <a:gd name="connsiteX240" fmla="*/ 2279602 w 2707874"/>
              <a:gd name="connsiteY240" fmla="*/ 2419806 h 2530028"/>
              <a:gd name="connsiteX241" fmla="*/ 2269601 w 2707874"/>
              <a:gd name="connsiteY241" fmla="*/ 2412852 h 2530028"/>
              <a:gd name="connsiteX242" fmla="*/ 2265980 w 2707874"/>
              <a:gd name="connsiteY242" fmla="*/ 2411415 h 2530028"/>
              <a:gd name="connsiteX243" fmla="*/ 2261900 w 2707874"/>
              <a:gd name="connsiteY243" fmla="*/ 2412737 h 2530028"/>
              <a:gd name="connsiteX244" fmla="*/ 2244428 w 2707874"/>
              <a:gd name="connsiteY244" fmla="*/ 2424404 h 2530028"/>
              <a:gd name="connsiteX245" fmla="*/ 2240979 w 2707874"/>
              <a:gd name="connsiteY245" fmla="*/ 2428887 h 2530028"/>
              <a:gd name="connsiteX246" fmla="*/ 2242531 w 2707874"/>
              <a:gd name="connsiteY246" fmla="*/ 2433715 h 2530028"/>
              <a:gd name="connsiteX247" fmla="*/ 2262647 w 2707874"/>
              <a:gd name="connsiteY247" fmla="*/ 2447279 h 2530028"/>
              <a:gd name="connsiteX248" fmla="*/ 2290234 w 2707874"/>
              <a:gd name="connsiteY248" fmla="*/ 2452278 h 2530028"/>
              <a:gd name="connsiteX249" fmla="*/ 2330695 w 2707874"/>
              <a:gd name="connsiteY249" fmla="*/ 2438715 h 2530028"/>
              <a:gd name="connsiteX250" fmla="*/ 2346155 w 2707874"/>
              <a:gd name="connsiteY250" fmla="*/ 2401817 h 2530028"/>
              <a:gd name="connsiteX251" fmla="*/ 2346155 w 2707874"/>
              <a:gd name="connsiteY251" fmla="*/ 2310779 h 2530028"/>
              <a:gd name="connsiteX252" fmla="*/ 2344833 w 2707874"/>
              <a:gd name="connsiteY252" fmla="*/ 2307618 h 2530028"/>
              <a:gd name="connsiteX253" fmla="*/ 2341558 w 2707874"/>
              <a:gd name="connsiteY253" fmla="*/ 2306296 h 2530028"/>
              <a:gd name="connsiteX254" fmla="*/ 2317074 w 2707874"/>
              <a:gd name="connsiteY254" fmla="*/ 2306296 h 2530028"/>
              <a:gd name="connsiteX255" fmla="*/ 2313913 w 2707874"/>
              <a:gd name="connsiteY255" fmla="*/ 2307618 h 2530028"/>
              <a:gd name="connsiteX256" fmla="*/ 2312591 w 2707874"/>
              <a:gd name="connsiteY256" fmla="*/ 2310779 h 2530028"/>
              <a:gd name="connsiteX257" fmla="*/ 2312591 w 2707874"/>
              <a:gd name="connsiteY257" fmla="*/ 2313711 h 2530028"/>
              <a:gd name="connsiteX258" fmla="*/ 2302073 w 2707874"/>
              <a:gd name="connsiteY258" fmla="*/ 2306239 h 2530028"/>
              <a:gd name="connsiteX259" fmla="*/ 2286326 w 2707874"/>
              <a:gd name="connsiteY259" fmla="*/ 2303480 h 2530028"/>
              <a:gd name="connsiteX260" fmla="*/ 2050915 w 2707874"/>
              <a:gd name="connsiteY260" fmla="*/ 2303480 h 2530028"/>
              <a:gd name="connsiteX261" fmla="*/ 2016603 w 2707874"/>
              <a:gd name="connsiteY261" fmla="*/ 2318136 h 2530028"/>
              <a:gd name="connsiteX262" fmla="*/ 2002637 w 2707874"/>
              <a:gd name="connsiteY262" fmla="*/ 2355493 h 2530028"/>
              <a:gd name="connsiteX263" fmla="*/ 2016603 w 2707874"/>
              <a:gd name="connsiteY263" fmla="*/ 2392909 h 2530028"/>
              <a:gd name="connsiteX264" fmla="*/ 2050915 w 2707874"/>
              <a:gd name="connsiteY264" fmla="*/ 2407564 h 2530028"/>
              <a:gd name="connsiteX265" fmla="*/ 2065571 w 2707874"/>
              <a:gd name="connsiteY265" fmla="*/ 2404806 h 2530028"/>
              <a:gd name="connsiteX266" fmla="*/ 2076433 w 2707874"/>
              <a:gd name="connsiteY266" fmla="*/ 2397334 h 2530028"/>
              <a:gd name="connsiteX267" fmla="*/ 2076433 w 2707874"/>
              <a:gd name="connsiteY267" fmla="*/ 2401702 h 2530028"/>
              <a:gd name="connsiteX268" fmla="*/ 2070858 w 2707874"/>
              <a:gd name="connsiteY268" fmla="*/ 2416760 h 2530028"/>
              <a:gd name="connsiteX269" fmla="*/ 2054938 w 2707874"/>
              <a:gd name="connsiteY269" fmla="*/ 2422048 h 2530028"/>
              <a:gd name="connsiteX270" fmla="*/ 2044190 w 2707874"/>
              <a:gd name="connsiteY270" fmla="*/ 2419806 h 2530028"/>
              <a:gd name="connsiteX271" fmla="*/ 2034190 w 2707874"/>
              <a:gd name="connsiteY271" fmla="*/ 2412852 h 2530028"/>
              <a:gd name="connsiteX272" fmla="*/ 2030570 w 2707874"/>
              <a:gd name="connsiteY272" fmla="*/ 2411415 h 2530028"/>
              <a:gd name="connsiteX273" fmla="*/ 2026489 w 2707874"/>
              <a:gd name="connsiteY273" fmla="*/ 2412737 h 2530028"/>
              <a:gd name="connsiteX274" fmla="*/ 2009017 w 2707874"/>
              <a:gd name="connsiteY274" fmla="*/ 2424404 h 2530028"/>
              <a:gd name="connsiteX275" fmla="*/ 2005568 w 2707874"/>
              <a:gd name="connsiteY275" fmla="*/ 2428887 h 2530028"/>
              <a:gd name="connsiteX276" fmla="*/ 2007120 w 2707874"/>
              <a:gd name="connsiteY276" fmla="*/ 2433715 h 2530028"/>
              <a:gd name="connsiteX277" fmla="*/ 2027236 w 2707874"/>
              <a:gd name="connsiteY277" fmla="*/ 2447279 h 2530028"/>
              <a:gd name="connsiteX278" fmla="*/ 2054823 w 2707874"/>
              <a:gd name="connsiteY278" fmla="*/ 2452278 h 2530028"/>
              <a:gd name="connsiteX279" fmla="*/ 2095284 w 2707874"/>
              <a:gd name="connsiteY279" fmla="*/ 2438715 h 2530028"/>
              <a:gd name="connsiteX280" fmla="*/ 2110744 w 2707874"/>
              <a:gd name="connsiteY280" fmla="*/ 2401817 h 2530028"/>
              <a:gd name="connsiteX281" fmla="*/ 2110744 w 2707874"/>
              <a:gd name="connsiteY281" fmla="*/ 2310779 h 2530028"/>
              <a:gd name="connsiteX282" fmla="*/ 2109423 w 2707874"/>
              <a:gd name="connsiteY282" fmla="*/ 2307618 h 2530028"/>
              <a:gd name="connsiteX283" fmla="*/ 2106146 w 2707874"/>
              <a:gd name="connsiteY283" fmla="*/ 2306296 h 2530028"/>
              <a:gd name="connsiteX284" fmla="*/ 2081663 w 2707874"/>
              <a:gd name="connsiteY284" fmla="*/ 2306296 h 2530028"/>
              <a:gd name="connsiteX285" fmla="*/ 2078502 w 2707874"/>
              <a:gd name="connsiteY285" fmla="*/ 2307618 h 2530028"/>
              <a:gd name="connsiteX286" fmla="*/ 2077180 w 2707874"/>
              <a:gd name="connsiteY286" fmla="*/ 2310779 h 2530028"/>
              <a:gd name="connsiteX287" fmla="*/ 2077180 w 2707874"/>
              <a:gd name="connsiteY287" fmla="*/ 2313711 h 2530028"/>
              <a:gd name="connsiteX288" fmla="*/ 2066662 w 2707874"/>
              <a:gd name="connsiteY288" fmla="*/ 2306239 h 2530028"/>
              <a:gd name="connsiteX289" fmla="*/ 2050915 w 2707874"/>
              <a:gd name="connsiteY289" fmla="*/ 2303480 h 2530028"/>
              <a:gd name="connsiteX290" fmla="*/ 1110133 w 2707874"/>
              <a:gd name="connsiteY290" fmla="*/ 2271065 h 2530028"/>
              <a:gd name="connsiteX291" fmla="*/ 1098236 w 2707874"/>
              <a:gd name="connsiteY291" fmla="*/ 2283135 h 2530028"/>
              <a:gd name="connsiteX292" fmla="*/ 1110133 w 2707874"/>
              <a:gd name="connsiteY292" fmla="*/ 2295147 h 2530028"/>
              <a:gd name="connsiteX293" fmla="*/ 1110133 w 2707874"/>
              <a:gd name="connsiteY293" fmla="*/ 2295089 h 2530028"/>
              <a:gd name="connsiteX294" fmla="*/ 1122030 w 2707874"/>
              <a:gd name="connsiteY294" fmla="*/ 2283077 h 2530028"/>
              <a:gd name="connsiteX295" fmla="*/ 1110133 w 2707874"/>
              <a:gd name="connsiteY295" fmla="*/ 2271065 h 2530028"/>
              <a:gd name="connsiteX296" fmla="*/ 1287438 w 2707874"/>
              <a:gd name="connsiteY296" fmla="*/ 2270893 h 2530028"/>
              <a:gd name="connsiteX297" fmla="*/ 1256863 w 2707874"/>
              <a:gd name="connsiteY297" fmla="*/ 2306412 h 2530028"/>
              <a:gd name="connsiteX298" fmla="*/ 1256863 w 2707874"/>
              <a:gd name="connsiteY298" fmla="*/ 2308308 h 2530028"/>
              <a:gd name="connsiteX299" fmla="*/ 1244908 w 2707874"/>
              <a:gd name="connsiteY299" fmla="*/ 2308308 h 2530028"/>
              <a:gd name="connsiteX300" fmla="*/ 1244908 w 2707874"/>
              <a:gd name="connsiteY300" fmla="*/ 2321930 h 2530028"/>
              <a:gd name="connsiteX301" fmla="*/ 1256863 w 2707874"/>
              <a:gd name="connsiteY301" fmla="*/ 2321930 h 2530028"/>
              <a:gd name="connsiteX302" fmla="*/ 1257035 w 2707874"/>
              <a:gd name="connsiteY302" fmla="*/ 2404691 h 2530028"/>
              <a:gd name="connsiteX303" fmla="*/ 1279277 w 2707874"/>
              <a:gd name="connsiteY303" fmla="*/ 2404691 h 2530028"/>
              <a:gd name="connsiteX304" fmla="*/ 1279277 w 2707874"/>
              <a:gd name="connsiteY304" fmla="*/ 2321930 h 2530028"/>
              <a:gd name="connsiteX305" fmla="*/ 1306347 w 2707874"/>
              <a:gd name="connsiteY305" fmla="*/ 2321930 h 2530028"/>
              <a:gd name="connsiteX306" fmla="*/ 1306347 w 2707874"/>
              <a:gd name="connsiteY306" fmla="*/ 2308308 h 2530028"/>
              <a:gd name="connsiteX307" fmla="*/ 1279105 w 2707874"/>
              <a:gd name="connsiteY307" fmla="*/ 2308308 h 2530028"/>
              <a:gd name="connsiteX308" fmla="*/ 1279105 w 2707874"/>
              <a:gd name="connsiteY308" fmla="*/ 2306412 h 2530028"/>
              <a:gd name="connsiteX309" fmla="*/ 1298358 w 2707874"/>
              <a:gd name="connsiteY309" fmla="*/ 2283193 h 2530028"/>
              <a:gd name="connsiteX310" fmla="*/ 1306347 w 2707874"/>
              <a:gd name="connsiteY310" fmla="*/ 2283710 h 2530028"/>
              <a:gd name="connsiteX311" fmla="*/ 1306347 w 2707874"/>
              <a:gd name="connsiteY311" fmla="*/ 2275606 h 2530028"/>
              <a:gd name="connsiteX312" fmla="*/ 1287438 w 2707874"/>
              <a:gd name="connsiteY312" fmla="*/ 2270893 h 2530028"/>
              <a:gd name="connsiteX313" fmla="*/ 0 w 2707874"/>
              <a:gd name="connsiteY313" fmla="*/ 0 h 2530028"/>
              <a:gd name="connsiteX314" fmla="*/ 2707874 w 2707874"/>
              <a:gd name="connsiteY314" fmla="*/ 0 h 2530028"/>
              <a:gd name="connsiteX315" fmla="*/ 2707874 w 2707874"/>
              <a:gd name="connsiteY315" fmla="*/ 2530028 h 2530028"/>
              <a:gd name="connsiteX316" fmla="*/ 0 w 2707874"/>
              <a:gd name="connsiteY316" fmla="*/ 2530028 h 253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2707874" h="2530028">
                <a:moveTo>
                  <a:pt x="1721362" y="2355379"/>
                </a:moveTo>
                <a:lnTo>
                  <a:pt x="1721362" y="2371758"/>
                </a:lnTo>
                <a:cubicBezTo>
                  <a:pt x="1721362" y="2384058"/>
                  <a:pt x="1711074" y="2394403"/>
                  <a:pt x="1698832" y="2394403"/>
                </a:cubicBezTo>
                <a:cubicBezTo>
                  <a:pt x="1689234" y="2394403"/>
                  <a:pt x="1682510" y="2387334"/>
                  <a:pt x="1682510" y="2377161"/>
                </a:cubicBezTo>
                <a:cubicBezTo>
                  <a:pt x="1682510" y="2362621"/>
                  <a:pt x="1702338" y="2356413"/>
                  <a:pt x="1719350" y="2355494"/>
                </a:cubicBezTo>
                <a:close/>
                <a:moveTo>
                  <a:pt x="2292533" y="2335378"/>
                </a:moveTo>
                <a:cubicBezTo>
                  <a:pt x="2298050" y="2335378"/>
                  <a:pt x="2302763" y="2337332"/>
                  <a:pt x="2306614" y="2341298"/>
                </a:cubicBezTo>
                <a:cubicBezTo>
                  <a:pt x="2310407" y="2345206"/>
                  <a:pt x="2312361" y="2349976"/>
                  <a:pt x="2312361" y="2355609"/>
                </a:cubicBezTo>
                <a:cubicBezTo>
                  <a:pt x="2312361" y="2361183"/>
                  <a:pt x="2310464" y="2365954"/>
                  <a:pt x="2306614" y="2369919"/>
                </a:cubicBezTo>
                <a:cubicBezTo>
                  <a:pt x="2302763" y="2373885"/>
                  <a:pt x="2298050" y="2375839"/>
                  <a:pt x="2292533" y="2375839"/>
                </a:cubicBezTo>
                <a:cubicBezTo>
                  <a:pt x="2287015" y="2375839"/>
                  <a:pt x="2282302" y="2373885"/>
                  <a:pt x="2278394" y="2369919"/>
                </a:cubicBezTo>
                <a:cubicBezTo>
                  <a:pt x="2274544" y="2366011"/>
                  <a:pt x="2272589" y="2361183"/>
                  <a:pt x="2272589" y="2355609"/>
                </a:cubicBezTo>
                <a:cubicBezTo>
                  <a:pt x="2272589" y="2350034"/>
                  <a:pt x="2274486" y="2345263"/>
                  <a:pt x="2278394" y="2341298"/>
                </a:cubicBezTo>
                <a:cubicBezTo>
                  <a:pt x="2282245" y="2337332"/>
                  <a:pt x="2287015" y="2335378"/>
                  <a:pt x="2292533" y="2335378"/>
                </a:cubicBezTo>
                <a:close/>
                <a:moveTo>
                  <a:pt x="2057122" y="2335378"/>
                </a:moveTo>
                <a:cubicBezTo>
                  <a:pt x="2062639" y="2335378"/>
                  <a:pt x="2067352" y="2337332"/>
                  <a:pt x="2071203" y="2341298"/>
                </a:cubicBezTo>
                <a:cubicBezTo>
                  <a:pt x="2074996" y="2345206"/>
                  <a:pt x="2076950" y="2349976"/>
                  <a:pt x="2076950" y="2355609"/>
                </a:cubicBezTo>
                <a:cubicBezTo>
                  <a:pt x="2076950" y="2361183"/>
                  <a:pt x="2075054" y="2365954"/>
                  <a:pt x="2071203" y="2369919"/>
                </a:cubicBezTo>
                <a:cubicBezTo>
                  <a:pt x="2067352" y="2373885"/>
                  <a:pt x="2062639" y="2375839"/>
                  <a:pt x="2057122" y="2375839"/>
                </a:cubicBezTo>
                <a:cubicBezTo>
                  <a:pt x="2051604" y="2375839"/>
                  <a:pt x="2046891" y="2373885"/>
                  <a:pt x="2042984" y="2369919"/>
                </a:cubicBezTo>
                <a:cubicBezTo>
                  <a:pt x="2039133" y="2366011"/>
                  <a:pt x="2037178" y="2361183"/>
                  <a:pt x="2037178" y="2355609"/>
                </a:cubicBezTo>
                <a:cubicBezTo>
                  <a:pt x="2037178" y="2350034"/>
                  <a:pt x="2039075" y="2345263"/>
                  <a:pt x="2042984" y="2341298"/>
                </a:cubicBezTo>
                <a:cubicBezTo>
                  <a:pt x="2046834" y="2337332"/>
                  <a:pt x="2051604" y="2335378"/>
                  <a:pt x="2057122" y="2335378"/>
                </a:cubicBezTo>
                <a:close/>
                <a:moveTo>
                  <a:pt x="2174769" y="2335321"/>
                </a:moveTo>
                <a:cubicBezTo>
                  <a:pt x="2180287" y="2335321"/>
                  <a:pt x="2184999" y="2337275"/>
                  <a:pt x="2188850" y="2341241"/>
                </a:cubicBezTo>
                <a:cubicBezTo>
                  <a:pt x="2192701" y="2345149"/>
                  <a:pt x="2194656" y="2349976"/>
                  <a:pt x="2194656" y="2355551"/>
                </a:cubicBezTo>
                <a:cubicBezTo>
                  <a:pt x="2194656" y="2361126"/>
                  <a:pt x="2192701" y="2365896"/>
                  <a:pt x="2188850" y="2369862"/>
                </a:cubicBezTo>
                <a:cubicBezTo>
                  <a:pt x="2184999" y="2373828"/>
                  <a:pt x="2180287" y="2375782"/>
                  <a:pt x="2174769" y="2375782"/>
                </a:cubicBezTo>
                <a:cubicBezTo>
                  <a:pt x="2169252" y="2375782"/>
                  <a:pt x="2164539" y="2373828"/>
                  <a:pt x="2160689" y="2369862"/>
                </a:cubicBezTo>
                <a:cubicBezTo>
                  <a:pt x="2156838" y="2365954"/>
                  <a:pt x="2154884" y="2361184"/>
                  <a:pt x="2154884" y="2355551"/>
                </a:cubicBezTo>
                <a:cubicBezTo>
                  <a:pt x="2154884" y="2349976"/>
                  <a:pt x="2156838" y="2345206"/>
                  <a:pt x="2160689" y="2341241"/>
                </a:cubicBezTo>
                <a:cubicBezTo>
                  <a:pt x="2164539" y="2337275"/>
                  <a:pt x="2169252" y="2335321"/>
                  <a:pt x="2174769" y="2335321"/>
                </a:cubicBezTo>
                <a:close/>
                <a:moveTo>
                  <a:pt x="1943784" y="2333424"/>
                </a:moveTo>
                <a:lnTo>
                  <a:pt x="1943842" y="2333424"/>
                </a:lnTo>
                <a:lnTo>
                  <a:pt x="1943813" y="2333435"/>
                </a:lnTo>
                <a:close/>
                <a:moveTo>
                  <a:pt x="2407767" y="2329918"/>
                </a:moveTo>
                <a:cubicBezTo>
                  <a:pt x="2411790" y="2329918"/>
                  <a:pt x="2415295" y="2331125"/>
                  <a:pt x="2418284" y="2333539"/>
                </a:cubicBezTo>
                <a:cubicBezTo>
                  <a:pt x="2421273" y="2335896"/>
                  <a:pt x="2423112" y="2339056"/>
                  <a:pt x="2423802" y="2342850"/>
                </a:cubicBezTo>
                <a:lnTo>
                  <a:pt x="2391156" y="2342850"/>
                </a:lnTo>
                <a:cubicBezTo>
                  <a:pt x="2392076" y="2339056"/>
                  <a:pt x="2394088" y="2335953"/>
                  <a:pt x="2397192" y="2333539"/>
                </a:cubicBezTo>
                <a:cubicBezTo>
                  <a:pt x="2400295" y="2331125"/>
                  <a:pt x="2403743" y="2329918"/>
                  <a:pt x="2407767" y="2329918"/>
                </a:cubicBezTo>
                <a:close/>
                <a:moveTo>
                  <a:pt x="1834355" y="2329918"/>
                </a:moveTo>
                <a:cubicBezTo>
                  <a:pt x="1838378" y="2329918"/>
                  <a:pt x="1841884" y="2331183"/>
                  <a:pt x="1844873" y="2333539"/>
                </a:cubicBezTo>
                <a:cubicBezTo>
                  <a:pt x="1847861" y="2335896"/>
                  <a:pt x="1849700" y="2339056"/>
                  <a:pt x="1850390" y="2342850"/>
                </a:cubicBezTo>
                <a:lnTo>
                  <a:pt x="1817745" y="2342850"/>
                </a:lnTo>
                <a:cubicBezTo>
                  <a:pt x="1818664" y="2339056"/>
                  <a:pt x="1820676" y="2335953"/>
                  <a:pt x="1823780" y="2333539"/>
                </a:cubicBezTo>
                <a:cubicBezTo>
                  <a:pt x="1826883" y="2331125"/>
                  <a:pt x="1830332" y="2329918"/>
                  <a:pt x="1834355" y="2329918"/>
                </a:cubicBezTo>
                <a:close/>
                <a:moveTo>
                  <a:pt x="1362441" y="2319229"/>
                </a:moveTo>
                <a:cubicBezTo>
                  <a:pt x="1382556" y="2319229"/>
                  <a:pt x="1389683" y="2338137"/>
                  <a:pt x="1389683" y="2355839"/>
                </a:cubicBezTo>
                <a:cubicBezTo>
                  <a:pt x="1389683" y="2391645"/>
                  <a:pt x="1368821" y="2394404"/>
                  <a:pt x="1362441" y="2394404"/>
                </a:cubicBezTo>
                <a:cubicBezTo>
                  <a:pt x="1342555" y="2394404"/>
                  <a:pt x="1335428" y="2374518"/>
                  <a:pt x="1335428" y="2355839"/>
                </a:cubicBezTo>
                <a:cubicBezTo>
                  <a:pt x="1335428" y="2338137"/>
                  <a:pt x="1342498" y="2319229"/>
                  <a:pt x="1362441" y="2319229"/>
                </a:cubicBezTo>
                <a:close/>
                <a:moveTo>
                  <a:pt x="1427961" y="2308308"/>
                </a:moveTo>
                <a:lnTo>
                  <a:pt x="1427961" y="2404690"/>
                </a:lnTo>
                <a:lnTo>
                  <a:pt x="1427961" y="2404748"/>
                </a:lnTo>
                <a:lnTo>
                  <a:pt x="1450030" y="2404748"/>
                </a:lnTo>
                <a:lnTo>
                  <a:pt x="1450030" y="2332447"/>
                </a:lnTo>
                <a:lnTo>
                  <a:pt x="1451007" y="2331872"/>
                </a:lnTo>
                <a:cubicBezTo>
                  <a:pt x="1458019" y="2327849"/>
                  <a:pt x="1466238" y="2323653"/>
                  <a:pt x="1474169" y="2322848"/>
                </a:cubicBezTo>
                <a:cubicBezTo>
                  <a:pt x="1475261" y="2322677"/>
                  <a:pt x="1476526" y="2322677"/>
                  <a:pt x="1477848" y="2322677"/>
                </a:cubicBezTo>
                <a:cubicBezTo>
                  <a:pt x="1480319" y="2322677"/>
                  <a:pt x="1482675" y="2322848"/>
                  <a:pt x="1484285" y="2323021"/>
                </a:cubicBezTo>
                <a:lnTo>
                  <a:pt x="1484285" y="2308365"/>
                </a:lnTo>
                <a:cubicBezTo>
                  <a:pt x="1474399" y="2308882"/>
                  <a:pt x="1461640" y="2313595"/>
                  <a:pt x="1453076" y="2319860"/>
                </a:cubicBezTo>
                <a:lnTo>
                  <a:pt x="1450030" y="2322101"/>
                </a:lnTo>
                <a:lnTo>
                  <a:pt x="1450030" y="2308308"/>
                </a:lnTo>
                <a:close/>
                <a:moveTo>
                  <a:pt x="1099041" y="2308308"/>
                </a:moveTo>
                <a:lnTo>
                  <a:pt x="1099041" y="2404690"/>
                </a:lnTo>
                <a:lnTo>
                  <a:pt x="1121053" y="2404690"/>
                </a:lnTo>
                <a:lnTo>
                  <a:pt x="1121053" y="2308308"/>
                </a:lnTo>
                <a:close/>
                <a:moveTo>
                  <a:pt x="1556586" y="2305147"/>
                </a:moveTo>
                <a:cubicBezTo>
                  <a:pt x="1546758" y="2305147"/>
                  <a:pt x="1533712" y="2311527"/>
                  <a:pt x="1525838" y="2317849"/>
                </a:cubicBezTo>
                <a:lnTo>
                  <a:pt x="1522734" y="2320378"/>
                </a:lnTo>
                <a:lnTo>
                  <a:pt x="1522734" y="2308308"/>
                </a:lnTo>
                <a:lnTo>
                  <a:pt x="1500664" y="2308308"/>
                </a:lnTo>
                <a:lnTo>
                  <a:pt x="1500664" y="2404634"/>
                </a:lnTo>
                <a:lnTo>
                  <a:pt x="1522734" y="2404634"/>
                </a:lnTo>
                <a:lnTo>
                  <a:pt x="1522734" y="2329229"/>
                </a:lnTo>
                <a:lnTo>
                  <a:pt x="1523539" y="2328654"/>
                </a:lnTo>
                <a:cubicBezTo>
                  <a:pt x="1528769" y="2325033"/>
                  <a:pt x="1537390" y="2321355"/>
                  <a:pt x="1544861" y="2321355"/>
                </a:cubicBezTo>
                <a:cubicBezTo>
                  <a:pt x="1561586" y="2321355"/>
                  <a:pt x="1561586" y="2338022"/>
                  <a:pt x="1561586" y="2346011"/>
                </a:cubicBezTo>
                <a:lnTo>
                  <a:pt x="1561586" y="2404691"/>
                </a:lnTo>
                <a:lnTo>
                  <a:pt x="1583656" y="2404691"/>
                </a:lnTo>
                <a:lnTo>
                  <a:pt x="1583656" y="2338482"/>
                </a:lnTo>
                <a:cubicBezTo>
                  <a:pt x="1583656" y="2335436"/>
                  <a:pt x="1583426" y="2332907"/>
                  <a:pt x="1582909" y="2330723"/>
                </a:cubicBezTo>
                <a:lnTo>
                  <a:pt x="1582622" y="2329401"/>
                </a:lnTo>
                <a:lnTo>
                  <a:pt x="1583771" y="2328654"/>
                </a:lnTo>
                <a:cubicBezTo>
                  <a:pt x="1590898" y="2323999"/>
                  <a:pt x="1598656" y="2321355"/>
                  <a:pt x="1605036" y="2321355"/>
                </a:cubicBezTo>
                <a:cubicBezTo>
                  <a:pt x="1622508" y="2321355"/>
                  <a:pt x="1622508" y="2339918"/>
                  <a:pt x="1622508" y="2346011"/>
                </a:cubicBezTo>
                <a:lnTo>
                  <a:pt x="1622508" y="2404691"/>
                </a:lnTo>
                <a:lnTo>
                  <a:pt x="1622565" y="2404691"/>
                </a:lnTo>
                <a:lnTo>
                  <a:pt x="1644635" y="2404691"/>
                </a:lnTo>
                <a:lnTo>
                  <a:pt x="1644635" y="2338482"/>
                </a:lnTo>
                <a:cubicBezTo>
                  <a:pt x="1644635" y="2328482"/>
                  <a:pt x="1641934" y="2305147"/>
                  <a:pt x="1616588" y="2305147"/>
                </a:cubicBezTo>
                <a:cubicBezTo>
                  <a:pt x="1608370" y="2305147"/>
                  <a:pt x="1596645" y="2310205"/>
                  <a:pt x="1582622" y="2319746"/>
                </a:cubicBezTo>
                <a:lnTo>
                  <a:pt x="1580782" y="2321010"/>
                </a:lnTo>
                <a:lnTo>
                  <a:pt x="1579805" y="2318998"/>
                </a:lnTo>
                <a:cubicBezTo>
                  <a:pt x="1575265" y="2309802"/>
                  <a:pt x="1567506" y="2305147"/>
                  <a:pt x="1556586" y="2305147"/>
                </a:cubicBezTo>
                <a:close/>
                <a:moveTo>
                  <a:pt x="1201056" y="2305147"/>
                </a:moveTo>
                <a:cubicBezTo>
                  <a:pt x="1190309" y="2305147"/>
                  <a:pt x="1176342" y="2311757"/>
                  <a:pt x="1167951" y="2317906"/>
                </a:cubicBezTo>
                <a:lnTo>
                  <a:pt x="1164905" y="2320148"/>
                </a:lnTo>
                <a:lnTo>
                  <a:pt x="1164905" y="2308308"/>
                </a:lnTo>
                <a:lnTo>
                  <a:pt x="1142835" y="2308308"/>
                </a:lnTo>
                <a:lnTo>
                  <a:pt x="1142835" y="2404691"/>
                </a:lnTo>
                <a:lnTo>
                  <a:pt x="1164905" y="2404691"/>
                </a:lnTo>
                <a:lnTo>
                  <a:pt x="1164905" y="2329171"/>
                </a:lnTo>
                <a:lnTo>
                  <a:pt x="1165882" y="2328596"/>
                </a:lnTo>
                <a:cubicBezTo>
                  <a:pt x="1172146" y="2324975"/>
                  <a:pt x="1182262" y="2321355"/>
                  <a:pt x="1190596" y="2321355"/>
                </a:cubicBezTo>
                <a:cubicBezTo>
                  <a:pt x="1207091" y="2321355"/>
                  <a:pt x="1207091" y="2338022"/>
                  <a:pt x="1207091" y="2346011"/>
                </a:cubicBezTo>
                <a:lnTo>
                  <a:pt x="1207091" y="2404691"/>
                </a:lnTo>
                <a:lnTo>
                  <a:pt x="1229103" y="2404691"/>
                </a:lnTo>
                <a:lnTo>
                  <a:pt x="1229103" y="2338482"/>
                </a:lnTo>
                <a:cubicBezTo>
                  <a:pt x="1229103" y="2328482"/>
                  <a:pt x="1226401" y="2305147"/>
                  <a:pt x="1201056" y="2305147"/>
                </a:cubicBezTo>
                <a:close/>
                <a:moveTo>
                  <a:pt x="1362441" y="2305090"/>
                </a:moveTo>
                <a:cubicBezTo>
                  <a:pt x="1330428" y="2305090"/>
                  <a:pt x="1313531" y="2322389"/>
                  <a:pt x="1313531" y="2355379"/>
                </a:cubicBezTo>
                <a:cubicBezTo>
                  <a:pt x="1313531" y="2388369"/>
                  <a:pt x="1331348" y="2407278"/>
                  <a:pt x="1362441" y="2407278"/>
                </a:cubicBezTo>
                <a:cubicBezTo>
                  <a:pt x="1393994" y="2407278"/>
                  <a:pt x="1411351" y="2387334"/>
                  <a:pt x="1411351" y="2355379"/>
                </a:cubicBezTo>
                <a:cubicBezTo>
                  <a:pt x="1411351" y="2323424"/>
                  <a:pt x="1394454" y="2305090"/>
                  <a:pt x="1362441" y="2305090"/>
                </a:cubicBezTo>
                <a:close/>
                <a:moveTo>
                  <a:pt x="1705097" y="2305032"/>
                </a:moveTo>
                <a:cubicBezTo>
                  <a:pt x="1694005" y="2305032"/>
                  <a:pt x="1682625" y="2308366"/>
                  <a:pt x="1672165" y="2314745"/>
                </a:cubicBezTo>
                <a:lnTo>
                  <a:pt x="1672165" y="2322217"/>
                </a:lnTo>
                <a:cubicBezTo>
                  <a:pt x="1682682" y="2319056"/>
                  <a:pt x="1692913" y="2318366"/>
                  <a:pt x="1699867" y="2318366"/>
                </a:cubicBezTo>
                <a:cubicBezTo>
                  <a:pt x="1710557" y="2318366"/>
                  <a:pt x="1721419" y="2324286"/>
                  <a:pt x="1721419" y="2337447"/>
                </a:cubicBezTo>
                <a:lnTo>
                  <a:pt x="1721419" y="2345321"/>
                </a:lnTo>
                <a:lnTo>
                  <a:pt x="1719580" y="2345321"/>
                </a:lnTo>
                <a:cubicBezTo>
                  <a:pt x="1690728" y="2346528"/>
                  <a:pt x="1661245" y="2351643"/>
                  <a:pt x="1661245" y="2380897"/>
                </a:cubicBezTo>
                <a:cubicBezTo>
                  <a:pt x="1661245" y="2398196"/>
                  <a:pt x="1675325" y="2407277"/>
                  <a:pt x="1689292" y="2407277"/>
                </a:cubicBezTo>
                <a:lnTo>
                  <a:pt x="1689292" y="2407162"/>
                </a:lnTo>
                <a:cubicBezTo>
                  <a:pt x="1700154" y="2407162"/>
                  <a:pt x="1712626" y="2400323"/>
                  <a:pt x="1719638" y="2390610"/>
                </a:cubicBezTo>
                <a:lnTo>
                  <a:pt x="1723143" y="2385782"/>
                </a:lnTo>
                <a:lnTo>
                  <a:pt x="1723143" y="2404576"/>
                </a:lnTo>
                <a:lnTo>
                  <a:pt x="1742684" y="2404576"/>
                </a:lnTo>
                <a:lnTo>
                  <a:pt x="1742684" y="2334574"/>
                </a:lnTo>
                <a:cubicBezTo>
                  <a:pt x="1742684" y="2312791"/>
                  <a:pt x="1723259" y="2305032"/>
                  <a:pt x="1705097" y="2305032"/>
                </a:cubicBezTo>
                <a:close/>
                <a:moveTo>
                  <a:pt x="2407249" y="2303595"/>
                </a:moveTo>
                <a:cubicBezTo>
                  <a:pt x="2391904" y="2303595"/>
                  <a:pt x="2379547" y="2308538"/>
                  <a:pt x="2370064" y="2318309"/>
                </a:cubicBezTo>
                <a:cubicBezTo>
                  <a:pt x="2360581" y="2328137"/>
                  <a:pt x="2355868" y="2341298"/>
                  <a:pt x="2355868" y="2356126"/>
                </a:cubicBezTo>
                <a:cubicBezTo>
                  <a:pt x="2355868" y="2370954"/>
                  <a:pt x="2360926" y="2383254"/>
                  <a:pt x="2370984" y="2393024"/>
                </a:cubicBezTo>
                <a:cubicBezTo>
                  <a:pt x="2381041" y="2402795"/>
                  <a:pt x="2393973" y="2407680"/>
                  <a:pt x="2409663" y="2407680"/>
                </a:cubicBezTo>
                <a:cubicBezTo>
                  <a:pt x="2418974" y="2407680"/>
                  <a:pt x="2427538" y="2405955"/>
                  <a:pt x="2435354" y="2402507"/>
                </a:cubicBezTo>
                <a:cubicBezTo>
                  <a:pt x="2443170" y="2399058"/>
                  <a:pt x="2449032" y="2394460"/>
                  <a:pt x="2452998" y="2388713"/>
                </a:cubicBezTo>
                <a:lnTo>
                  <a:pt x="2452941" y="2388656"/>
                </a:lnTo>
                <a:cubicBezTo>
                  <a:pt x="2453746" y="2387564"/>
                  <a:pt x="2454090" y="2386357"/>
                  <a:pt x="2453918" y="2385150"/>
                </a:cubicBezTo>
                <a:cubicBezTo>
                  <a:pt x="2453746" y="2383943"/>
                  <a:pt x="2453056" y="2382966"/>
                  <a:pt x="2451906" y="2382219"/>
                </a:cubicBezTo>
                <a:lnTo>
                  <a:pt x="2435296" y="2371299"/>
                </a:lnTo>
                <a:cubicBezTo>
                  <a:pt x="2433975" y="2370437"/>
                  <a:pt x="2432653" y="2370092"/>
                  <a:pt x="2431388" y="2370207"/>
                </a:cubicBezTo>
                <a:cubicBezTo>
                  <a:pt x="2430124" y="2370322"/>
                  <a:pt x="2428859" y="2371011"/>
                  <a:pt x="2427710" y="2372161"/>
                </a:cubicBezTo>
                <a:cubicBezTo>
                  <a:pt x="2425066" y="2374805"/>
                  <a:pt x="2422307" y="2376759"/>
                  <a:pt x="2419434" y="2377965"/>
                </a:cubicBezTo>
                <a:cubicBezTo>
                  <a:pt x="2416560" y="2379173"/>
                  <a:pt x="2413456" y="2379805"/>
                  <a:pt x="2410066" y="2379805"/>
                </a:cubicBezTo>
                <a:cubicBezTo>
                  <a:pt x="2405008" y="2379805"/>
                  <a:pt x="2400698" y="2378483"/>
                  <a:pt x="2397134" y="2375839"/>
                </a:cubicBezTo>
                <a:cubicBezTo>
                  <a:pt x="2393571" y="2373196"/>
                  <a:pt x="2391329" y="2369575"/>
                  <a:pt x="2390410" y="2365034"/>
                </a:cubicBezTo>
                <a:lnTo>
                  <a:pt x="2451791" y="2365034"/>
                </a:lnTo>
                <a:cubicBezTo>
                  <a:pt x="2453516" y="2365034"/>
                  <a:pt x="2454837" y="2364344"/>
                  <a:pt x="2455757" y="2363080"/>
                </a:cubicBezTo>
                <a:cubicBezTo>
                  <a:pt x="2456676" y="2361816"/>
                  <a:pt x="2457136" y="2360092"/>
                  <a:pt x="2457136" y="2357907"/>
                </a:cubicBezTo>
                <a:lnTo>
                  <a:pt x="2457136" y="2352275"/>
                </a:lnTo>
                <a:cubicBezTo>
                  <a:pt x="2457136" y="2338596"/>
                  <a:pt x="2452538" y="2327044"/>
                  <a:pt x="2443285" y="2317676"/>
                </a:cubicBezTo>
                <a:cubicBezTo>
                  <a:pt x="2434032" y="2308308"/>
                  <a:pt x="2422595" y="2303595"/>
                  <a:pt x="2407249" y="2303595"/>
                </a:cubicBezTo>
                <a:close/>
                <a:moveTo>
                  <a:pt x="2170114" y="2303595"/>
                </a:moveTo>
                <a:cubicBezTo>
                  <a:pt x="2156033" y="2303595"/>
                  <a:pt x="2144251" y="2308596"/>
                  <a:pt x="2134653" y="2318653"/>
                </a:cubicBezTo>
                <a:cubicBezTo>
                  <a:pt x="2125055" y="2328654"/>
                  <a:pt x="2120285" y="2341011"/>
                  <a:pt x="2120285" y="2355609"/>
                </a:cubicBezTo>
                <a:cubicBezTo>
                  <a:pt x="2120285" y="2370207"/>
                  <a:pt x="2125055" y="2382506"/>
                  <a:pt x="2134653" y="2392564"/>
                </a:cubicBezTo>
                <a:cubicBezTo>
                  <a:pt x="2144251" y="2402622"/>
                  <a:pt x="2156091" y="2407622"/>
                  <a:pt x="2170114" y="2407622"/>
                </a:cubicBezTo>
                <a:cubicBezTo>
                  <a:pt x="2174827" y="2407622"/>
                  <a:pt x="2179252" y="2406875"/>
                  <a:pt x="2183276" y="2405323"/>
                </a:cubicBezTo>
                <a:cubicBezTo>
                  <a:pt x="2187299" y="2403771"/>
                  <a:pt x="2190919" y="2401472"/>
                  <a:pt x="2194138" y="2398369"/>
                </a:cubicBezTo>
                <a:lnTo>
                  <a:pt x="2194138" y="2400036"/>
                </a:lnTo>
                <a:cubicBezTo>
                  <a:pt x="2194138" y="2401357"/>
                  <a:pt x="2194598" y="2402449"/>
                  <a:pt x="2195574" y="2403369"/>
                </a:cubicBezTo>
                <a:cubicBezTo>
                  <a:pt x="2196552" y="2404289"/>
                  <a:pt x="2197644" y="2404748"/>
                  <a:pt x="2198966" y="2404748"/>
                </a:cubicBezTo>
                <a:lnTo>
                  <a:pt x="2224024" y="2404748"/>
                </a:lnTo>
                <a:cubicBezTo>
                  <a:pt x="2225289" y="2404748"/>
                  <a:pt x="2226323" y="2404289"/>
                  <a:pt x="2227242" y="2403369"/>
                </a:cubicBezTo>
                <a:cubicBezTo>
                  <a:pt x="2228105" y="2402449"/>
                  <a:pt x="2228564" y="2401357"/>
                  <a:pt x="2228564" y="2400036"/>
                </a:cubicBezTo>
                <a:lnTo>
                  <a:pt x="2228564" y="2310952"/>
                </a:lnTo>
                <a:cubicBezTo>
                  <a:pt x="2228564" y="2309573"/>
                  <a:pt x="2228105" y="2308480"/>
                  <a:pt x="2227242" y="2307619"/>
                </a:cubicBezTo>
                <a:cubicBezTo>
                  <a:pt x="2226380" y="2306757"/>
                  <a:pt x="2225289" y="2306297"/>
                  <a:pt x="2223909" y="2306297"/>
                </a:cubicBezTo>
                <a:lnTo>
                  <a:pt x="2198794" y="2306297"/>
                </a:lnTo>
                <a:cubicBezTo>
                  <a:pt x="2197414" y="2306297"/>
                  <a:pt x="2196379" y="2306757"/>
                  <a:pt x="2195460" y="2307619"/>
                </a:cubicBezTo>
                <a:cubicBezTo>
                  <a:pt x="2194540" y="2308480"/>
                  <a:pt x="2194138" y="2309573"/>
                  <a:pt x="2194138" y="2310952"/>
                </a:cubicBezTo>
                <a:lnTo>
                  <a:pt x="2194138" y="2312734"/>
                </a:lnTo>
                <a:cubicBezTo>
                  <a:pt x="2190919" y="2309745"/>
                  <a:pt x="2187299" y="2307446"/>
                  <a:pt x="2183276" y="2305894"/>
                </a:cubicBezTo>
                <a:cubicBezTo>
                  <a:pt x="2179252" y="2304342"/>
                  <a:pt x="2174885" y="2303595"/>
                  <a:pt x="2170114" y="2303595"/>
                </a:cubicBezTo>
                <a:close/>
                <a:moveTo>
                  <a:pt x="1956371" y="2303595"/>
                </a:moveTo>
                <a:cubicBezTo>
                  <a:pt x="1950106" y="2303595"/>
                  <a:pt x="1944531" y="2304802"/>
                  <a:pt x="1939704" y="2307274"/>
                </a:cubicBezTo>
                <a:cubicBezTo>
                  <a:pt x="1934876" y="2309745"/>
                  <a:pt x="1930910" y="2313308"/>
                  <a:pt x="1927749" y="2318079"/>
                </a:cubicBezTo>
                <a:lnTo>
                  <a:pt x="1927749" y="2310952"/>
                </a:lnTo>
                <a:cubicBezTo>
                  <a:pt x="1927749" y="2309573"/>
                  <a:pt x="1927289" y="2308480"/>
                  <a:pt x="1926427" y="2307619"/>
                </a:cubicBezTo>
                <a:cubicBezTo>
                  <a:pt x="1925565" y="2306757"/>
                  <a:pt x="1924473" y="2306297"/>
                  <a:pt x="1923094" y="2306297"/>
                </a:cubicBezTo>
                <a:lnTo>
                  <a:pt x="1897978" y="2306297"/>
                </a:lnTo>
                <a:cubicBezTo>
                  <a:pt x="1896598" y="2306297"/>
                  <a:pt x="1895507" y="2306757"/>
                  <a:pt x="1894644" y="2307619"/>
                </a:cubicBezTo>
                <a:cubicBezTo>
                  <a:pt x="1893782" y="2308480"/>
                  <a:pt x="1893322" y="2309573"/>
                  <a:pt x="1893322" y="2310952"/>
                </a:cubicBezTo>
                <a:lnTo>
                  <a:pt x="1893322" y="2400150"/>
                </a:lnTo>
                <a:cubicBezTo>
                  <a:pt x="1893322" y="2401530"/>
                  <a:pt x="1893782" y="2402622"/>
                  <a:pt x="1894644" y="2403484"/>
                </a:cubicBezTo>
                <a:cubicBezTo>
                  <a:pt x="1895507" y="2404404"/>
                  <a:pt x="1896598" y="2404806"/>
                  <a:pt x="1897978" y="2404806"/>
                </a:cubicBezTo>
                <a:lnTo>
                  <a:pt x="1923094" y="2404806"/>
                </a:lnTo>
                <a:cubicBezTo>
                  <a:pt x="1924473" y="2404806"/>
                  <a:pt x="1925565" y="2404346"/>
                  <a:pt x="1926427" y="2403484"/>
                </a:cubicBezTo>
                <a:cubicBezTo>
                  <a:pt x="1927289" y="2402622"/>
                  <a:pt x="1927749" y="2401530"/>
                  <a:pt x="1927749" y="2400150"/>
                </a:cubicBezTo>
                <a:lnTo>
                  <a:pt x="1927749" y="2349574"/>
                </a:lnTo>
                <a:cubicBezTo>
                  <a:pt x="1927749" y="2344632"/>
                  <a:pt x="1929243" y="2340723"/>
                  <a:pt x="1932289" y="2337792"/>
                </a:cubicBezTo>
                <a:lnTo>
                  <a:pt x="1943813" y="2333435"/>
                </a:lnTo>
                <a:lnTo>
                  <a:pt x="1955221" y="2337792"/>
                </a:lnTo>
                <a:cubicBezTo>
                  <a:pt x="1958152" y="2340723"/>
                  <a:pt x="1959647" y="2344632"/>
                  <a:pt x="1959647" y="2349574"/>
                </a:cubicBezTo>
                <a:lnTo>
                  <a:pt x="1959647" y="2400208"/>
                </a:lnTo>
                <a:cubicBezTo>
                  <a:pt x="1959647" y="2401587"/>
                  <a:pt x="1960107" y="2402679"/>
                  <a:pt x="1960968" y="2403542"/>
                </a:cubicBezTo>
                <a:cubicBezTo>
                  <a:pt x="1961831" y="2404461"/>
                  <a:pt x="1962923" y="2404864"/>
                  <a:pt x="1964302" y="2404864"/>
                </a:cubicBezTo>
                <a:lnTo>
                  <a:pt x="1989418" y="2404864"/>
                </a:lnTo>
                <a:cubicBezTo>
                  <a:pt x="1990797" y="2404864"/>
                  <a:pt x="1991889" y="2404404"/>
                  <a:pt x="1992752" y="2403542"/>
                </a:cubicBezTo>
                <a:cubicBezTo>
                  <a:pt x="1993613" y="2402679"/>
                  <a:pt x="1994073" y="2401587"/>
                  <a:pt x="1994073" y="2400208"/>
                </a:cubicBezTo>
                <a:lnTo>
                  <a:pt x="1994073" y="2346758"/>
                </a:lnTo>
                <a:cubicBezTo>
                  <a:pt x="1994073" y="2332677"/>
                  <a:pt x="1990913" y="2321987"/>
                  <a:pt x="1984533" y="2314630"/>
                </a:cubicBezTo>
                <a:cubicBezTo>
                  <a:pt x="1978153" y="2307274"/>
                  <a:pt x="1968728" y="2303595"/>
                  <a:pt x="1956371" y="2303595"/>
                </a:cubicBezTo>
                <a:close/>
                <a:moveTo>
                  <a:pt x="1833837" y="2303595"/>
                </a:moveTo>
                <a:cubicBezTo>
                  <a:pt x="1818492" y="2303595"/>
                  <a:pt x="1806136" y="2308480"/>
                  <a:pt x="1796652" y="2318309"/>
                </a:cubicBezTo>
                <a:cubicBezTo>
                  <a:pt x="1787169" y="2328137"/>
                  <a:pt x="1782456" y="2341298"/>
                  <a:pt x="1782456" y="2356126"/>
                </a:cubicBezTo>
                <a:cubicBezTo>
                  <a:pt x="1782456" y="2370954"/>
                  <a:pt x="1787514" y="2383254"/>
                  <a:pt x="1797572" y="2393024"/>
                </a:cubicBezTo>
                <a:cubicBezTo>
                  <a:pt x="1807630" y="2402795"/>
                  <a:pt x="1820561" y="2407680"/>
                  <a:pt x="1836252" y="2407680"/>
                </a:cubicBezTo>
                <a:cubicBezTo>
                  <a:pt x="1845562" y="2407680"/>
                  <a:pt x="1854126" y="2405955"/>
                  <a:pt x="1861942" y="2402507"/>
                </a:cubicBezTo>
                <a:cubicBezTo>
                  <a:pt x="1869759" y="2399058"/>
                  <a:pt x="1875621" y="2394460"/>
                  <a:pt x="1879586" y="2388713"/>
                </a:cubicBezTo>
                <a:lnTo>
                  <a:pt x="1879529" y="2388656"/>
                </a:lnTo>
                <a:cubicBezTo>
                  <a:pt x="1880334" y="2387564"/>
                  <a:pt x="1880678" y="2386357"/>
                  <a:pt x="1880506" y="2385150"/>
                </a:cubicBezTo>
                <a:cubicBezTo>
                  <a:pt x="1880334" y="2383943"/>
                  <a:pt x="1879644" y="2382966"/>
                  <a:pt x="1878495" y="2382219"/>
                </a:cubicBezTo>
                <a:lnTo>
                  <a:pt x="1861884" y="2371299"/>
                </a:lnTo>
                <a:cubicBezTo>
                  <a:pt x="1860563" y="2370437"/>
                  <a:pt x="1859241" y="2370092"/>
                  <a:pt x="1857976" y="2370207"/>
                </a:cubicBezTo>
                <a:cubicBezTo>
                  <a:pt x="1856712" y="2370322"/>
                  <a:pt x="1855447" y="2371011"/>
                  <a:pt x="1854298" y="2372161"/>
                </a:cubicBezTo>
                <a:cubicBezTo>
                  <a:pt x="1851654" y="2374805"/>
                  <a:pt x="1848896" y="2376759"/>
                  <a:pt x="1846022" y="2377965"/>
                </a:cubicBezTo>
                <a:cubicBezTo>
                  <a:pt x="1843148" y="2379173"/>
                  <a:pt x="1840045" y="2379805"/>
                  <a:pt x="1836654" y="2379805"/>
                </a:cubicBezTo>
                <a:cubicBezTo>
                  <a:pt x="1831596" y="2379805"/>
                  <a:pt x="1827286" y="2378483"/>
                  <a:pt x="1823723" y="2375839"/>
                </a:cubicBezTo>
                <a:cubicBezTo>
                  <a:pt x="1820159" y="2373196"/>
                  <a:pt x="1817917" y="2369575"/>
                  <a:pt x="1816998" y="2365034"/>
                </a:cubicBezTo>
                <a:lnTo>
                  <a:pt x="1878379" y="2365034"/>
                </a:lnTo>
                <a:cubicBezTo>
                  <a:pt x="1880104" y="2365034"/>
                  <a:pt x="1881426" y="2364344"/>
                  <a:pt x="1882345" y="2363080"/>
                </a:cubicBezTo>
                <a:cubicBezTo>
                  <a:pt x="1883264" y="2361816"/>
                  <a:pt x="1883724" y="2360092"/>
                  <a:pt x="1883724" y="2357907"/>
                </a:cubicBezTo>
                <a:lnTo>
                  <a:pt x="1883724" y="2352275"/>
                </a:lnTo>
                <a:cubicBezTo>
                  <a:pt x="1883724" y="2338596"/>
                  <a:pt x="1879126" y="2327044"/>
                  <a:pt x="1869873" y="2317676"/>
                </a:cubicBezTo>
                <a:cubicBezTo>
                  <a:pt x="1860620" y="2308308"/>
                  <a:pt x="1849183" y="2303595"/>
                  <a:pt x="1833837" y="2303595"/>
                </a:cubicBezTo>
                <a:close/>
                <a:moveTo>
                  <a:pt x="2286326" y="2303480"/>
                </a:moveTo>
                <a:cubicBezTo>
                  <a:pt x="2272762" y="2303480"/>
                  <a:pt x="2261325" y="2308365"/>
                  <a:pt x="2252014" y="2318136"/>
                </a:cubicBezTo>
                <a:cubicBezTo>
                  <a:pt x="2242703" y="2327849"/>
                  <a:pt x="2238048" y="2340320"/>
                  <a:pt x="2238048" y="2355493"/>
                </a:cubicBezTo>
                <a:cubicBezTo>
                  <a:pt x="2238048" y="2370666"/>
                  <a:pt x="2242703" y="2383138"/>
                  <a:pt x="2252014" y="2392909"/>
                </a:cubicBezTo>
                <a:cubicBezTo>
                  <a:pt x="2261325" y="2402679"/>
                  <a:pt x="2272762" y="2407564"/>
                  <a:pt x="2286326" y="2407564"/>
                </a:cubicBezTo>
                <a:cubicBezTo>
                  <a:pt x="2291556" y="2407564"/>
                  <a:pt x="2296441" y="2406645"/>
                  <a:pt x="2300982" y="2404806"/>
                </a:cubicBezTo>
                <a:cubicBezTo>
                  <a:pt x="2305522" y="2402966"/>
                  <a:pt x="2309142" y="2400495"/>
                  <a:pt x="2311844" y="2397334"/>
                </a:cubicBezTo>
                <a:lnTo>
                  <a:pt x="2311844" y="2401702"/>
                </a:lnTo>
                <a:cubicBezTo>
                  <a:pt x="2311844" y="2408254"/>
                  <a:pt x="2310005" y="2413254"/>
                  <a:pt x="2306269" y="2416760"/>
                </a:cubicBezTo>
                <a:cubicBezTo>
                  <a:pt x="2302591" y="2420266"/>
                  <a:pt x="2297245" y="2422048"/>
                  <a:pt x="2290348" y="2422048"/>
                </a:cubicBezTo>
                <a:cubicBezTo>
                  <a:pt x="2286556" y="2422048"/>
                  <a:pt x="2282992" y="2421301"/>
                  <a:pt x="2279602" y="2419806"/>
                </a:cubicBezTo>
                <a:cubicBezTo>
                  <a:pt x="2276210" y="2418312"/>
                  <a:pt x="2272877" y="2416013"/>
                  <a:pt x="2269601" y="2412852"/>
                </a:cubicBezTo>
                <a:cubicBezTo>
                  <a:pt x="2268509" y="2411932"/>
                  <a:pt x="2267359" y="2411415"/>
                  <a:pt x="2265980" y="2411415"/>
                </a:cubicBezTo>
                <a:cubicBezTo>
                  <a:pt x="2264600" y="2411357"/>
                  <a:pt x="2263279" y="2411817"/>
                  <a:pt x="2261900" y="2412737"/>
                </a:cubicBezTo>
                <a:lnTo>
                  <a:pt x="2244428" y="2424404"/>
                </a:lnTo>
                <a:cubicBezTo>
                  <a:pt x="2242416" y="2425669"/>
                  <a:pt x="2241267" y="2427163"/>
                  <a:pt x="2240979" y="2428887"/>
                </a:cubicBezTo>
                <a:cubicBezTo>
                  <a:pt x="2240634" y="2430554"/>
                  <a:pt x="2241151" y="2432163"/>
                  <a:pt x="2242531" y="2433715"/>
                </a:cubicBezTo>
                <a:cubicBezTo>
                  <a:pt x="2247416" y="2439404"/>
                  <a:pt x="2254083" y="2443945"/>
                  <a:pt x="2262647" y="2447279"/>
                </a:cubicBezTo>
                <a:cubicBezTo>
                  <a:pt x="2271153" y="2450612"/>
                  <a:pt x="2280348" y="2452278"/>
                  <a:pt x="2290234" y="2452278"/>
                </a:cubicBezTo>
                <a:cubicBezTo>
                  <a:pt x="2306901" y="2452278"/>
                  <a:pt x="2320407" y="2447796"/>
                  <a:pt x="2330695" y="2438715"/>
                </a:cubicBezTo>
                <a:cubicBezTo>
                  <a:pt x="2340983" y="2429634"/>
                  <a:pt x="2346155" y="2417335"/>
                  <a:pt x="2346155" y="2401817"/>
                </a:cubicBezTo>
                <a:lnTo>
                  <a:pt x="2346155" y="2310779"/>
                </a:lnTo>
                <a:cubicBezTo>
                  <a:pt x="2346155" y="2309572"/>
                  <a:pt x="2345753" y="2308538"/>
                  <a:pt x="2344833" y="2307618"/>
                </a:cubicBezTo>
                <a:cubicBezTo>
                  <a:pt x="2343972" y="2306756"/>
                  <a:pt x="2342880" y="2306296"/>
                  <a:pt x="2341558" y="2306296"/>
                </a:cubicBezTo>
                <a:lnTo>
                  <a:pt x="2317074" y="2306296"/>
                </a:lnTo>
                <a:cubicBezTo>
                  <a:pt x="2315867" y="2306296"/>
                  <a:pt x="2314832" y="2306699"/>
                  <a:pt x="2313913" y="2307618"/>
                </a:cubicBezTo>
                <a:cubicBezTo>
                  <a:pt x="2313051" y="2308480"/>
                  <a:pt x="2312591" y="2309572"/>
                  <a:pt x="2312591" y="2310779"/>
                </a:cubicBezTo>
                <a:lnTo>
                  <a:pt x="2312591" y="2313711"/>
                </a:lnTo>
                <a:cubicBezTo>
                  <a:pt x="2310235" y="2310607"/>
                  <a:pt x="2306729" y="2308078"/>
                  <a:pt x="2302073" y="2306239"/>
                </a:cubicBezTo>
                <a:cubicBezTo>
                  <a:pt x="2297418" y="2304400"/>
                  <a:pt x="2292188" y="2303480"/>
                  <a:pt x="2286326" y="2303480"/>
                </a:cubicBezTo>
                <a:close/>
                <a:moveTo>
                  <a:pt x="2050915" y="2303480"/>
                </a:moveTo>
                <a:cubicBezTo>
                  <a:pt x="2037351" y="2303480"/>
                  <a:pt x="2025914" y="2308365"/>
                  <a:pt x="2016603" y="2318136"/>
                </a:cubicBezTo>
                <a:cubicBezTo>
                  <a:pt x="2007292" y="2327849"/>
                  <a:pt x="2002637" y="2340320"/>
                  <a:pt x="2002637" y="2355493"/>
                </a:cubicBezTo>
                <a:cubicBezTo>
                  <a:pt x="2002637" y="2370666"/>
                  <a:pt x="2007292" y="2383138"/>
                  <a:pt x="2016603" y="2392909"/>
                </a:cubicBezTo>
                <a:cubicBezTo>
                  <a:pt x="2025914" y="2402679"/>
                  <a:pt x="2037351" y="2407564"/>
                  <a:pt x="2050915" y="2407564"/>
                </a:cubicBezTo>
                <a:cubicBezTo>
                  <a:pt x="2056145" y="2407564"/>
                  <a:pt x="2061030" y="2406645"/>
                  <a:pt x="2065571" y="2404806"/>
                </a:cubicBezTo>
                <a:cubicBezTo>
                  <a:pt x="2070111" y="2402966"/>
                  <a:pt x="2073732" y="2400495"/>
                  <a:pt x="2076433" y="2397334"/>
                </a:cubicBezTo>
                <a:lnTo>
                  <a:pt x="2076433" y="2401702"/>
                </a:lnTo>
                <a:cubicBezTo>
                  <a:pt x="2076433" y="2408254"/>
                  <a:pt x="2074594" y="2413254"/>
                  <a:pt x="2070858" y="2416760"/>
                </a:cubicBezTo>
                <a:cubicBezTo>
                  <a:pt x="2067180" y="2420266"/>
                  <a:pt x="2061835" y="2422048"/>
                  <a:pt x="2054938" y="2422048"/>
                </a:cubicBezTo>
                <a:cubicBezTo>
                  <a:pt x="2051145" y="2422048"/>
                  <a:pt x="2047581" y="2421301"/>
                  <a:pt x="2044190" y="2419806"/>
                </a:cubicBezTo>
                <a:cubicBezTo>
                  <a:pt x="2040799" y="2418312"/>
                  <a:pt x="2037466" y="2416013"/>
                  <a:pt x="2034190" y="2412852"/>
                </a:cubicBezTo>
                <a:cubicBezTo>
                  <a:pt x="2033098" y="2411932"/>
                  <a:pt x="2031949" y="2411415"/>
                  <a:pt x="2030570" y="2411415"/>
                </a:cubicBezTo>
                <a:cubicBezTo>
                  <a:pt x="2029190" y="2411357"/>
                  <a:pt x="2027868" y="2411817"/>
                  <a:pt x="2026489" y="2412737"/>
                </a:cubicBezTo>
                <a:lnTo>
                  <a:pt x="2009017" y="2424404"/>
                </a:lnTo>
                <a:cubicBezTo>
                  <a:pt x="2007005" y="2425669"/>
                  <a:pt x="2005856" y="2427163"/>
                  <a:pt x="2005568" y="2428887"/>
                </a:cubicBezTo>
                <a:cubicBezTo>
                  <a:pt x="2005223" y="2430554"/>
                  <a:pt x="2005740" y="2432163"/>
                  <a:pt x="2007120" y="2433715"/>
                </a:cubicBezTo>
                <a:cubicBezTo>
                  <a:pt x="2012005" y="2439404"/>
                  <a:pt x="2018672" y="2443945"/>
                  <a:pt x="2027236" y="2447279"/>
                </a:cubicBezTo>
                <a:cubicBezTo>
                  <a:pt x="2035742" y="2450612"/>
                  <a:pt x="2044938" y="2452278"/>
                  <a:pt x="2054823" y="2452278"/>
                </a:cubicBezTo>
                <a:cubicBezTo>
                  <a:pt x="2071490" y="2452278"/>
                  <a:pt x="2084996" y="2447796"/>
                  <a:pt x="2095284" y="2438715"/>
                </a:cubicBezTo>
                <a:cubicBezTo>
                  <a:pt x="2105572" y="2429634"/>
                  <a:pt x="2110744" y="2417335"/>
                  <a:pt x="2110744" y="2401817"/>
                </a:cubicBezTo>
                <a:lnTo>
                  <a:pt x="2110744" y="2310779"/>
                </a:lnTo>
                <a:cubicBezTo>
                  <a:pt x="2110744" y="2309572"/>
                  <a:pt x="2110342" y="2308538"/>
                  <a:pt x="2109423" y="2307618"/>
                </a:cubicBezTo>
                <a:cubicBezTo>
                  <a:pt x="2108561" y="2306756"/>
                  <a:pt x="2107469" y="2306296"/>
                  <a:pt x="2106146" y="2306296"/>
                </a:cubicBezTo>
                <a:lnTo>
                  <a:pt x="2081663" y="2306296"/>
                </a:lnTo>
                <a:cubicBezTo>
                  <a:pt x="2080456" y="2306296"/>
                  <a:pt x="2079422" y="2306699"/>
                  <a:pt x="2078502" y="2307618"/>
                </a:cubicBezTo>
                <a:cubicBezTo>
                  <a:pt x="2077640" y="2308480"/>
                  <a:pt x="2077180" y="2309572"/>
                  <a:pt x="2077180" y="2310779"/>
                </a:cubicBezTo>
                <a:lnTo>
                  <a:pt x="2077180" y="2313711"/>
                </a:lnTo>
                <a:cubicBezTo>
                  <a:pt x="2074824" y="2310607"/>
                  <a:pt x="2071318" y="2308078"/>
                  <a:pt x="2066662" y="2306239"/>
                </a:cubicBezTo>
                <a:cubicBezTo>
                  <a:pt x="2062007" y="2304400"/>
                  <a:pt x="2056777" y="2303480"/>
                  <a:pt x="2050915" y="2303480"/>
                </a:cubicBezTo>
                <a:close/>
                <a:moveTo>
                  <a:pt x="1110133" y="2271065"/>
                </a:moveTo>
                <a:cubicBezTo>
                  <a:pt x="1103581" y="2271065"/>
                  <a:pt x="1098236" y="2276525"/>
                  <a:pt x="1098236" y="2283135"/>
                </a:cubicBezTo>
                <a:cubicBezTo>
                  <a:pt x="1098236" y="2289744"/>
                  <a:pt x="1103581" y="2295147"/>
                  <a:pt x="1110133" y="2295147"/>
                </a:cubicBezTo>
                <a:lnTo>
                  <a:pt x="1110133" y="2295089"/>
                </a:lnTo>
                <a:cubicBezTo>
                  <a:pt x="1116685" y="2295089"/>
                  <a:pt x="1122030" y="2289687"/>
                  <a:pt x="1122030" y="2283077"/>
                </a:cubicBezTo>
                <a:cubicBezTo>
                  <a:pt x="1122030" y="2276468"/>
                  <a:pt x="1116685" y="2271065"/>
                  <a:pt x="1110133" y="2271065"/>
                </a:cubicBezTo>
                <a:close/>
                <a:moveTo>
                  <a:pt x="1287438" y="2270893"/>
                </a:moveTo>
                <a:cubicBezTo>
                  <a:pt x="1260828" y="2270893"/>
                  <a:pt x="1256863" y="2293136"/>
                  <a:pt x="1256863" y="2306412"/>
                </a:cubicBezTo>
                <a:lnTo>
                  <a:pt x="1256863" y="2308308"/>
                </a:lnTo>
                <a:lnTo>
                  <a:pt x="1244908" y="2308308"/>
                </a:lnTo>
                <a:lnTo>
                  <a:pt x="1244908" y="2321930"/>
                </a:lnTo>
                <a:lnTo>
                  <a:pt x="1256863" y="2321930"/>
                </a:lnTo>
                <a:lnTo>
                  <a:pt x="1257035" y="2404691"/>
                </a:lnTo>
                <a:lnTo>
                  <a:pt x="1279277" y="2404691"/>
                </a:lnTo>
                <a:lnTo>
                  <a:pt x="1279277" y="2321930"/>
                </a:lnTo>
                <a:lnTo>
                  <a:pt x="1306347" y="2321930"/>
                </a:lnTo>
                <a:lnTo>
                  <a:pt x="1306347" y="2308308"/>
                </a:lnTo>
                <a:lnTo>
                  <a:pt x="1279105" y="2308308"/>
                </a:lnTo>
                <a:lnTo>
                  <a:pt x="1279105" y="2306412"/>
                </a:lnTo>
                <a:cubicBezTo>
                  <a:pt x="1279105" y="2294917"/>
                  <a:pt x="1281404" y="2283193"/>
                  <a:pt x="1298358" y="2283193"/>
                </a:cubicBezTo>
                <a:cubicBezTo>
                  <a:pt x="1300830" y="2283193"/>
                  <a:pt x="1303474" y="2283365"/>
                  <a:pt x="1306347" y="2283710"/>
                </a:cubicBezTo>
                <a:lnTo>
                  <a:pt x="1306347" y="2275606"/>
                </a:lnTo>
                <a:cubicBezTo>
                  <a:pt x="1300025" y="2272503"/>
                  <a:pt x="1293646" y="2270893"/>
                  <a:pt x="1287438" y="2270893"/>
                </a:cubicBezTo>
                <a:close/>
                <a:moveTo>
                  <a:pt x="0" y="0"/>
                </a:moveTo>
                <a:lnTo>
                  <a:pt x="2707874" y="0"/>
                </a:lnTo>
                <a:lnTo>
                  <a:pt x="2707874" y="2530028"/>
                </a:lnTo>
                <a:lnTo>
                  <a:pt x="0" y="2530028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B8A400-BD07-39E5-0E68-9A63B4A02F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1520" y="0"/>
            <a:ext cx="3840480" cy="2153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32AC04-3BC4-E164-A61A-4A0A12743C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81CA8B-3854-5CE3-4DFE-BFA2FC67C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6" y="392370"/>
            <a:ext cx="58587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C73E317-8554-4839-7E7F-9F189D1DFA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4" y="1603723"/>
            <a:ext cx="5858792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pic>
        <p:nvPicPr>
          <p:cNvPr id="13" name="Picture 12" descr="Informa Engage Logo Text&#10;">
            <a:extLst>
              <a:ext uri="{FF2B5EF4-FFF2-40B4-BE49-F238E27FC236}">
                <a16:creationId xmlns:a16="http://schemas.microsoft.com/office/drawing/2014/main" id="{2B47CA38-A376-7953-1B9E-46E73BB7839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D6D5A34B-846F-5826-AF42-00ADE4C634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5206" y="4325112"/>
            <a:ext cx="2697480" cy="2532888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480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– Right — Top Tri —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43870-0F34-8DEB-D8F6-474F1E7968FD}"/>
              </a:ext>
            </a:extLst>
          </p:cNvPr>
          <p:cNvSpPr/>
          <p:nvPr userDrawn="1"/>
        </p:nvSpPr>
        <p:spPr>
          <a:xfrm>
            <a:off x="10191404" y="6523561"/>
            <a:ext cx="2000596" cy="2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A6217A6-E676-6D2E-3610-A47DCB4CDE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95205" y="1"/>
            <a:ext cx="5496795" cy="4244358"/>
          </a:xfrm>
          <a:custGeom>
            <a:avLst/>
            <a:gdLst>
              <a:gd name="connsiteX0" fmla="*/ 0 w 5496795"/>
              <a:gd name="connsiteY0" fmla="*/ 0 h 4244358"/>
              <a:gd name="connsiteX1" fmla="*/ 1656317 w 5496795"/>
              <a:gd name="connsiteY1" fmla="*/ 0 h 4244358"/>
              <a:gd name="connsiteX2" fmla="*/ 3051689 w 5496795"/>
              <a:gd name="connsiteY2" fmla="*/ 1398453 h 4244358"/>
              <a:gd name="connsiteX3" fmla="*/ 3898206 w 5496795"/>
              <a:gd name="connsiteY3" fmla="*/ 549958 h 4244358"/>
              <a:gd name="connsiteX4" fmla="*/ 5496795 w 5496795"/>
              <a:gd name="connsiteY4" fmla="*/ 2152371 h 4244358"/>
              <a:gd name="connsiteX5" fmla="*/ 5496795 w 5496795"/>
              <a:gd name="connsiteY5" fmla="*/ 4244358 h 4244358"/>
              <a:gd name="connsiteX6" fmla="*/ 0 w 5496795"/>
              <a:gd name="connsiteY6" fmla="*/ 4244358 h 4244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96795" h="4244358">
                <a:moveTo>
                  <a:pt x="0" y="0"/>
                </a:moveTo>
                <a:lnTo>
                  <a:pt x="1656317" y="0"/>
                </a:lnTo>
                <a:lnTo>
                  <a:pt x="3051689" y="1398453"/>
                </a:lnTo>
                <a:lnTo>
                  <a:pt x="3898206" y="549958"/>
                </a:lnTo>
                <a:lnTo>
                  <a:pt x="5496795" y="2152371"/>
                </a:lnTo>
                <a:lnTo>
                  <a:pt x="5496795" y="4244358"/>
                </a:lnTo>
                <a:lnTo>
                  <a:pt x="0" y="4244358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03EFC66-D03C-B984-0411-E82233A00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4126" y="4327972"/>
            <a:ext cx="2707874" cy="2530028"/>
          </a:xfrm>
          <a:custGeom>
            <a:avLst/>
            <a:gdLst>
              <a:gd name="connsiteX0" fmla="*/ 1721362 w 2707874"/>
              <a:gd name="connsiteY0" fmla="*/ 2355379 h 2530028"/>
              <a:gd name="connsiteX1" fmla="*/ 1721362 w 2707874"/>
              <a:gd name="connsiteY1" fmla="*/ 2371758 h 2530028"/>
              <a:gd name="connsiteX2" fmla="*/ 1698832 w 2707874"/>
              <a:gd name="connsiteY2" fmla="*/ 2394403 h 2530028"/>
              <a:gd name="connsiteX3" fmla="*/ 1682510 w 2707874"/>
              <a:gd name="connsiteY3" fmla="*/ 2377161 h 2530028"/>
              <a:gd name="connsiteX4" fmla="*/ 1719350 w 2707874"/>
              <a:gd name="connsiteY4" fmla="*/ 2355494 h 2530028"/>
              <a:gd name="connsiteX5" fmla="*/ 2292533 w 2707874"/>
              <a:gd name="connsiteY5" fmla="*/ 2335378 h 2530028"/>
              <a:gd name="connsiteX6" fmla="*/ 2306614 w 2707874"/>
              <a:gd name="connsiteY6" fmla="*/ 2341298 h 2530028"/>
              <a:gd name="connsiteX7" fmla="*/ 2312361 w 2707874"/>
              <a:gd name="connsiteY7" fmla="*/ 2355609 h 2530028"/>
              <a:gd name="connsiteX8" fmla="*/ 2306614 w 2707874"/>
              <a:gd name="connsiteY8" fmla="*/ 2369919 h 2530028"/>
              <a:gd name="connsiteX9" fmla="*/ 2292533 w 2707874"/>
              <a:gd name="connsiteY9" fmla="*/ 2375839 h 2530028"/>
              <a:gd name="connsiteX10" fmla="*/ 2278394 w 2707874"/>
              <a:gd name="connsiteY10" fmla="*/ 2369919 h 2530028"/>
              <a:gd name="connsiteX11" fmla="*/ 2272589 w 2707874"/>
              <a:gd name="connsiteY11" fmla="*/ 2355609 h 2530028"/>
              <a:gd name="connsiteX12" fmla="*/ 2278394 w 2707874"/>
              <a:gd name="connsiteY12" fmla="*/ 2341298 h 2530028"/>
              <a:gd name="connsiteX13" fmla="*/ 2292533 w 2707874"/>
              <a:gd name="connsiteY13" fmla="*/ 2335378 h 2530028"/>
              <a:gd name="connsiteX14" fmla="*/ 2057122 w 2707874"/>
              <a:gd name="connsiteY14" fmla="*/ 2335378 h 2530028"/>
              <a:gd name="connsiteX15" fmla="*/ 2071203 w 2707874"/>
              <a:gd name="connsiteY15" fmla="*/ 2341298 h 2530028"/>
              <a:gd name="connsiteX16" fmla="*/ 2076950 w 2707874"/>
              <a:gd name="connsiteY16" fmla="*/ 2355609 h 2530028"/>
              <a:gd name="connsiteX17" fmla="*/ 2071203 w 2707874"/>
              <a:gd name="connsiteY17" fmla="*/ 2369919 h 2530028"/>
              <a:gd name="connsiteX18" fmla="*/ 2057122 w 2707874"/>
              <a:gd name="connsiteY18" fmla="*/ 2375839 h 2530028"/>
              <a:gd name="connsiteX19" fmla="*/ 2042984 w 2707874"/>
              <a:gd name="connsiteY19" fmla="*/ 2369919 h 2530028"/>
              <a:gd name="connsiteX20" fmla="*/ 2037178 w 2707874"/>
              <a:gd name="connsiteY20" fmla="*/ 2355609 h 2530028"/>
              <a:gd name="connsiteX21" fmla="*/ 2042984 w 2707874"/>
              <a:gd name="connsiteY21" fmla="*/ 2341298 h 2530028"/>
              <a:gd name="connsiteX22" fmla="*/ 2057122 w 2707874"/>
              <a:gd name="connsiteY22" fmla="*/ 2335378 h 2530028"/>
              <a:gd name="connsiteX23" fmla="*/ 2174769 w 2707874"/>
              <a:gd name="connsiteY23" fmla="*/ 2335321 h 2530028"/>
              <a:gd name="connsiteX24" fmla="*/ 2188850 w 2707874"/>
              <a:gd name="connsiteY24" fmla="*/ 2341241 h 2530028"/>
              <a:gd name="connsiteX25" fmla="*/ 2194656 w 2707874"/>
              <a:gd name="connsiteY25" fmla="*/ 2355551 h 2530028"/>
              <a:gd name="connsiteX26" fmla="*/ 2188850 w 2707874"/>
              <a:gd name="connsiteY26" fmla="*/ 2369862 h 2530028"/>
              <a:gd name="connsiteX27" fmla="*/ 2174769 w 2707874"/>
              <a:gd name="connsiteY27" fmla="*/ 2375782 h 2530028"/>
              <a:gd name="connsiteX28" fmla="*/ 2160689 w 2707874"/>
              <a:gd name="connsiteY28" fmla="*/ 2369862 h 2530028"/>
              <a:gd name="connsiteX29" fmla="*/ 2154884 w 2707874"/>
              <a:gd name="connsiteY29" fmla="*/ 2355551 h 2530028"/>
              <a:gd name="connsiteX30" fmla="*/ 2160689 w 2707874"/>
              <a:gd name="connsiteY30" fmla="*/ 2341241 h 2530028"/>
              <a:gd name="connsiteX31" fmla="*/ 2174769 w 2707874"/>
              <a:gd name="connsiteY31" fmla="*/ 2335321 h 2530028"/>
              <a:gd name="connsiteX32" fmla="*/ 1943784 w 2707874"/>
              <a:gd name="connsiteY32" fmla="*/ 2333424 h 2530028"/>
              <a:gd name="connsiteX33" fmla="*/ 1943842 w 2707874"/>
              <a:gd name="connsiteY33" fmla="*/ 2333424 h 2530028"/>
              <a:gd name="connsiteX34" fmla="*/ 1943813 w 2707874"/>
              <a:gd name="connsiteY34" fmla="*/ 2333435 h 2530028"/>
              <a:gd name="connsiteX35" fmla="*/ 2407767 w 2707874"/>
              <a:gd name="connsiteY35" fmla="*/ 2329918 h 2530028"/>
              <a:gd name="connsiteX36" fmla="*/ 2418284 w 2707874"/>
              <a:gd name="connsiteY36" fmla="*/ 2333539 h 2530028"/>
              <a:gd name="connsiteX37" fmla="*/ 2423802 w 2707874"/>
              <a:gd name="connsiteY37" fmla="*/ 2342850 h 2530028"/>
              <a:gd name="connsiteX38" fmla="*/ 2391156 w 2707874"/>
              <a:gd name="connsiteY38" fmla="*/ 2342850 h 2530028"/>
              <a:gd name="connsiteX39" fmla="*/ 2397192 w 2707874"/>
              <a:gd name="connsiteY39" fmla="*/ 2333539 h 2530028"/>
              <a:gd name="connsiteX40" fmla="*/ 2407767 w 2707874"/>
              <a:gd name="connsiteY40" fmla="*/ 2329918 h 2530028"/>
              <a:gd name="connsiteX41" fmla="*/ 1834355 w 2707874"/>
              <a:gd name="connsiteY41" fmla="*/ 2329918 h 2530028"/>
              <a:gd name="connsiteX42" fmla="*/ 1844873 w 2707874"/>
              <a:gd name="connsiteY42" fmla="*/ 2333539 h 2530028"/>
              <a:gd name="connsiteX43" fmla="*/ 1850390 w 2707874"/>
              <a:gd name="connsiteY43" fmla="*/ 2342850 h 2530028"/>
              <a:gd name="connsiteX44" fmla="*/ 1817745 w 2707874"/>
              <a:gd name="connsiteY44" fmla="*/ 2342850 h 2530028"/>
              <a:gd name="connsiteX45" fmla="*/ 1823780 w 2707874"/>
              <a:gd name="connsiteY45" fmla="*/ 2333539 h 2530028"/>
              <a:gd name="connsiteX46" fmla="*/ 1834355 w 2707874"/>
              <a:gd name="connsiteY46" fmla="*/ 2329918 h 2530028"/>
              <a:gd name="connsiteX47" fmla="*/ 1362441 w 2707874"/>
              <a:gd name="connsiteY47" fmla="*/ 2319229 h 2530028"/>
              <a:gd name="connsiteX48" fmla="*/ 1389683 w 2707874"/>
              <a:gd name="connsiteY48" fmla="*/ 2355839 h 2530028"/>
              <a:gd name="connsiteX49" fmla="*/ 1362441 w 2707874"/>
              <a:gd name="connsiteY49" fmla="*/ 2394404 h 2530028"/>
              <a:gd name="connsiteX50" fmla="*/ 1335428 w 2707874"/>
              <a:gd name="connsiteY50" fmla="*/ 2355839 h 2530028"/>
              <a:gd name="connsiteX51" fmla="*/ 1362441 w 2707874"/>
              <a:gd name="connsiteY51" fmla="*/ 2319229 h 2530028"/>
              <a:gd name="connsiteX52" fmla="*/ 1427961 w 2707874"/>
              <a:gd name="connsiteY52" fmla="*/ 2308308 h 2530028"/>
              <a:gd name="connsiteX53" fmla="*/ 1427961 w 2707874"/>
              <a:gd name="connsiteY53" fmla="*/ 2404690 h 2530028"/>
              <a:gd name="connsiteX54" fmla="*/ 1427961 w 2707874"/>
              <a:gd name="connsiteY54" fmla="*/ 2404748 h 2530028"/>
              <a:gd name="connsiteX55" fmla="*/ 1450030 w 2707874"/>
              <a:gd name="connsiteY55" fmla="*/ 2404748 h 2530028"/>
              <a:gd name="connsiteX56" fmla="*/ 1450030 w 2707874"/>
              <a:gd name="connsiteY56" fmla="*/ 2332447 h 2530028"/>
              <a:gd name="connsiteX57" fmla="*/ 1451007 w 2707874"/>
              <a:gd name="connsiteY57" fmla="*/ 2331872 h 2530028"/>
              <a:gd name="connsiteX58" fmla="*/ 1474169 w 2707874"/>
              <a:gd name="connsiteY58" fmla="*/ 2322848 h 2530028"/>
              <a:gd name="connsiteX59" fmla="*/ 1477848 w 2707874"/>
              <a:gd name="connsiteY59" fmla="*/ 2322677 h 2530028"/>
              <a:gd name="connsiteX60" fmla="*/ 1484285 w 2707874"/>
              <a:gd name="connsiteY60" fmla="*/ 2323021 h 2530028"/>
              <a:gd name="connsiteX61" fmla="*/ 1484285 w 2707874"/>
              <a:gd name="connsiteY61" fmla="*/ 2308365 h 2530028"/>
              <a:gd name="connsiteX62" fmla="*/ 1453076 w 2707874"/>
              <a:gd name="connsiteY62" fmla="*/ 2319860 h 2530028"/>
              <a:gd name="connsiteX63" fmla="*/ 1450030 w 2707874"/>
              <a:gd name="connsiteY63" fmla="*/ 2322101 h 2530028"/>
              <a:gd name="connsiteX64" fmla="*/ 1450030 w 2707874"/>
              <a:gd name="connsiteY64" fmla="*/ 2308308 h 2530028"/>
              <a:gd name="connsiteX65" fmla="*/ 1099041 w 2707874"/>
              <a:gd name="connsiteY65" fmla="*/ 2308308 h 2530028"/>
              <a:gd name="connsiteX66" fmla="*/ 1099041 w 2707874"/>
              <a:gd name="connsiteY66" fmla="*/ 2404690 h 2530028"/>
              <a:gd name="connsiteX67" fmla="*/ 1121053 w 2707874"/>
              <a:gd name="connsiteY67" fmla="*/ 2404690 h 2530028"/>
              <a:gd name="connsiteX68" fmla="*/ 1121053 w 2707874"/>
              <a:gd name="connsiteY68" fmla="*/ 2308308 h 2530028"/>
              <a:gd name="connsiteX69" fmla="*/ 1556586 w 2707874"/>
              <a:gd name="connsiteY69" fmla="*/ 2305147 h 2530028"/>
              <a:gd name="connsiteX70" fmla="*/ 1525838 w 2707874"/>
              <a:gd name="connsiteY70" fmla="*/ 2317849 h 2530028"/>
              <a:gd name="connsiteX71" fmla="*/ 1522734 w 2707874"/>
              <a:gd name="connsiteY71" fmla="*/ 2320378 h 2530028"/>
              <a:gd name="connsiteX72" fmla="*/ 1522734 w 2707874"/>
              <a:gd name="connsiteY72" fmla="*/ 2308308 h 2530028"/>
              <a:gd name="connsiteX73" fmla="*/ 1500664 w 2707874"/>
              <a:gd name="connsiteY73" fmla="*/ 2308308 h 2530028"/>
              <a:gd name="connsiteX74" fmla="*/ 1500664 w 2707874"/>
              <a:gd name="connsiteY74" fmla="*/ 2404634 h 2530028"/>
              <a:gd name="connsiteX75" fmla="*/ 1522734 w 2707874"/>
              <a:gd name="connsiteY75" fmla="*/ 2404634 h 2530028"/>
              <a:gd name="connsiteX76" fmla="*/ 1522734 w 2707874"/>
              <a:gd name="connsiteY76" fmla="*/ 2329229 h 2530028"/>
              <a:gd name="connsiteX77" fmla="*/ 1523539 w 2707874"/>
              <a:gd name="connsiteY77" fmla="*/ 2328654 h 2530028"/>
              <a:gd name="connsiteX78" fmla="*/ 1544861 w 2707874"/>
              <a:gd name="connsiteY78" fmla="*/ 2321355 h 2530028"/>
              <a:gd name="connsiteX79" fmla="*/ 1561586 w 2707874"/>
              <a:gd name="connsiteY79" fmla="*/ 2346011 h 2530028"/>
              <a:gd name="connsiteX80" fmla="*/ 1561586 w 2707874"/>
              <a:gd name="connsiteY80" fmla="*/ 2404691 h 2530028"/>
              <a:gd name="connsiteX81" fmla="*/ 1583656 w 2707874"/>
              <a:gd name="connsiteY81" fmla="*/ 2404691 h 2530028"/>
              <a:gd name="connsiteX82" fmla="*/ 1583656 w 2707874"/>
              <a:gd name="connsiteY82" fmla="*/ 2338482 h 2530028"/>
              <a:gd name="connsiteX83" fmla="*/ 1582909 w 2707874"/>
              <a:gd name="connsiteY83" fmla="*/ 2330723 h 2530028"/>
              <a:gd name="connsiteX84" fmla="*/ 1582622 w 2707874"/>
              <a:gd name="connsiteY84" fmla="*/ 2329401 h 2530028"/>
              <a:gd name="connsiteX85" fmla="*/ 1583771 w 2707874"/>
              <a:gd name="connsiteY85" fmla="*/ 2328654 h 2530028"/>
              <a:gd name="connsiteX86" fmla="*/ 1605036 w 2707874"/>
              <a:gd name="connsiteY86" fmla="*/ 2321355 h 2530028"/>
              <a:gd name="connsiteX87" fmla="*/ 1622508 w 2707874"/>
              <a:gd name="connsiteY87" fmla="*/ 2346011 h 2530028"/>
              <a:gd name="connsiteX88" fmla="*/ 1622508 w 2707874"/>
              <a:gd name="connsiteY88" fmla="*/ 2404691 h 2530028"/>
              <a:gd name="connsiteX89" fmla="*/ 1622565 w 2707874"/>
              <a:gd name="connsiteY89" fmla="*/ 2404691 h 2530028"/>
              <a:gd name="connsiteX90" fmla="*/ 1644635 w 2707874"/>
              <a:gd name="connsiteY90" fmla="*/ 2404691 h 2530028"/>
              <a:gd name="connsiteX91" fmla="*/ 1644635 w 2707874"/>
              <a:gd name="connsiteY91" fmla="*/ 2338482 h 2530028"/>
              <a:gd name="connsiteX92" fmla="*/ 1616588 w 2707874"/>
              <a:gd name="connsiteY92" fmla="*/ 2305147 h 2530028"/>
              <a:gd name="connsiteX93" fmla="*/ 1582622 w 2707874"/>
              <a:gd name="connsiteY93" fmla="*/ 2319746 h 2530028"/>
              <a:gd name="connsiteX94" fmla="*/ 1580782 w 2707874"/>
              <a:gd name="connsiteY94" fmla="*/ 2321010 h 2530028"/>
              <a:gd name="connsiteX95" fmla="*/ 1579805 w 2707874"/>
              <a:gd name="connsiteY95" fmla="*/ 2318998 h 2530028"/>
              <a:gd name="connsiteX96" fmla="*/ 1556586 w 2707874"/>
              <a:gd name="connsiteY96" fmla="*/ 2305147 h 2530028"/>
              <a:gd name="connsiteX97" fmla="*/ 1201056 w 2707874"/>
              <a:gd name="connsiteY97" fmla="*/ 2305147 h 2530028"/>
              <a:gd name="connsiteX98" fmla="*/ 1167951 w 2707874"/>
              <a:gd name="connsiteY98" fmla="*/ 2317906 h 2530028"/>
              <a:gd name="connsiteX99" fmla="*/ 1164905 w 2707874"/>
              <a:gd name="connsiteY99" fmla="*/ 2320148 h 2530028"/>
              <a:gd name="connsiteX100" fmla="*/ 1164905 w 2707874"/>
              <a:gd name="connsiteY100" fmla="*/ 2308308 h 2530028"/>
              <a:gd name="connsiteX101" fmla="*/ 1142835 w 2707874"/>
              <a:gd name="connsiteY101" fmla="*/ 2308308 h 2530028"/>
              <a:gd name="connsiteX102" fmla="*/ 1142835 w 2707874"/>
              <a:gd name="connsiteY102" fmla="*/ 2404691 h 2530028"/>
              <a:gd name="connsiteX103" fmla="*/ 1164905 w 2707874"/>
              <a:gd name="connsiteY103" fmla="*/ 2404691 h 2530028"/>
              <a:gd name="connsiteX104" fmla="*/ 1164905 w 2707874"/>
              <a:gd name="connsiteY104" fmla="*/ 2329171 h 2530028"/>
              <a:gd name="connsiteX105" fmla="*/ 1165882 w 2707874"/>
              <a:gd name="connsiteY105" fmla="*/ 2328596 h 2530028"/>
              <a:gd name="connsiteX106" fmla="*/ 1190596 w 2707874"/>
              <a:gd name="connsiteY106" fmla="*/ 2321355 h 2530028"/>
              <a:gd name="connsiteX107" fmla="*/ 1207091 w 2707874"/>
              <a:gd name="connsiteY107" fmla="*/ 2346011 h 2530028"/>
              <a:gd name="connsiteX108" fmla="*/ 1207091 w 2707874"/>
              <a:gd name="connsiteY108" fmla="*/ 2404691 h 2530028"/>
              <a:gd name="connsiteX109" fmla="*/ 1229103 w 2707874"/>
              <a:gd name="connsiteY109" fmla="*/ 2404691 h 2530028"/>
              <a:gd name="connsiteX110" fmla="*/ 1229103 w 2707874"/>
              <a:gd name="connsiteY110" fmla="*/ 2338482 h 2530028"/>
              <a:gd name="connsiteX111" fmla="*/ 1201056 w 2707874"/>
              <a:gd name="connsiteY111" fmla="*/ 2305147 h 2530028"/>
              <a:gd name="connsiteX112" fmla="*/ 1362441 w 2707874"/>
              <a:gd name="connsiteY112" fmla="*/ 2305090 h 2530028"/>
              <a:gd name="connsiteX113" fmla="*/ 1313531 w 2707874"/>
              <a:gd name="connsiteY113" fmla="*/ 2355379 h 2530028"/>
              <a:gd name="connsiteX114" fmla="*/ 1362441 w 2707874"/>
              <a:gd name="connsiteY114" fmla="*/ 2407278 h 2530028"/>
              <a:gd name="connsiteX115" fmla="*/ 1411351 w 2707874"/>
              <a:gd name="connsiteY115" fmla="*/ 2355379 h 2530028"/>
              <a:gd name="connsiteX116" fmla="*/ 1362441 w 2707874"/>
              <a:gd name="connsiteY116" fmla="*/ 2305090 h 2530028"/>
              <a:gd name="connsiteX117" fmla="*/ 1705097 w 2707874"/>
              <a:gd name="connsiteY117" fmla="*/ 2305032 h 2530028"/>
              <a:gd name="connsiteX118" fmla="*/ 1672165 w 2707874"/>
              <a:gd name="connsiteY118" fmla="*/ 2314745 h 2530028"/>
              <a:gd name="connsiteX119" fmla="*/ 1672165 w 2707874"/>
              <a:gd name="connsiteY119" fmla="*/ 2322217 h 2530028"/>
              <a:gd name="connsiteX120" fmla="*/ 1699867 w 2707874"/>
              <a:gd name="connsiteY120" fmla="*/ 2318366 h 2530028"/>
              <a:gd name="connsiteX121" fmla="*/ 1721419 w 2707874"/>
              <a:gd name="connsiteY121" fmla="*/ 2337447 h 2530028"/>
              <a:gd name="connsiteX122" fmla="*/ 1721419 w 2707874"/>
              <a:gd name="connsiteY122" fmla="*/ 2345321 h 2530028"/>
              <a:gd name="connsiteX123" fmla="*/ 1719580 w 2707874"/>
              <a:gd name="connsiteY123" fmla="*/ 2345321 h 2530028"/>
              <a:gd name="connsiteX124" fmla="*/ 1661245 w 2707874"/>
              <a:gd name="connsiteY124" fmla="*/ 2380897 h 2530028"/>
              <a:gd name="connsiteX125" fmla="*/ 1689292 w 2707874"/>
              <a:gd name="connsiteY125" fmla="*/ 2407277 h 2530028"/>
              <a:gd name="connsiteX126" fmla="*/ 1689292 w 2707874"/>
              <a:gd name="connsiteY126" fmla="*/ 2407162 h 2530028"/>
              <a:gd name="connsiteX127" fmla="*/ 1719638 w 2707874"/>
              <a:gd name="connsiteY127" fmla="*/ 2390610 h 2530028"/>
              <a:gd name="connsiteX128" fmla="*/ 1723143 w 2707874"/>
              <a:gd name="connsiteY128" fmla="*/ 2385782 h 2530028"/>
              <a:gd name="connsiteX129" fmla="*/ 1723143 w 2707874"/>
              <a:gd name="connsiteY129" fmla="*/ 2404576 h 2530028"/>
              <a:gd name="connsiteX130" fmla="*/ 1742684 w 2707874"/>
              <a:gd name="connsiteY130" fmla="*/ 2404576 h 2530028"/>
              <a:gd name="connsiteX131" fmla="*/ 1742684 w 2707874"/>
              <a:gd name="connsiteY131" fmla="*/ 2334574 h 2530028"/>
              <a:gd name="connsiteX132" fmla="*/ 1705097 w 2707874"/>
              <a:gd name="connsiteY132" fmla="*/ 2305032 h 2530028"/>
              <a:gd name="connsiteX133" fmla="*/ 2407249 w 2707874"/>
              <a:gd name="connsiteY133" fmla="*/ 2303595 h 2530028"/>
              <a:gd name="connsiteX134" fmla="*/ 2370064 w 2707874"/>
              <a:gd name="connsiteY134" fmla="*/ 2318309 h 2530028"/>
              <a:gd name="connsiteX135" fmla="*/ 2355868 w 2707874"/>
              <a:gd name="connsiteY135" fmla="*/ 2356126 h 2530028"/>
              <a:gd name="connsiteX136" fmla="*/ 2370984 w 2707874"/>
              <a:gd name="connsiteY136" fmla="*/ 2393024 h 2530028"/>
              <a:gd name="connsiteX137" fmla="*/ 2409663 w 2707874"/>
              <a:gd name="connsiteY137" fmla="*/ 2407680 h 2530028"/>
              <a:gd name="connsiteX138" fmla="*/ 2435354 w 2707874"/>
              <a:gd name="connsiteY138" fmla="*/ 2402507 h 2530028"/>
              <a:gd name="connsiteX139" fmla="*/ 2452998 w 2707874"/>
              <a:gd name="connsiteY139" fmla="*/ 2388713 h 2530028"/>
              <a:gd name="connsiteX140" fmla="*/ 2452941 w 2707874"/>
              <a:gd name="connsiteY140" fmla="*/ 2388656 h 2530028"/>
              <a:gd name="connsiteX141" fmla="*/ 2453918 w 2707874"/>
              <a:gd name="connsiteY141" fmla="*/ 2385150 h 2530028"/>
              <a:gd name="connsiteX142" fmla="*/ 2451906 w 2707874"/>
              <a:gd name="connsiteY142" fmla="*/ 2382219 h 2530028"/>
              <a:gd name="connsiteX143" fmla="*/ 2435296 w 2707874"/>
              <a:gd name="connsiteY143" fmla="*/ 2371299 h 2530028"/>
              <a:gd name="connsiteX144" fmla="*/ 2431388 w 2707874"/>
              <a:gd name="connsiteY144" fmla="*/ 2370207 h 2530028"/>
              <a:gd name="connsiteX145" fmla="*/ 2427710 w 2707874"/>
              <a:gd name="connsiteY145" fmla="*/ 2372161 h 2530028"/>
              <a:gd name="connsiteX146" fmla="*/ 2419434 w 2707874"/>
              <a:gd name="connsiteY146" fmla="*/ 2377965 h 2530028"/>
              <a:gd name="connsiteX147" fmla="*/ 2410066 w 2707874"/>
              <a:gd name="connsiteY147" fmla="*/ 2379805 h 2530028"/>
              <a:gd name="connsiteX148" fmla="*/ 2397134 w 2707874"/>
              <a:gd name="connsiteY148" fmla="*/ 2375839 h 2530028"/>
              <a:gd name="connsiteX149" fmla="*/ 2390410 w 2707874"/>
              <a:gd name="connsiteY149" fmla="*/ 2365034 h 2530028"/>
              <a:gd name="connsiteX150" fmla="*/ 2451791 w 2707874"/>
              <a:gd name="connsiteY150" fmla="*/ 2365034 h 2530028"/>
              <a:gd name="connsiteX151" fmla="*/ 2455757 w 2707874"/>
              <a:gd name="connsiteY151" fmla="*/ 2363080 h 2530028"/>
              <a:gd name="connsiteX152" fmla="*/ 2457136 w 2707874"/>
              <a:gd name="connsiteY152" fmla="*/ 2357907 h 2530028"/>
              <a:gd name="connsiteX153" fmla="*/ 2457136 w 2707874"/>
              <a:gd name="connsiteY153" fmla="*/ 2352275 h 2530028"/>
              <a:gd name="connsiteX154" fmla="*/ 2443285 w 2707874"/>
              <a:gd name="connsiteY154" fmla="*/ 2317676 h 2530028"/>
              <a:gd name="connsiteX155" fmla="*/ 2407249 w 2707874"/>
              <a:gd name="connsiteY155" fmla="*/ 2303595 h 2530028"/>
              <a:gd name="connsiteX156" fmla="*/ 2170114 w 2707874"/>
              <a:gd name="connsiteY156" fmla="*/ 2303595 h 2530028"/>
              <a:gd name="connsiteX157" fmla="*/ 2134653 w 2707874"/>
              <a:gd name="connsiteY157" fmla="*/ 2318653 h 2530028"/>
              <a:gd name="connsiteX158" fmla="*/ 2120285 w 2707874"/>
              <a:gd name="connsiteY158" fmla="*/ 2355609 h 2530028"/>
              <a:gd name="connsiteX159" fmla="*/ 2134653 w 2707874"/>
              <a:gd name="connsiteY159" fmla="*/ 2392564 h 2530028"/>
              <a:gd name="connsiteX160" fmla="*/ 2170114 w 2707874"/>
              <a:gd name="connsiteY160" fmla="*/ 2407622 h 2530028"/>
              <a:gd name="connsiteX161" fmla="*/ 2183276 w 2707874"/>
              <a:gd name="connsiteY161" fmla="*/ 2405323 h 2530028"/>
              <a:gd name="connsiteX162" fmla="*/ 2194138 w 2707874"/>
              <a:gd name="connsiteY162" fmla="*/ 2398369 h 2530028"/>
              <a:gd name="connsiteX163" fmla="*/ 2194138 w 2707874"/>
              <a:gd name="connsiteY163" fmla="*/ 2400036 h 2530028"/>
              <a:gd name="connsiteX164" fmla="*/ 2195574 w 2707874"/>
              <a:gd name="connsiteY164" fmla="*/ 2403369 h 2530028"/>
              <a:gd name="connsiteX165" fmla="*/ 2198966 w 2707874"/>
              <a:gd name="connsiteY165" fmla="*/ 2404748 h 2530028"/>
              <a:gd name="connsiteX166" fmla="*/ 2224024 w 2707874"/>
              <a:gd name="connsiteY166" fmla="*/ 2404748 h 2530028"/>
              <a:gd name="connsiteX167" fmla="*/ 2227242 w 2707874"/>
              <a:gd name="connsiteY167" fmla="*/ 2403369 h 2530028"/>
              <a:gd name="connsiteX168" fmla="*/ 2228564 w 2707874"/>
              <a:gd name="connsiteY168" fmla="*/ 2400036 h 2530028"/>
              <a:gd name="connsiteX169" fmla="*/ 2228564 w 2707874"/>
              <a:gd name="connsiteY169" fmla="*/ 2310952 h 2530028"/>
              <a:gd name="connsiteX170" fmla="*/ 2227242 w 2707874"/>
              <a:gd name="connsiteY170" fmla="*/ 2307619 h 2530028"/>
              <a:gd name="connsiteX171" fmla="*/ 2223909 w 2707874"/>
              <a:gd name="connsiteY171" fmla="*/ 2306297 h 2530028"/>
              <a:gd name="connsiteX172" fmla="*/ 2198794 w 2707874"/>
              <a:gd name="connsiteY172" fmla="*/ 2306297 h 2530028"/>
              <a:gd name="connsiteX173" fmla="*/ 2195460 w 2707874"/>
              <a:gd name="connsiteY173" fmla="*/ 2307619 h 2530028"/>
              <a:gd name="connsiteX174" fmla="*/ 2194138 w 2707874"/>
              <a:gd name="connsiteY174" fmla="*/ 2310952 h 2530028"/>
              <a:gd name="connsiteX175" fmla="*/ 2194138 w 2707874"/>
              <a:gd name="connsiteY175" fmla="*/ 2312734 h 2530028"/>
              <a:gd name="connsiteX176" fmla="*/ 2183276 w 2707874"/>
              <a:gd name="connsiteY176" fmla="*/ 2305894 h 2530028"/>
              <a:gd name="connsiteX177" fmla="*/ 2170114 w 2707874"/>
              <a:gd name="connsiteY177" fmla="*/ 2303595 h 2530028"/>
              <a:gd name="connsiteX178" fmla="*/ 1956371 w 2707874"/>
              <a:gd name="connsiteY178" fmla="*/ 2303595 h 2530028"/>
              <a:gd name="connsiteX179" fmla="*/ 1939704 w 2707874"/>
              <a:gd name="connsiteY179" fmla="*/ 2307274 h 2530028"/>
              <a:gd name="connsiteX180" fmla="*/ 1927749 w 2707874"/>
              <a:gd name="connsiteY180" fmla="*/ 2318079 h 2530028"/>
              <a:gd name="connsiteX181" fmla="*/ 1927749 w 2707874"/>
              <a:gd name="connsiteY181" fmla="*/ 2310952 h 2530028"/>
              <a:gd name="connsiteX182" fmla="*/ 1926427 w 2707874"/>
              <a:gd name="connsiteY182" fmla="*/ 2307619 h 2530028"/>
              <a:gd name="connsiteX183" fmla="*/ 1923094 w 2707874"/>
              <a:gd name="connsiteY183" fmla="*/ 2306297 h 2530028"/>
              <a:gd name="connsiteX184" fmla="*/ 1897978 w 2707874"/>
              <a:gd name="connsiteY184" fmla="*/ 2306297 h 2530028"/>
              <a:gd name="connsiteX185" fmla="*/ 1894644 w 2707874"/>
              <a:gd name="connsiteY185" fmla="*/ 2307619 h 2530028"/>
              <a:gd name="connsiteX186" fmla="*/ 1893322 w 2707874"/>
              <a:gd name="connsiteY186" fmla="*/ 2310952 h 2530028"/>
              <a:gd name="connsiteX187" fmla="*/ 1893322 w 2707874"/>
              <a:gd name="connsiteY187" fmla="*/ 2400150 h 2530028"/>
              <a:gd name="connsiteX188" fmla="*/ 1894644 w 2707874"/>
              <a:gd name="connsiteY188" fmla="*/ 2403484 h 2530028"/>
              <a:gd name="connsiteX189" fmla="*/ 1897978 w 2707874"/>
              <a:gd name="connsiteY189" fmla="*/ 2404806 h 2530028"/>
              <a:gd name="connsiteX190" fmla="*/ 1923094 w 2707874"/>
              <a:gd name="connsiteY190" fmla="*/ 2404806 h 2530028"/>
              <a:gd name="connsiteX191" fmla="*/ 1926427 w 2707874"/>
              <a:gd name="connsiteY191" fmla="*/ 2403484 h 2530028"/>
              <a:gd name="connsiteX192" fmla="*/ 1927749 w 2707874"/>
              <a:gd name="connsiteY192" fmla="*/ 2400150 h 2530028"/>
              <a:gd name="connsiteX193" fmla="*/ 1927749 w 2707874"/>
              <a:gd name="connsiteY193" fmla="*/ 2349574 h 2530028"/>
              <a:gd name="connsiteX194" fmla="*/ 1932289 w 2707874"/>
              <a:gd name="connsiteY194" fmla="*/ 2337792 h 2530028"/>
              <a:gd name="connsiteX195" fmla="*/ 1943813 w 2707874"/>
              <a:gd name="connsiteY195" fmla="*/ 2333435 h 2530028"/>
              <a:gd name="connsiteX196" fmla="*/ 1955221 w 2707874"/>
              <a:gd name="connsiteY196" fmla="*/ 2337792 h 2530028"/>
              <a:gd name="connsiteX197" fmla="*/ 1959647 w 2707874"/>
              <a:gd name="connsiteY197" fmla="*/ 2349574 h 2530028"/>
              <a:gd name="connsiteX198" fmla="*/ 1959647 w 2707874"/>
              <a:gd name="connsiteY198" fmla="*/ 2400208 h 2530028"/>
              <a:gd name="connsiteX199" fmla="*/ 1960968 w 2707874"/>
              <a:gd name="connsiteY199" fmla="*/ 2403542 h 2530028"/>
              <a:gd name="connsiteX200" fmla="*/ 1964302 w 2707874"/>
              <a:gd name="connsiteY200" fmla="*/ 2404864 h 2530028"/>
              <a:gd name="connsiteX201" fmla="*/ 1989418 w 2707874"/>
              <a:gd name="connsiteY201" fmla="*/ 2404864 h 2530028"/>
              <a:gd name="connsiteX202" fmla="*/ 1992752 w 2707874"/>
              <a:gd name="connsiteY202" fmla="*/ 2403542 h 2530028"/>
              <a:gd name="connsiteX203" fmla="*/ 1994073 w 2707874"/>
              <a:gd name="connsiteY203" fmla="*/ 2400208 h 2530028"/>
              <a:gd name="connsiteX204" fmla="*/ 1994073 w 2707874"/>
              <a:gd name="connsiteY204" fmla="*/ 2346758 h 2530028"/>
              <a:gd name="connsiteX205" fmla="*/ 1984533 w 2707874"/>
              <a:gd name="connsiteY205" fmla="*/ 2314630 h 2530028"/>
              <a:gd name="connsiteX206" fmla="*/ 1956371 w 2707874"/>
              <a:gd name="connsiteY206" fmla="*/ 2303595 h 2530028"/>
              <a:gd name="connsiteX207" fmla="*/ 1833837 w 2707874"/>
              <a:gd name="connsiteY207" fmla="*/ 2303595 h 2530028"/>
              <a:gd name="connsiteX208" fmla="*/ 1796652 w 2707874"/>
              <a:gd name="connsiteY208" fmla="*/ 2318309 h 2530028"/>
              <a:gd name="connsiteX209" fmla="*/ 1782456 w 2707874"/>
              <a:gd name="connsiteY209" fmla="*/ 2356126 h 2530028"/>
              <a:gd name="connsiteX210" fmla="*/ 1797572 w 2707874"/>
              <a:gd name="connsiteY210" fmla="*/ 2393024 h 2530028"/>
              <a:gd name="connsiteX211" fmla="*/ 1836252 w 2707874"/>
              <a:gd name="connsiteY211" fmla="*/ 2407680 h 2530028"/>
              <a:gd name="connsiteX212" fmla="*/ 1861942 w 2707874"/>
              <a:gd name="connsiteY212" fmla="*/ 2402507 h 2530028"/>
              <a:gd name="connsiteX213" fmla="*/ 1879586 w 2707874"/>
              <a:gd name="connsiteY213" fmla="*/ 2388713 h 2530028"/>
              <a:gd name="connsiteX214" fmla="*/ 1879529 w 2707874"/>
              <a:gd name="connsiteY214" fmla="*/ 2388656 h 2530028"/>
              <a:gd name="connsiteX215" fmla="*/ 1880506 w 2707874"/>
              <a:gd name="connsiteY215" fmla="*/ 2385150 h 2530028"/>
              <a:gd name="connsiteX216" fmla="*/ 1878495 w 2707874"/>
              <a:gd name="connsiteY216" fmla="*/ 2382219 h 2530028"/>
              <a:gd name="connsiteX217" fmla="*/ 1861884 w 2707874"/>
              <a:gd name="connsiteY217" fmla="*/ 2371299 h 2530028"/>
              <a:gd name="connsiteX218" fmla="*/ 1857976 w 2707874"/>
              <a:gd name="connsiteY218" fmla="*/ 2370207 h 2530028"/>
              <a:gd name="connsiteX219" fmla="*/ 1854298 w 2707874"/>
              <a:gd name="connsiteY219" fmla="*/ 2372161 h 2530028"/>
              <a:gd name="connsiteX220" fmla="*/ 1846022 w 2707874"/>
              <a:gd name="connsiteY220" fmla="*/ 2377965 h 2530028"/>
              <a:gd name="connsiteX221" fmla="*/ 1836654 w 2707874"/>
              <a:gd name="connsiteY221" fmla="*/ 2379805 h 2530028"/>
              <a:gd name="connsiteX222" fmla="*/ 1823723 w 2707874"/>
              <a:gd name="connsiteY222" fmla="*/ 2375839 h 2530028"/>
              <a:gd name="connsiteX223" fmla="*/ 1816998 w 2707874"/>
              <a:gd name="connsiteY223" fmla="*/ 2365034 h 2530028"/>
              <a:gd name="connsiteX224" fmla="*/ 1878379 w 2707874"/>
              <a:gd name="connsiteY224" fmla="*/ 2365034 h 2530028"/>
              <a:gd name="connsiteX225" fmla="*/ 1882345 w 2707874"/>
              <a:gd name="connsiteY225" fmla="*/ 2363080 h 2530028"/>
              <a:gd name="connsiteX226" fmla="*/ 1883724 w 2707874"/>
              <a:gd name="connsiteY226" fmla="*/ 2357907 h 2530028"/>
              <a:gd name="connsiteX227" fmla="*/ 1883724 w 2707874"/>
              <a:gd name="connsiteY227" fmla="*/ 2352275 h 2530028"/>
              <a:gd name="connsiteX228" fmla="*/ 1869873 w 2707874"/>
              <a:gd name="connsiteY228" fmla="*/ 2317676 h 2530028"/>
              <a:gd name="connsiteX229" fmla="*/ 1833837 w 2707874"/>
              <a:gd name="connsiteY229" fmla="*/ 2303595 h 2530028"/>
              <a:gd name="connsiteX230" fmla="*/ 2286326 w 2707874"/>
              <a:gd name="connsiteY230" fmla="*/ 2303480 h 2530028"/>
              <a:gd name="connsiteX231" fmla="*/ 2252014 w 2707874"/>
              <a:gd name="connsiteY231" fmla="*/ 2318136 h 2530028"/>
              <a:gd name="connsiteX232" fmla="*/ 2238048 w 2707874"/>
              <a:gd name="connsiteY232" fmla="*/ 2355493 h 2530028"/>
              <a:gd name="connsiteX233" fmla="*/ 2252014 w 2707874"/>
              <a:gd name="connsiteY233" fmla="*/ 2392909 h 2530028"/>
              <a:gd name="connsiteX234" fmla="*/ 2286326 w 2707874"/>
              <a:gd name="connsiteY234" fmla="*/ 2407564 h 2530028"/>
              <a:gd name="connsiteX235" fmla="*/ 2300982 w 2707874"/>
              <a:gd name="connsiteY235" fmla="*/ 2404806 h 2530028"/>
              <a:gd name="connsiteX236" fmla="*/ 2311844 w 2707874"/>
              <a:gd name="connsiteY236" fmla="*/ 2397334 h 2530028"/>
              <a:gd name="connsiteX237" fmla="*/ 2311844 w 2707874"/>
              <a:gd name="connsiteY237" fmla="*/ 2401702 h 2530028"/>
              <a:gd name="connsiteX238" fmla="*/ 2306269 w 2707874"/>
              <a:gd name="connsiteY238" fmla="*/ 2416760 h 2530028"/>
              <a:gd name="connsiteX239" fmla="*/ 2290348 w 2707874"/>
              <a:gd name="connsiteY239" fmla="*/ 2422048 h 2530028"/>
              <a:gd name="connsiteX240" fmla="*/ 2279602 w 2707874"/>
              <a:gd name="connsiteY240" fmla="*/ 2419806 h 2530028"/>
              <a:gd name="connsiteX241" fmla="*/ 2269601 w 2707874"/>
              <a:gd name="connsiteY241" fmla="*/ 2412852 h 2530028"/>
              <a:gd name="connsiteX242" fmla="*/ 2265980 w 2707874"/>
              <a:gd name="connsiteY242" fmla="*/ 2411415 h 2530028"/>
              <a:gd name="connsiteX243" fmla="*/ 2261900 w 2707874"/>
              <a:gd name="connsiteY243" fmla="*/ 2412737 h 2530028"/>
              <a:gd name="connsiteX244" fmla="*/ 2244428 w 2707874"/>
              <a:gd name="connsiteY244" fmla="*/ 2424404 h 2530028"/>
              <a:gd name="connsiteX245" fmla="*/ 2240979 w 2707874"/>
              <a:gd name="connsiteY245" fmla="*/ 2428887 h 2530028"/>
              <a:gd name="connsiteX246" fmla="*/ 2242531 w 2707874"/>
              <a:gd name="connsiteY246" fmla="*/ 2433715 h 2530028"/>
              <a:gd name="connsiteX247" fmla="*/ 2262647 w 2707874"/>
              <a:gd name="connsiteY247" fmla="*/ 2447279 h 2530028"/>
              <a:gd name="connsiteX248" fmla="*/ 2290234 w 2707874"/>
              <a:gd name="connsiteY248" fmla="*/ 2452278 h 2530028"/>
              <a:gd name="connsiteX249" fmla="*/ 2330695 w 2707874"/>
              <a:gd name="connsiteY249" fmla="*/ 2438715 h 2530028"/>
              <a:gd name="connsiteX250" fmla="*/ 2346155 w 2707874"/>
              <a:gd name="connsiteY250" fmla="*/ 2401817 h 2530028"/>
              <a:gd name="connsiteX251" fmla="*/ 2346155 w 2707874"/>
              <a:gd name="connsiteY251" fmla="*/ 2310779 h 2530028"/>
              <a:gd name="connsiteX252" fmla="*/ 2344833 w 2707874"/>
              <a:gd name="connsiteY252" fmla="*/ 2307618 h 2530028"/>
              <a:gd name="connsiteX253" fmla="*/ 2341558 w 2707874"/>
              <a:gd name="connsiteY253" fmla="*/ 2306296 h 2530028"/>
              <a:gd name="connsiteX254" fmla="*/ 2317074 w 2707874"/>
              <a:gd name="connsiteY254" fmla="*/ 2306296 h 2530028"/>
              <a:gd name="connsiteX255" fmla="*/ 2313913 w 2707874"/>
              <a:gd name="connsiteY255" fmla="*/ 2307618 h 2530028"/>
              <a:gd name="connsiteX256" fmla="*/ 2312591 w 2707874"/>
              <a:gd name="connsiteY256" fmla="*/ 2310779 h 2530028"/>
              <a:gd name="connsiteX257" fmla="*/ 2312591 w 2707874"/>
              <a:gd name="connsiteY257" fmla="*/ 2313711 h 2530028"/>
              <a:gd name="connsiteX258" fmla="*/ 2302073 w 2707874"/>
              <a:gd name="connsiteY258" fmla="*/ 2306239 h 2530028"/>
              <a:gd name="connsiteX259" fmla="*/ 2286326 w 2707874"/>
              <a:gd name="connsiteY259" fmla="*/ 2303480 h 2530028"/>
              <a:gd name="connsiteX260" fmla="*/ 2050915 w 2707874"/>
              <a:gd name="connsiteY260" fmla="*/ 2303480 h 2530028"/>
              <a:gd name="connsiteX261" fmla="*/ 2016603 w 2707874"/>
              <a:gd name="connsiteY261" fmla="*/ 2318136 h 2530028"/>
              <a:gd name="connsiteX262" fmla="*/ 2002637 w 2707874"/>
              <a:gd name="connsiteY262" fmla="*/ 2355493 h 2530028"/>
              <a:gd name="connsiteX263" fmla="*/ 2016603 w 2707874"/>
              <a:gd name="connsiteY263" fmla="*/ 2392909 h 2530028"/>
              <a:gd name="connsiteX264" fmla="*/ 2050915 w 2707874"/>
              <a:gd name="connsiteY264" fmla="*/ 2407564 h 2530028"/>
              <a:gd name="connsiteX265" fmla="*/ 2065571 w 2707874"/>
              <a:gd name="connsiteY265" fmla="*/ 2404806 h 2530028"/>
              <a:gd name="connsiteX266" fmla="*/ 2076433 w 2707874"/>
              <a:gd name="connsiteY266" fmla="*/ 2397334 h 2530028"/>
              <a:gd name="connsiteX267" fmla="*/ 2076433 w 2707874"/>
              <a:gd name="connsiteY267" fmla="*/ 2401702 h 2530028"/>
              <a:gd name="connsiteX268" fmla="*/ 2070858 w 2707874"/>
              <a:gd name="connsiteY268" fmla="*/ 2416760 h 2530028"/>
              <a:gd name="connsiteX269" fmla="*/ 2054938 w 2707874"/>
              <a:gd name="connsiteY269" fmla="*/ 2422048 h 2530028"/>
              <a:gd name="connsiteX270" fmla="*/ 2044190 w 2707874"/>
              <a:gd name="connsiteY270" fmla="*/ 2419806 h 2530028"/>
              <a:gd name="connsiteX271" fmla="*/ 2034190 w 2707874"/>
              <a:gd name="connsiteY271" fmla="*/ 2412852 h 2530028"/>
              <a:gd name="connsiteX272" fmla="*/ 2030570 w 2707874"/>
              <a:gd name="connsiteY272" fmla="*/ 2411415 h 2530028"/>
              <a:gd name="connsiteX273" fmla="*/ 2026489 w 2707874"/>
              <a:gd name="connsiteY273" fmla="*/ 2412737 h 2530028"/>
              <a:gd name="connsiteX274" fmla="*/ 2009017 w 2707874"/>
              <a:gd name="connsiteY274" fmla="*/ 2424404 h 2530028"/>
              <a:gd name="connsiteX275" fmla="*/ 2005568 w 2707874"/>
              <a:gd name="connsiteY275" fmla="*/ 2428887 h 2530028"/>
              <a:gd name="connsiteX276" fmla="*/ 2007120 w 2707874"/>
              <a:gd name="connsiteY276" fmla="*/ 2433715 h 2530028"/>
              <a:gd name="connsiteX277" fmla="*/ 2027236 w 2707874"/>
              <a:gd name="connsiteY277" fmla="*/ 2447279 h 2530028"/>
              <a:gd name="connsiteX278" fmla="*/ 2054823 w 2707874"/>
              <a:gd name="connsiteY278" fmla="*/ 2452278 h 2530028"/>
              <a:gd name="connsiteX279" fmla="*/ 2095284 w 2707874"/>
              <a:gd name="connsiteY279" fmla="*/ 2438715 h 2530028"/>
              <a:gd name="connsiteX280" fmla="*/ 2110744 w 2707874"/>
              <a:gd name="connsiteY280" fmla="*/ 2401817 h 2530028"/>
              <a:gd name="connsiteX281" fmla="*/ 2110744 w 2707874"/>
              <a:gd name="connsiteY281" fmla="*/ 2310779 h 2530028"/>
              <a:gd name="connsiteX282" fmla="*/ 2109423 w 2707874"/>
              <a:gd name="connsiteY282" fmla="*/ 2307618 h 2530028"/>
              <a:gd name="connsiteX283" fmla="*/ 2106146 w 2707874"/>
              <a:gd name="connsiteY283" fmla="*/ 2306296 h 2530028"/>
              <a:gd name="connsiteX284" fmla="*/ 2081663 w 2707874"/>
              <a:gd name="connsiteY284" fmla="*/ 2306296 h 2530028"/>
              <a:gd name="connsiteX285" fmla="*/ 2078502 w 2707874"/>
              <a:gd name="connsiteY285" fmla="*/ 2307618 h 2530028"/>
              <a:gd name="connsiteX286" fmla="*/ 2077180 w 2707874"/>
              <a:gd name="connsiteY286" fmla="*/ 2310779 h 2530028"/>
              <a:gd name="connsiteX287" fmla="*/ 2077180 w 2707874"/>
              <a:gd name="connsiteY287" fmla="*/ 2313711 h 2530028"/>
              <a:gd name="connsiteX288" fmla="*/ 2066662 w 2707874"/>
              <a:gd name="connsiteY288" fmla="*/ 2306239 h 2530028"/>
              <a:gd name="connsiteX289" fmla="*/ 2050915 w 2707874"/>
              <a:gd name="connsiteY289" fmla="*/ 2303480 h 2530028"/>
              <a:gd name="connsiteX290" fmla="*/ 1110133 w 2707874"/>
              <a:gd name="connsiteY290" fmla="*/ 2271065 h 2530028"/>
              <a:gd name="connsiteX291" fmla="*/ 1098236 w 2707874"/>
              <a:gd name="connsiteY291" fmla="*/ 2283135 h 2530028"/>
              <a:gd name="connsiteX292" fmla="*/ 1110133 w 2707874"/>
              <a:gd name="connsiteY292" fmla="*/ 2295147 h 2530028"/>
              <a:gd name="connsiteX293" fmla="*/ 1110133 w 2707874"/>
              <a:gd name="connsiteY293" fmla="*/ 2295089 h 2530028"/>
              <a:gd name="connsiteX294" fmla="*/ 1122030 w 2707874"/>
              <a:gd name="connsiteY294" fmla="*/ 2283077 h 2530028"/>
              <a:gd name="connsiteX295" fmla="*/ 1110133 w 2707874"/>
              <a:gd name="connsiteY295" fmla="*/ 2271065 h 2530028"/>
              <a:gd name="connsiteX296" fmla="*/ 1287438 w 2707874"/>
              <a:gd name="connsiteY296" fmla="*/ 2270893 h 2530028"/>
              <a:gd name="connsiteX297" fmla="*/ 1256863 w 2707874"/>
              <a:gd name="connsiteY297" fmla="*/ 2306412 h 2530028"/>
              <a:gd name="connsiteX298" fmla="*/ 1256863 w 2707874"/>
              <a:gd name="connsiteY298" fmla="*/ 2308308 h 2530028"/>
              <a:gd name="connsiteX299" fmla="*/ 1244908 w 2707874"/>
              <a:gd name="connsiteY299" fmla="*/ 2308308 h 2530028"/>
              <a:gd name="connsiteX300" fmla="*/ 1244908 w 2707874"/>
              <a:gd name="connsiteY300" fmla="*/ 2321930 h 2530028"/>
              <a:gd name="connsiteX301" fmla="*/ 1256863 w 2707874"/>
              <a:gd name="connsiteY301" fmla="*/ 2321930 h 2530028"/>
              <a:gd name="connsiteX302" fmla="*/ 1257035 w 2707874"/>
              <a:gd name="connsiteY302" fmla="*/ 2404691 h 2530028"/>
              <a:gd name="connsiteX303" fmla="*/ 1279277 w 2707874"/>
              <a:gd name="connsiteY303" fmla="*/ 2404691 h 2530028"/>
              <a:gd name="connsiteX304" fmla="*/ 1279277 w 2707874"/>
              <a:gd name="connsiteY304" fmla="*/ 2321930 h 2530028"/>
              <a:gd name="connsiteX305" fmla="*/ 1306347 w 2707874"/>
              <a:gd name="connsiteY305" fmla="*/ 2321930 h 2530028"/>
              <a:gd name="connsiteX306" fmla="*/ 1306347 w 2707874"/>
              <a:gd name="connsiteY306" fmla="*/ 2308308 h 2530028"/>
              <a:gd name="connsiteX307" fmla="*/ 1279105 w 2707874"/>
              <a:gd name="connsiteY307" fmla="*/ 2308308 h 2530028"/>
              <a:gd name="connsiteX308" fmla="*/ 1279105 w 2707874"/>
              <a:gd name="connsiteY308" fmla="*/ 2306412 h 2530028"/>
              <a:gd name="connsiteX309" fmla="*/ 1298358 w 2707874"/>
              <a:gd name="connsiteY309" fmla="*/ 2283193 h 2530028"/>
              <a:gd name="connsiteX310" fmla="*/ 1306347 w 2707874"/>
              <a:gd name="connsiteY310" fmla="*/ 2283710 h 2530028"/>
              <a:gd name="connsiteX311" fmla="*/ 1306347 w 2707874"/>
              <a:gd name="connsiteY311" fmla="*/ 2275606 h 2530028"/>
              <a:gd name="connsiteX312" fmla="*/ 1287438 w 2707874"/>
              <a:gd name="connsiteY312" fmla="*/ 2270893 h 2530028"/>
              <a:gd name="connsiteX313" fmla="*/ 0 w 2707874"/>
              <a:gd name="connsiteY313" fmla="*/ 0 h 2530028"/>
              <a:gd name="connsiteX314" fmla="*/ 2707874 w 2707874"/>
              <a:gd name="connsiteY314" fmla="*/ 0 h 2530028"/>
              <a:gd name="connsiteX315" fmla="*/ 2707874 w 2707874"/>
              <a:gd name="connsiteY315" fmla="*/ 2530028 h 2530028"/>
              <a:gd name="connsiteX316" fmla="*/ 0 w 2707874"/>
              <a:gd name="connsiteY316" fmla="*/ 2530028 h 253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2707874" h="2530028">
                <a:moveTo>
                  <a:pt x="1721362" y="2355379"/>
                </a:moveTo>
                <a:lnTo>
                  <a:pt x="1721362" y="2371758"/>
                </a:lnTo>
                <a:cubicBezTo>
                  <a:pt x="1721362" y="2384058"/>
                  <a:pt x="1711074" y="2394403"/>
                  <a:pt x="1698832" y="2394403"/>
                </a:cubicBezTo>
                <a:cubicBezTo>
                  <a:pt x="1689234" y="2394403"/>
                  <a:pt x="1682510" y="2387334"/>
                  <a:pt x="1682510" y="2377161"/>
                </a:cubicBezTo>
                <a:cubicBezTo>
                  <a:pt x="1682510" y="2362621"/>
                  <a:pt x="1702338" y="2356413"/>
                  <a:pt x="1719350" y="2355494"/>
                </a:cubicBezTo>
                <a:close/>
                <a:moveTo>
                  <a:pt x="2292533" y="2335378"/>
                </a:moveTo>
                <a:cubicBezTo>
                  <a:pt x="2298050" y="2335378"/>
                  <a:pt x="2302763" y="2337332"/>
                  <a:pt x="2306614" y="2341298"/>
                </a:cubicBezTo>
                <a:cubicBezTo>
                  <a:pt x="2310407" y="2345206"/>
                  <a:pt x="2312361" y="2349976"/>
                  <a:pt x="2312361" y="2355609"/>
                </a:cubicBezTo>
                <a:cubicBezTo>
                  <a:pt x="2312361" y="2361183"/>
                  <a:pt x="2310464" y="2365954"/>
                  <a:pt x="2306614" y="2369919"/>
                </a:cubicBezTo>
                <a:cubicBezTo>
                  <a:pt x="2302763" y="2373885"/>
                  <a:pt x="2298050" y="2375839"/>
                  <a:pt x="2292533" y="2375839"/>
                </a:cubicBezTo>
                <a:cubicBezTo>
                  <a:pt x="2287015" y="2375839"/>
                  <a:pt x="2282302" y="2373885"/>
                  <a:pt x="2278394" y="2369919"/>
                </a:cubicBezTo>
                <a:cubicBezTo>
                  <a:pt x="2274544" y="2366011"/>
                  <a:pt x="2272589" y="2361183"/>
                  <a:pt x="2272589" y="2355609"/>
                </a:cubicBezTo>
                <a:cubicBezTo>
                  <a:pt x="2272589" y="2350034"/>
                  <a:pt x="2274486" y="2345263"/>
                  <a:pt x="2278394" y="2341298"/>
                </a:cubicBezTo>
                <a:cubicBezTo>
                  <a:pt x="2282245" y="2337332"/>
                  <a:pt x="2287015" y="2335378"/>
                  <a:pt x="2292533" y="2335378"/>
                </a:cubicBezTo>
                <a:close/>
                <a:moveTo>
                  <a:pt x="2057122" y="2335378"/>
                </a:moveTo>
                <a:cubicBezTo>
                  <a:pt x="2062639" y="2335378"/>
                  <a:pt x="2067352" y="2337332"/>
                  <a:pt x="2071203" y="2341298"/>
                </a:cubicBezTo>
                <a:cubicBezTo>
                  <a:pt x="2074996" y="2345206"/>
                  <a:pt x="2076950" y="2349976"/>
                  <a:pt x="2076950" y="2355609"/>
                </a:cubicBezTo>
                <a:cubicBezTo>
                  <a:pt x="2076950" y="2361183"/>
                  <a:pt x="2075054" y="2365954"/>
                  <a:pt x="2071203" y="2369919"/>
                </a:cubicBezTo>
                <a:cubicBezTo>
                  <a:pt x="2067352" y="2373885"/>
                  <a:pt x="2062639" y="2375839"/>
                  <a:pt x="2057122" y="2375839"/>
                </a:cubicBezTo>
                <a:cubicBezTo>
                  <a:pt x="2051604" y="2375839"/>
                  <a:pt x="2046891" y="2373885"/>
                  <a:pt x="2042984" y="2369919"/>
                </a:cubicBezTo>
                <a:cubicBezTo>
                  <a:pt x="2039133" y="2366011"/>
                  <a:pt x="2037178" y="2361183"/>
                  <a:pt x="2037178" y="2355609"/>
                </a:cubicBezTo>
                <a:cubicBezTo>
                  <a:pt x="2037178" y="2350034"/>
                  <a:pt x="2039075" y="2345263"/>
                  <a:pt x="2042984" y="2341298"/>
                </a:cubicBezTo>
                <a:cubicBezTo>
                  <a:pt x="2046834" y="2337332"/>
                  <a:pt x="2051604" y="2335378"/>
                  <a:pt x="2057122" y="2335378"/>
                </a:cubicBezTo>
                <a:close/>
                <a:moveTo>
                  <a:pt x="2174769" y="2335321"/>
                </a:moveTo>
                <a:cubicBezTo>
                  <a:pt x="2180287" y="2335321"/>
                  <a:pt x="2184999" y="2337275"/>
                  <a:pt x="2188850" y="2341241"/>
                </a:cubicBezTo>
                <a:cubicBezTo>
                  <a:pt x="2192701" y="2345149"/>
                  <a:pt x="2194656" y="2349976"/>
                  <a:pt x="2194656" y="2355551"/>
                </a:cubicBezTo>
                <a:cubicBezTo>
                  <a:pt x="2194656" y="2361126"/>
                  <a:pt x="2192701" y="2365896"/>
                  <a:pt x="2188850" y="2369862"/>
                </a:cubicBezTo>
                <a:cubicBezTo>
                  <a:pt x="2184999" y="2373828"/>
                  <a:pt x="2180287" y="2375782"/>
                  <a:pt x="2174769" y="2375782"/>
                </a:cubicBezTo>
                <a:cubicBezTo>
                  <a:pt x="2169252" y="2375782"/>
                  <a:pt x="2164539" y="2373828"/>
                  <a:pt x="2160689" y="2369862"/>
                </a:cubicBezTo>
                <a:cubicBezTo>
                  <a:pt x="2156838" y="2365954"/>
                  <a:pt x="2154884" y="2361184"/>
                  <a:pt x="2154884" y="2355551"/>
                </a:cubicBezTo>
                <a:cubicBezTo>
                  <a:pt x="2154884" y="2349976"/>
                  <a:pt x="2156838" y="2345206"/>
                  <a:pt x="2160689" y="2341241"/>
                </a:cubicBezTo>
                <a:cubicBezTo>
                  <a:pt x="2164539" y="2337275"/>
                  <a:pt x="2169252" y="2335321"/>
                  <a:pt x="2174769" y="2335321"/>
                </a:cubicBezTo>
                <a:close/>
                <a:moveTo>
                  <a:pt x="1943784" y="2333424"/>
                </a:moveTo>
                <a:lnTo>
                  <a:pt x="1943842" y="2333424"/>
                </a:lnTo>
                <a:lnTo>
                  <a:pt x="1943813" y="2333435"/>
                </a:lnTo>
                <a:close/>
                <a:moveTo>
                  <a:pt x="2407767" y="2329918"/>
                </a:moveTo>
                <a:cubicBezTo>
                  <a:pt x="2411790" y="2329918"/>
                  <a:pt x="2415295" y="2331125"/>
                  <a:pt x="2418284" y="2333539"/>
                </a:cubicBezTo>
                <a:cubicBezTo>
                  <a:pt x="2421273" y="2335896"/>
                  <a:pt x="2423112" y="2339056"/>
                  <a:pt x="2423802" y="2342850"/>
                </a:cubicBezTo>
                <a:lnTo>
                  <a:pt x="2391156" y="2342850"/>
                </a:lnTo>
                <a:cubicBezTo>
                  <a:pt x="2392076" y="2339056"/>
                  <a:pt x="2394088" y="2335953"/>
                  <a:pt x="2397192" y="2333539"/>
                </a:cubicBezTo>
                <a:cubicBezTo>
                  <a:pt x="2400295" y="2331125"/>
                  <a:pt x="2403743" y="2329918"/>
                  <a:pt x="2407767" y="2329918"/>
                </a:cubicBezTo>
                <a:close/>
                <a:moveTo>
                  <a:pt x="1834355" y="2329918"/>
                </a:moveTo>
                <a:cubicBezTo>
                  <a:pt x="1838378" y="2329918"/>
                  <a:pt x="1841884" y="2331183"/>
                  <a:pt x="1844873" y="2333539"/>
                </a:cubicBezTo>
                <a:cubicBezTo>
                  <a:pt x="1847861" y="2335896"/>
                  <a:pt x="1849700" y="2339056"/>
                  <a:pt x="1850390" y="2342850"/>
                </a:cubicBezTo>
                <a:lnTo>
                  <a:pt x="1817745" y="2342850"/>
                </a:lnTo>
                <a:cubicBezTo>
                  <a:pt x="1818664" y="2339056"/>
                  <a:pt x="1820676" y="2335953"/>
                  <a:pt x="1823780" y="2333539"/>
                </a:cubicBezTo>
                <a:cubicBezTo>
                  <a:pt x="1826883" y="2331125"/>
                  <a:pt x="1830332" y="2329918"/>
                  <a:pt x="1834355" y="2329918"/>
                </a:cubicBezTo>
                <a:close/>
                <a:moveTo>
                  <a:pt x="1362441" y="2319229"/>
                </a:moveTo>
                <a:cubicBezTo>
                  <a:pt x="1382556" y="2319229"/>
                  <a:pt x="1389683" y="2338137"/>
                  <a:pt x="1389683" y="2355839"/>
                </a:cubicBezTo>
                <a:cubicBezTo>
                  <a:pt x="1389683" y="2391645"/>
                  <a:pt x="1368821" y="2394404"/>
                  <a:pt x="1362441" y="2394404"/>
                </a:cubicBezTo>
                <a:cubicBezTo>
                  <a:pt x="1342555" y="2394404"/>
                  <a:pt x="1335428" y="2374518"/>
                  <a:pt x="1335428" y="2355839"/>
                </a:cubicBezTo>
                <a:cubicBezTo>
                  <a:pt x="1335428" y="2338137"/>
                  <a:pt x="1342498" y="2319229"/>
                  <a:pt x="1362441" y="2319229"/>
                </a:cubicBezTo>
                <a:close/>
                <a:moveTo>
                  <a:pt x="1427961" y="2308308"/>
                </a:moveTo>
                <a:lnTo>
                  <a:pt x="1427961" y="2404690"/>
                </a:lnTo>
                <a:lnTo>
                  <a:pt x="1427961" y="2404748"/>
                </a:lnTo>
                <a:lnTo>
                  <a:pt x="1450030" y="2404748"/>
                </a:lnTo>
                <a:lnTo>
                  <a:pt x="1450030" y="2332447"/>
                </a:lnTo>
                <a:lnTo>
                  <a:pt x="1451007" y="2331872"/>
                </a:lnTo>
                <a:cubicBezTo>
                  <a:pt x="1458019" y="2327849"/>
                  <a:pt x="1466238" y="2323653"/>
                  <a:pt x="1474169" y="2322848"/>
                </a:cubicBezTo>
                <a:cubicBezTo>
                  <a:pt x="1475261" y="2322677"/>
                  <a:pt x="1476526" y="2322677"/>
                  <a:pt x="1477848" y="2322677"/>
                </a:cubicBezTo>
                <a:cubicBezTo>
                  <a:pt x="1480319" y="2322677"/>
                  <a:pt x="1482675" y="2322848"/>
                  <a:pt x="1484285" y="2323021"/>
                </a:cubicBezTo>
                <a:lnTo>
                  <a:pt x="1484285" y="2308365"/>
                </a:lnTo>
                <a:cubicBezTo>
                  <a:pt x="1474399" y="2308882"/>
                  <a:pt x="1461640" y="2313595"/>
                  <a:pt x="1453076" y="2319860"/>
                </a:cubicBezTo>
                <a:lnTo>
                  <a:pt x="1450030" y="2322101"/>
                </a:lnTo>
                <a:lnTo>
                  <a:pt x="1450030" y="2308308"/>
                </a:lnTo>
                <a:close/>
                <a:moveTo>
                  <a:pt x="1099041" y="2308308"/>
                </a:moveTo>
                <a:lnTo>
                  <a:pt x="1099041" y="2404690"/>
                </a:lnTo>
                <a:lnTo>
                  <a:pt x="1121053" y="2404690"/>
                </a:lnTo>
                <a:lnTo>
                  <a:pt x="1121053" y="2308308"/>
                </a:lnTo>
                <a:close/>
                <a:moveTo>
                  <a:pt x="1556586" y="2305147"/>
                </a:moveTo>
                <a:cubicBezTo>
                  <a:pt x="1546758" y="2305147"/>
                  <a:pt x="1533712" y="2311527"/>
                  <a:pt x="1525838" y="2317849"/>
                </a:cubicBezTo>
                <a:lnTo>
                  <a:pt x="1522734" y="2320378"/>
                </a:lnTo>
                <a:lnTo>
                  <a:pt x="1522734" y="2308308"/>
                </a:lnTo>
                <a:lnTo>
                  <a:pt x="1500664" y="2308308"/>
                </a:lnTo>
                <a:lnTo>
                  <a:pt x="1500664" y="2404634"/>
                </a:lnTo>
                <a:lnTo>
                  <a:pt x="1522734" y="2404634"/>
                </a:lnTo>
                <a:lnTo>
                  <a:pt x="1522734" y="2329229"/>
                </a:lnTo>
                <a:lnTo>
                  <a:pt x="1523539" y="2328654"/>
                </a:lnTo>
                <a:cubicBezTo>
                  <a:pt x="1528769" y="2325033"/>
                  <a:pt x="1537390" y="2321355"/>
                  <a:pt x="1544861" y="2321355"/>
                </a:cubicBezTo>
                <a:cubicBezTo>
                  <a:pt x="1561586" y="2321355"/>
                  <a:pt x="1561586" y="2338022"/>
                  <a:pt x="1561586" y="2346011"/>
                </a:cubicBezTo>
                <a:lnTo>
                  <a:pt x="1561586" y="2404691"/>
                </a:lnTo>
                <a:lnTo>
                  <a:pt x="1583656" y="2404691"/>
                </a:lnTo>
                <a:lnTo>
                  <a:pt x="1583656" y="2338482"/>
                </a:lnTo>
                <a:cubicBezTo>
                  <a:pt x="1583656" y="2335436"/>
                  <a:pt x="1583426" y="2332907"/>
                  <a:pt x="1582909" y="2330723"/>
                </a:cubicBezTo>
                <a:lnTo>
                  <a:pt x="1582622" y="2329401"/>
                </a:lnTo>
                <a:lnTo>
                  <a:pt x="1583771" y="2328654"/>
                </a:lnTo>
                <a:cubicBezTo>
                  <a:pt x="1590898" y="2323999"/>
                  <a:pt x="1598656" y="2321355"/>
                  <a:pt x="1605036" y="2321355"/>
                </a:cubicBezTo>
                <a:cubicBezTo>
                  <a:pt x="1622508" y="2321355"/>
                  <a:pt x="1622508" y="2339918"/>
                  <a:pt x="1622508" y="2346011"/>
                </a:cubicBezTo>
                <a:lnTo>
                  <a:pt x="1622508" y="2404691"/>
                </a:lnTo>
                <a:lnTo>
                  <a:pt x="1622565" y="2404691"/>
                </a:lnTo>
                <a:lnTo>
                  <a:pt x="1644635" y="2404691"/>
                </a:lnTo>
                <a:lnTo>
                  <a:pt x="1644635" y="2338482"/>
                </a:lnTo>
                <a:cubicBezTo>
                  <a:pt x="1644635" y="2328482"/>
                  <a:pt x="1641934" y="2305147"/>
                  <a:pt x="1616588" y="2305147"/>
                </a:cubicBezTo>
                <a:cubicBezTo>
                  <a:pt x="1608370" y="2305147"/>
                  <a:pt x="1596645" y="2310205"/>
                  <a:pt x="1582622" y="2319746"/>
                </a:cubicBezTo>
                <a:lnTo>
                  <a:pt x="1580782" y="2321010"/>
                </a:lnTo>
                <a:lnTo>
                  <a:pt x="1579805" y="2318998"/>
                </a:lnTo>
                <a:cubicBezTo>
                  <a:pt x="1575265" y="2309802"/>
                  <a:pt x="1567506" y="2305147"/>
                  <a:pt x="1556586" y="2305147"/>
                </a:cubicBezTo>
                <a:close/>
                <a:moveTo>
                  <a:pt x="1201056" y="2305147"/>
                </a:moveTo>
                <a:cubicBezTo>
                  <a:pt x="1190309" y="2305147"/>
                  <a:pt x="1176342" y="2311757"/>
                  <a:pt x="1167951" y="2317906"/>
                </a:cubicBezTo>
                <a:lnTo>
                  <a:pt x="1164905" y="2320148"/>
                </a:lnTo>
                <a:lnTo>
                  <a:pt x="1164905" y="2308308"/>
                </a:lnTo>
                <a:lnTo>
                  <a:pt x="1142835" y="2308308"/>
                </a:lnTo>
                <a:lnTo>
                  <a:pt x="1142835" y="2404691"/>
                </a:lnTo>
                <a:lnTo>
                  <a:pt x="1164905" y="2404691"/>
                </a:lnTo>
                <a:lnTo>
                  <a:pt x="1164905" y="2329171"/>
                </a:lnTo>
                <a:lnTo>
                  <a:pt x="1165882" y="2328596"/>
                </a:lnTo>
                <a:cubicBezTo>
                  <a:pt x="1172146" y="2324975"/>
                  <a:pt x="1182262" y="2321355"/>
                  <a:pt x="1190596" y="2321355"/>
                </a:cubicBezTo>
                <a:cubicBezTo>
                  <a:pt x="1207091" y="2321355"/>
                  <a:pt x="1207091" y="2338022"/>
                  <a:pt x="1207091" y="2346011"/>
                </a:cubicBezTo>
                <a:lnTo>
                  <a:pt x="1207091" y="2404691"/>
                </a:lnTo>
                <a:lnTo>
                  <a:pt x="1229103" y="2404691"/>
                </a:lnTo>
                <a:lnTo>
                  <a:pt x="1229103" y="2338482"/>
                </a:lnTo>
                <a:cubicBezTo>
                  <a:pt x="1229103" y="2328482"/>
                  <a:pt x="1226401" y="2305147"/>
                  <a:pt x="1201056" y="2305147"/>
                </a:cubicBezTo>
                <a:close/>
                <a:moveTo>
                  <a:pt x="1362441" y="2305090"/>
                </a:moveTo>
                <a:cubicBezTo>
                  <a:pt x="1330428" y="2305090"/>
                  <a:pt x="1313531" y="2322389"/>
                  <a:pt x="1313531" y="2355379"/>
                </a:cubicBezTo>
                <a:cubicBezTo>
                  <a:pt x="1313531" y="2388369"/>
                  <a:pt x="1331348" y="2407278"/>
                  <a:pt x="1362441" y="2407278"/>
                </a:cubicBezTo>
                <a:cubicBezTo>
                  <a:pt x="1393994" y="2407278"/>
                  <a:pt x="1411351" y="2387334"/>
                  <a:pt x="1411351" y="2355379"/>
                </a:cubicBezTo>
                <a:cubicBezTo>
                  <a:pt x="1411351" y="2323424"/>
                  <a:pt x="1394454" y="2305090"/>
                  <a:pt x="1362441" y="2305090"/>
                </a:cubicBezTo>
                <a:close/>
                <a:moveTo>
                  <a:pt x="1705097" y="2305032"/>
                </a:moveTo>
                <a:cubicBezTo>
                  <a:pt x="1694005" y="2305032"/>
                  <a:pt x="1682625" y="2308366"/>
                  <a:pt x="1672165" y="2314745"/>
                </a:cubicBezTo>
                <a:lnTo>
                  <a:pt x="1672165" y="2322217"/>
                </a:lnTo>
                <a:cubicBezTo>
                  <a:pt x="1682682" y="2319056"/>
                  <a:pt x="1692913" y="2318366"/>
                  <a:pt x="1699867" y="2318366"/>
                </a:cubicBezTo>
                <a:cubicBezTo>
                  <a:pt x="1710557" y="2318366"/>
                  <a:pt x="1721419" y="2324286"/>
                  <a:pt x="1721419" y="2337447"/>
                </a:cubicBezTo>
                <a:lnTo>
                  <a:pt x="1721419" y="2345321"/>
                </a:lnTo>
                <a:lnTo>
                  <a:pt x="1719580" y="2345321"/>
                </a:lnTo>
                <a:cubicBezTo>
                  <a:pt x="1690728" y="2346528"/>
                  <a:pt x="1661245" y="2351643"/>
                  <a:pt x="1661245" y="2380897"/>
                </a:cubicBezTo>
                <a:cubicBezTo>
                  <a:pt x="1661245" y="2398196"/>
                  <a:pt x="1675325" y="2407277"/>
                  <a:pt x="1689292" y="2407277"/>
                </a:cubicBezTo>
                <a:lnTo>
                  <a:pt x="1689292" y="2407162"/>
                </a:lnTo>
                <a:cubicBezTo>
                  <a:pt x="1700154" y="2407162"/>
                  <a:pt x="1712626" y="2400323"/>
                  <a:pt x="1719638" y="2390610"/>
                </a:cubicBezTo>
                <a:lnTo>
                  <a:pt x="1723143" y="2385782"/>
                </a:lnTo>
                <a:lnTo>
                  <a:pt x="1723143" y="2404576"/>
                </a:lnTo>
                <a:lnTo>
                  <a:pt x="1742684" y="2404576"/>
                </a:lnTo>
                <a:lnTo>
                  <a:pt x="1742684" y="2334574"/>
                </a:lnTo>
                <a:cubicBezTo>
                  <a:pt x="1742684" y="2312791"/>
                  <a:pt x="1723259" y="2305032"/>
                  <a:pt x="1705097" y="2305032"/>
                </a:cubicBezTo>
                <a:close/>
                <a:moveTo>
                  <a:pt x="2407249" y="2303595"/>
                </a:moveTo>
                <a:cubicBezTo>
                  <a:pt x="2391904" y="2303595"/>
                  <a:pt x="2379547" y="2308538"/>
                  <a:pt x="2370064" y="2318309"/>
                </a:cubicBezTo>
                <a:cubicBezTo>
                  <a:pt x="2360581" y="2328137"/>
                  <a:pt x="2355868" y="2341298"/>
                  <a:pt x="2355868" y="2356126"/>
                </a:cubicBezTo>
                <a:cubicBezTo>
                  <a:pt x="2355868" y="2370954"/>
                  <a:pt x="2360926" y="2383254"/>
                  <a:pt x="2370984" y="2393024"/>
                </a:cubicBezTo>
                <a:cubicBezTo>
                  <a:pt x="2381041" y="2402795"/>
                  <a:pt x="2393973" y="2407680"/>
                  <a:pt x="2409663" y="2407680"/>
                </a:cubicBezTo>
                <a:cubicBezTo>
                  <a:pt x="2418974" y="2407680"/>
                  <a:pt x="2427538" y="2405955"/>
                  <a:pt x="2435354" y="2402507"/>
                </a:cubicBezTo>
                <a:cubicBezTo>
                  <a:pt x="2443170" y="2399058"/>
                  <a:pt x="2449032" y="2394460"/>
                  <a:pt x="2452998" y="2388713"/>
                </a:cubicBezTo>
                <a:lnTo>
                  <a:pt x="2452941" y="2388656"/>
                </a:lnTo>
                <a:cubicBezTo>
                  <a:pt x="2453746" y="2387564"/>
                  <a:pt x="2454090" y="2386357"/>
                  <a:pt x="2453918" y="2385150"/>
                </a:cubicBezTo>
                <a:cubicBezTo>
                  <a:pt x="2453746" y="2383943"/>
                  <a:pt x="2453056" y="2382966"/>
                  <a:pt x="2451906" y="2382219"/>
                </a:cubicBezTo>
                <a:lnTo>
                  <a:pt x="2435296" y="2371299"/>
                </a:lnTo>
                <a:cubicBezTo>
                  <a:pt x="2433975" y="2370437"/>
                  <a:pt x="2432653" y="2370092"/>
                  <a:pt x="2431388" y="2370207"/>
                </a:cubicBezTo>
                <a:cubicBezTo>
                  <a:pt x="2430124" y="2370322"/>
                  <a:pt x="2428859" y="2371011"/>
                  <a:pt x="2427710" y="2372161"/>
                </a:cubicBezTo>
                <a:cubicBezTo>
                  <a:pt x="2425066" y="2374805"/>
                  <a:pt x="2422307" y="2376759"/>
                  <a:pt x="2419434" y="2377965"/>
                </a:cubicBezTo>
                <a:cubicBezTo>
                  <a:pt x="2416560" y="2379173"/>
                  <a:pt x="2413456" y="2379805"/>
                  <a:pt x="2410066" y="2379805"/>
                </a:cubicBezTo>
                <a:cubicBezTo>
                  <a:pt x="2405008" y="2379805"/>
                  <a:pt x="2400698" y="2378483"/>
                  <a:pt x="2397134" y="2375839"/>
                </a:cubicBezTo>
                <a:cubicBezTo>
                  <a:pt x="2393571" y="2373196"/>
                  <a:pt x="2391329" y="2369575"/>
                  <a:pt x="2390410" y="2365034"/>
                </a:cubicBezTo>
                <a:lnTo>
                  <a:pt x="2451791" y="2365034"/>
                </a:lnTo>
                <a:cubicBezTo>
                  <a:pt x="2453516" y="2365034"/>
                  <a:pt x="2454837" y="2364344"/>
                  <a:pt x="2455757" y="2363080"/>
                </a:cubicBezTo>
                <a:cubicBezTo>
                  <a:pt x="2456676" y="2361816"/>
                  <a:pt x="2457136" y="2360092"/>
                  <a:pt x="2457136" y="2357907"/>
                </a:cubicBezTo>
                <a:lnTo>
                  <a:pt x="2457136" y="2352275"/>
                </a:lnTo>
                <a:cubicBezTo>
                  <a:pt x="2457136" y="2338596"/>
                  <a:pt x="2452538" y="2327044"/>
                  <a:pt x="2443285" y="2317676"/>
                </a:cubicBezTo>
                <a:cubicBezTo>
                  <a:pt x="2434032" y="2308308"/>
                  <a:pt x="2422595" y="2303595"/>
                  <a:pt x="2407249" y="2303595"/>
                </a:cubicBezTo>
                <a:close/>
                <a:moveTo>
                  <a:pt x="2170114" y="2303595"/>
                </a:moveTo>
                <a:cubicBezTo>
                  <a:pt x="2156033" y="2303595"/>
                  <a:pt x="2144251" y="2308596"/>
                  <a:pt x="2134653" y="2318653"/>
                </a:cubicBezTo>
                <a:cubicBezTo>
                  <a:pt x="2125055" y="2328654"/>
                  <a:pt x="2120285" y="2341011"/>
                  <a:pt x="2120285" y="2355609"/>
                </a:cubicBezTo>
                <a:cubicBezTo>
                  <a:pt x="2120285" y="2370207"/>
                  <a:pt x="2125055" y="2382506"/>
                  <a:pt x="2134653" y="2392564"/>
                </a:cubicBezTo>
                <a:cubicBezTo>
                  <a:pt x="2144251" y="2402622"/>
                  <a:pt x="2156091" y="2407622"/>
                  <a:pt x="2170114" y="2407622"/>
                </a:cubicBezTo>
                <a:cubicBezTo>
                  <a:pt x="2174827" y="2407622"/>
                  <a:pt x="2179252" y="2406875"/>
                  <a:pt x="2183276" y="2405323"/>
                </a:cubicBezTo>
                <a:cubicBezTo>
                  <a:pt x="2187299" y="2403771"/>
                  <a:pt x="2190919" y="2401472"/>
                  <a:pt x="2194138" y="2398369"/>
                </a:cubicBezTo>
                <a:lnTo>
                  <a:pt x="2194138" y="2400036"/>
                </a:lnTo>
                <a:cubicBezTo>
                  <a:pt x="2194138" y="2401357"/>
                  <a:pt x="2194598" y="2402449"/>
                  <a:pt x="2195574" y="2403369"/>
                </a:cubicBezTo>
                <a:cubicBezTo>
                  <a:pt x="2196552" y="2404289"/>
                  <a:pt x="2197644" y="2404748"/>
                  <a:pt x="2198966" y="2404748"/>
                </a:cubicBezTo>
                <a:lnTo>
                  <a:pt x="2224024" y="2404748"/>
                </a:lnTo>
                <a:cubicBezTo>
                  <a:pt x="2225289" y="2404748"/>
                  <a:pt x="2226323" y="2404289"/>
                  <a:pt x="2227242" y="2403369"/>
                </a:cubicBezTo>
                <a:cubicBezTo>
                  <a:pt x="2228105" y="2402449"/>
                  <a:pt x="2228564" y="2401357"/>
                  <a:pt x="2228564" y="2400036"/>
                </a:cubicBezTo>
                <a:lnTo>
                  <a:pt x="2228564" y="2310952"/>
                </a:lnTo>
                <a:cubicBezTo>
                  <a:pt x="2228564" y="2309573"/>
                  <a:pt x="2228105" y="2308480"/>
                  <a:pt x="2227242" y="2307619"/>
                </a:cubicBezTo>
                <a:cubicBezTo>
                  <a:pt x="2226380" y="2306757"/>
                  <a:pt x="2225289" y="2306297"/>
                  <a:pt x="2223909" y="2306297"/>
                </a:cubicBezTo>
                <a:lnTo>
                  <a:pt x="2198794" y="2306297"/>
                </a:lnTo>
                <a:cubicBezTo>
                  <a:pt x="2197414" y="2306297"/>
                  <a:pt x="2196379" y="2306757"/>
                  <a:pt x="2195460" y="2307619"/>
                </a:cubicBezTo>
                <a:cubicBezTo>
                  <a:pt x="2194540" y="2308480"/>
                  <a:pt x="2194138" y="2309573"/>
                  <a:pt x="2194138" y="2310952"/>
                </a:cubicBezTo>
                <a:lnTo>
                  <a:pt x="2194138" y="2312734"/>
                </a:lnTo>
                <a:cubicBezTo>
                  <a:pt x="2190919" y="2309745"/>
                  <a:pt x="2187299" y="2307446"/>
                  <a:pt x="2183276" y="2305894"/>
                </a:cubicBezTo>
                <a:cubicBezTo>
                  <a:pt x="2179252" y="2304342"/>
                  <a:pt x="2174885" y="2303595"/>
                  <a:pt x="2170114" y="2303595"/>
                </a:cubicBezTo>
                <a:close/>
                <a:moveTo>
                  <a:pt x="1956371" y="2303595"/>
                </a:moveTo>
                <a:cubicBezTo>
                  <a:pt x="1950106" y="2303595"/>
                  <a:pt x="1944531" y="2304802"/>
                  <a:pt x="1939704" y="2307274"/>
                </a:cubicBezTo>
                <a:cubicBezTo>
                  <a:pt x="1934876" y="2309745"/>
                  <a:pt x="1930910" y="2313308"/>
                  <a:pt x="1927749" y="2318079"/>
                </a:cubicBezTo>
                <a:lnTo>
                  <a:pt x="1927749" y="2310952"/>
                </a:lnTo>
                <a:cubicBezTo>
                  <a:pt x="1927749" y="2309573"/>
                  <a:pt x="1927289" y="2308480"/>
                  <a:pt x="1926427" y="2307619"/>
                </a:cubicBezTo>
                <a:cubicBezTo>
                  <a:pt x="1925565" y="2306757"/>
                  <a:pt x="1924473" y="2306297"/>
                  <a:pt x="1923094" y="2306297"/>
                </a:cubicBezTo>
                <a:lnTo>
                  <a:pt x="1897978" y="2306297"/>
                </a:lnTo>
                <a:cubicBezTo>
                  <a:pt x="1896598" y="2306297"/>
                  <a:pt x="1895507" y="2306757"/>
                  <a:pt x="1894644" y="2307619"/>
                </a:cubicBezTo>
                <a:cubicBezTo>
                  <a:pt x="1893782" y="2308480"/>
                  <a:pt x="1893322" y="2309573"/>
                  <a:pt x="1893322" y="2310952"/>
                </a:cubicBezTo>
                <a:lnTo>
                  <a:pt x="1893322" y="2400150"/>
                </a:lnTo>
                <a:cubicBezTo>
                  <a:pt x="1893322" y="2401530"/>
                  <a:pt x="1893782" y="2402622"/>
                  <a:pt x="1894644" y="2403484"/>
                </a:cubicBezTo>
                <a:cubicBezTo>
                  <a:pt x="1895507" y="2404404"/>
                  <a:pt x="1896598" y="2404806"/>
                  <a:pt x="1897978" y="2404806"/>
                </a:cubicBezTo>
                <a:lnTo>
                  <a:pt x="1923094" y="2404806"/>
                </a:lnTo>
                <a:cubicBezTo>
                  <a:pt x="1924473" y="2404806"/>
                  <a:pt x="1925565" y="2404346"/>
                  <a:pt x="1926427" y="2403484"/>
                </a:cubicBezTo>
                <a:cubicBezTo>
                  <a:pt x="1927289" y="2402622"/>
                  <a:pt x="1927749" y="2401530"/>
                  <a:pt x="1927749" y="2400150"/>
                </a:cubicBezTo>
                <a:lnTo>
                  <a:pt x="1927749" y="2349574"/>
                </a:lnTo>
                <a:cubicBezTo>
                  <a:pt x="1927749" y="2344632"/>
                  <a:pt x="1929243" y="2340723"/>
                  <a:pt x="1932289" y="2337792"/>
                </a:cubicBezTo>
                <a:lnTo>
                  <a:pt x="1943813" y="2333435"/>
                </a:lnTo>
                <a:lnTo>
                  <a:pt x="1955221" y="2337792"/>
                </a:lnTo>
                <a:cubicBezTo>
                  <a:pt x="1958152" y="2340723"/>
                  <a:pt x="1959647" y="2344632"/>
                  <a:pt x="1959647" y="2349574"/>
                </a:cubicBezTo>
                <a:lnTo>
                  <a:pt x="1959647" y="2400208"/>
                </a:lnTo>
                <a:cubicBezTo>
                  <a:pt x="1959647" y="2401587"/>
                  <a:pt x="1960107" y="2402679"/>
                  <a:pt x="1960968" y="2403542"/>
                </a:cubicBezTo>
                <a:cubicBezTo>
                  <a:pt x="1961831" y="2404461"/>
                  <a:pt x="1962923" y="2404864"/>
                  <a:pt x="1964302" y="2404864"/>
                </a:cubicBezTo>
                <a:lnTo>
                  <a:pt x="1989418" y="2404864"/>
                </a:lnTo>
                <a:cubicBezTo>
                  <a:pt x="1990797" y="2404864"/>
                  <a:pt x="1991889" y="2404404"/>
                  <a:pt x="1992752" y="2403542"/>
                </a:cubicBezTo>
                <a:cubicBezTo>
                  <a:pt x="1993613" y="2402679"/>
                  <a:pt x="1994073" y="2401587"/>
                  <a:pt x="1994073" y="2400208"/>
                </a:cubicBezTo>
                <a:lnTo>
                  <a:pt x="1994073" y="2346758"/>
                </a:lnTo>
                <a:cubicBezTo>
                  <a:pt x="1994073" y="2332677"/>
                  <a:pt x="1990913" y="2321987"/>
                  <a:pt x="1984533" y="2314630"/>
                </a:cubicBezTo>
                <a:cubicBezTo>
                  <a:pt x="1978153" y="2307274"/>
                  <a:pt x="1968728" y="2303595"/>
                  <a:pt x="1956371" y="2303595"/>
                </a:cubicBezTo>
                <a:close/>
                <a:moveTo>
                  <a:pt x="1833837" y="2303595"/>
                </a:moveTo>
                <a:cubicBezTo>
                  <a:pt x="1818492" y="2303595"/>
                  <a:pt x="1806136" y="2308480"/>
                  <a:pt x="1796652" y="2318309"/>
                </a:cubicBezTo>
                <a:cubicBezTo>
                  <a:pt x="1787169" y="2328137"/>
                  <a:pt x="1782456" y="2341298"/>
                  <a:pt x="1782456" y="2356126"/>
                </a:cubicBezTo>
                <a:cubicBezTo>
                  <a:pt x="1782456" y="2370954"/>
                  <a:pt x="1787514" y="2383254"/>
                  <a:pt x="1797572" y="2393024"/>
                </a:cubicBezTo>
                <a:cubicBezTo>
                  <a:pt x="1807630" y="2402795"/>
                  <a:pt x="1820561" y="2407680"/>
                  <a:pt x="1836252" y="2407680"/>
                </a:cubicBezTo>
                <a:cubicBezTo>
                  <a:pt x="1845562" y="2407680"/>
                  <a:pt x="1854126" y="2405955"/>
                  <a:pt x="1861942" y="2402507"/>
                </a:cubicBezTo>
                <a:cubicBezTo>
                  <a:pt x="1869759" y="2399058"/>
                  <a:pt x="1875621" y="2394460"/>
                  <a:pt x="1879586" y="2388713"/>
                </a:cubicBezTo>
                <a:lnTo>
                  <a:pt x="1879529" y="2388656"/>
                </a:lnTo>
                <a:cubicBezTo>
                  <a:pt x="1880334" y="2387564"/>
                  <a:pt x="1880678" y="2386357"/>
                  <a:pt x="1880506" y="2385150"/>
                </a:cubicBezTo>
                <a:cubicBezTo>
                  <a:pt x="1880334" y="2383943"/>
                  <a:pt x="1879644" y="2382966"/>
                  <a:pt x="1878495" y="2382219"/>
                </a:cubicBezTo>
                <a:lnTo>
                  <a:pt x="1861884" y="2371299"/>
                </a:lnTo>
                <a:cubicBezTo>
                  <a:pt x="1860563" y="2370437"/>
                  <a:pt x="1859241" y="2370092"/>
                  <a:pt x="1857976" y="2370207"/>
                </a:cubicBezTo>
                <a:cubicBezTo>
                  <a:pt x="1856712" y="2370322"/>
                  <a:pt x="1855447" y="2371011"/>
                  <a:pt x="1854298" y="2372161"/>
                </a:cubicBezTo>
                <a:cubicBezTo>
                  <a:pt x="1851654" y="2374805"/>
                  <a:pt x="1848896" y="2376759"/>
                  <a:pt x="1846022" y="2377965"/>
                </a:cubicBezTo>
                <a:cubicBezTo>
                  <a:pt x="1843148" y="2379173"/>
                  <a:pt x="1840045" y="2379805"/>
                  <a:pt x="1836654" y="2379805"/>
                </a:cubicBezTo>
                <a:cubicBezTo>
                  <a:pt x="1831596" y="2379805"/>
                  <a:pt x="1827286" y="2378483"/>
                  <a:pt x="1823723" y="2375839"/>
                </a:cubicBezTo>
                <a:cubicBezTo>
                  <a:pt x="1820159" y="2373196"/>
                  <a:pt x="1817917" y="2369575"/>
                  <a:pt x="1816998" y="2365034"/>
                </a:cubicBezTo>
                <a:lnTo>
                  <a:pt x="1878379" y="2365034"/>
                </a:lnTo>
                <a:cubicBezTo>
                  <a:pt x="1880104" y="2365034"/>
                  <a:pt x="1881426" y="2364344"/>
                  <a:pt x="1882345" y="2363080"/>
                </a:cubicBezTo>
                <a:cubicBezTo>
                  <a:pt x="1883264" y="2361816"/>
                  <a:pt x="1883724" y="2360092"/>
                  <a:pt x="1883724" y="2357907"/>
                </a:cubicBezTo>
                <a:lnTo>
                  <a:pt x="1883724" y="2352275"/>
                </a:lnTo>
                <a:cubicBezTo>
                  <a:pt x="1883724" y="2338596"/>
                  <a:pt x="1879126" y="2327044"/>
                  <a:pt x="1869873" y="2317676"/>
                </a:cubicBezTo>
                <a:cubicBezTo>
                  <a:pt x="1860620" y="2308308"/>
                  <a:pt x="1849183" y="2303595"/>
                  <a:pt x="1833837" y="2303595"/>
                </a:cubicBezTo>
                <a:close/>
                <a:moveTo>
                  <a:pt x="2286326" y="2303480"/>
                </a:moveTo>
                <a:cubicBezTo>
                  <a:pt x="2272762" y="2303480"/>
                  <a:pt x="2261325" y="2308365"/>
                  <a:pt x="2252014" y="2318136"/>
                </a:cubicBezTo>
                <a:cubicBezTo>
                  <a:pt x="2242703" y="2327849"/>
                  <a:pt x="2238048" y="2340320"/>
                  <a:pt x="2238048" y="2355493"/>
                </a:cubicBezTo>
                <a:cubicBezTo>
                  <a:pt x="2238048" y="2370666"/>
                  <a:pt x="2242703" y="2383138"/>
                  <a:pt x="2252014" y="2392909"/>
                </a:cubicBezTo>
                <a:cubicBezTo>
                  <a:pt x="2261325" y="2402679"/>
                  <a:pt x="2272762" y="2407564"/>
                  <a:pt x="2286326" y="2407564"/>
                </a:cubicBezTo>
                <a:cubicBezTo>
                  <a:pt x="2291556" y="2407564"/>
                  <a:pt x="2296441" y="2406645"/>
                  <a:pt x="2300982" y="2404806"/>
                </a:cubicBezTo>
                <a:cubicBezTo>
                  <a:pt x="2305522" y="2402966"/>
                  <a:pt x="2309142" y="2400495"/>
                  <a:pt x="2311844" y="2397334"/>
                </a:cubicBezTo>
                <a:lnTo>
                  <a:pt x="2311844" y="2401702"/>
                </a:lnTo>
                <a:cubicBezTo>
                  <a:pt x="2311844" y="2408254"/>
                  <a:pt x="2310005" y="2413254"/>
                  <a:pt x="2306269" y="2416760"/>
                </a:cubicBezTo>
                <a:cubicBezTo>
                  <a:pt x="2302591" y="2420266"/>
                  <a:pt x="2297245" y="2422048"/>
                  <a:pt x="2290348" y="2422048"/>
                </a:cubicBezTo>
                <a:cubicBezTo>
                  <a:pt x="2286556" y="2422048"/>
                  <a:pt x="2282992" y="2421301"/>
                  <a:pt x="2279602" y="2419806"/>
                </a:cubicBezTo>
                <a:cubicBezTo>
                  <a:pt x="2276210" y="2418312"/>
                  <a:pt x="2272877" y="2416013"/>
                  <a:pt x="2269601" y="2412852"/>
                </a:cubicBezTo>
                <a:cubicBezTo>
                  <a:pt x="2268509" y="2411932"/>
                  <a:pt x="2267359" y="2411415"/>
                  <a:pt x="2265980" y="2411415"/>
                </a:cubicBezTo>
                <a:cubicBezTo>
                  <a:pt x="2264600" y="2411357"/>
                  <a:pt x="2263279" y="2411817"/>
                  <a:pt x="2261900" y="2412737"/>
                </a:cubicBezTo>
                <a:lnTo>
                  <a:pt x="2244428" y="2424404"/>
                </a:lnTo>
                <a:cubicBezTo>
                  <a:pt x="2242416" y="2425669"/>
                  <a:pt x="2241267" y="2427163"/>
                  <a:pt x="2240979" y="2428887"/>
                </a:cubicBezTo>
                <a:cubicBezTo>
                  <a:pt x="2240634" y="2430554"/>
                  <a:pt x="2241151" y="2432163"/>
                  <a:pt x="2242531" y="2433715"/>
                </a:cubicBezTo>
                <a:cubicBezTo>
                  <a:pt x="2247416" y="2439404"/>
                  <a:pt x="2254083" y="2443945"/>
                  <a:pt x="2262647" y="2447279"/>
                </a:cubicBezTo>
                <a:cubicBezTo>
                  <a:pt x="2271153" y="2450612"/>
                  <a:pt x="2280348" y="2452278"/>
                  <a:pt x="2290234" y="2452278"/>
                </a:cubicBezTo>
                <a:cubicBezTo>
                  <a:pt x="2306901" y="2452278"/>
                  <a:pt x="2320407" y="2447796"/>
                  <a:pt x="2330695" y="2438715"/>
                </a:cubicBezTo>
                <a:cubicBezTo>
                  <a:pt x="2340983" y="2429634"/>
                  <a:pt x="2346155" y="2417335"/>
                  <a:pt x="2346155" y="2401817"/>
                </a:cubicBezTo>
                <a:lnTo>
                  <a:pt x="2346155" y="2310779"/>
                </a:lnTo>
                <a:cubicBezTo>
                  <a:pt x="2346155" y="2309572"/>
                  <a:pt x="2345753" y="2308538"/>
                  <a:pt x="2344833" y="2307618"/>
                </a:cubicBezTo>
                <a:cubicBezTo>
                  <a:pt x="2343972" y="2306756"/>
                  <a:pt x="2342880" y="2306296"/>
                  <a:pt x="2341558" y="2306296"/>
                </a:cubicBezTo>
                <a:lnTo>
                  <a:pt x="2317074" y="2306296"/>
                </a:lnTo>
                <a:cubicBezTo>
                  <a:pt x="2315867" y="2306296"/>
                  <a:pt x="2314832" y="2306699"/>
                  <a:pt x="2313913" y="2307618"/>
                </a:cubicBezTo>
                <a:cubicBezTo>
                  <a:pt x="2313051" y="2308480"/>
                  <a:pt x="2312591" y="2309572"/>
                  <a:pt x="2312591" y="2310779"/>
                </a:cubicBezTo>
                <a:lnTo>
                  <a:pt x="2312591" y="2313711"/>
                </a:lnTo>
                <a:cubicBezTo>
                  <a:pt x="2310235" y="2310607"/>
                  <a:pt x="2306729" y="2308078"/>
                  <a:pt x="2302073" y="2306239"/>
                </a:cubicBezTo>
                <a:cubicBezTo>
                  <a:pt x="2297418" y="2304400"/>
                  <a:pt x="2292188" y="2303480"/>
                  <a:pt x="2286326" y="2303480"/>
                </a:cubicBezTo>
                <a:close/>
                <a:moveTo>
                  <a:pt x="2050915" y="2303480"/>
                </a:moveTo>
                <a:cubicBezTo>
                  <a:pt x="2037351" y="2303480"/>
                  <a:pt x="2025914" y="2308365"/>
                  <a:pt x="2016603" y="2318136"/>
                </a:cubicBezTo>
                <a:cubicBezTo>
                  <a:pt x="2007292" y="2327849"/>
                  <a:pt x="2002637" y="2340320"/>
                  <a:pt x="2002637" y="2355493"/>
                </a:cubicBezTo>
                <a:cubicBezTo>
                  <a:pt x="2002637" y="2370666"/>
                  <a:pt x="2007292" y="2383138"/>
                  <a:pt x="2016603" y="2392909"/>
                </a:cubicBezTo>
                <a:cubicBezTo>
                  <a:pt x="2025914" y="2402679"/>
                  <a:pt x="2037351" y="2407564"/>
                  <a:pt x="2050915" y="2407564"/>
                </a:cubicBezTo>
                <a:cubicBezTo>
                  <a:pt x="2056145" y="2407564"/>
                  <a:pt x="2061030" y="2406645"/>
                  <a:pt x="2065571" y="2404806"/>
                </a:cubicBezTo>
                <a:cubicBezTo>
                  <a:pt x="2070111" y="2402966"/>
                  <a:pt x="2073732" y="2400495"/>
                  <a:pt x="2076433" y="2397334"/>
                </a:cubicBezTo>
                <a:lnTo>
                  <a:pt x="2076433" y="2401702"/>
                </a:lnTo>
                <a:cubicBezTo>
                  <a:pt x="2076433" y="2408254"/>
                  <a:pt x="2074594" y="2413254"/>
                  <a:pt x="2070858" y="2416760"/>
                </a:cubicBezTo>
                <a:cubicBezTo>
                  <a:pt x="2067180" y="2420266"/>
                  <a:pt x="2061835" y="2422048"/>
                  <a:pt x="2054938" y="2422048"/>
                </a:cubicBezTo>
                <a:cubicBezTo>
                  <a:pt x="2051145" y="2422048"/>
                  <a:pt x="2047581" y="2421301"/>
                  <a:pt x="2044190" y="2419806"/>
                </a:cubicBezTo>
                <a:cubicBezTo>
                  <a:pt x="2040799" y="2418312"/>
                  <a:pt x="2037466" y="2416013"/>
                  <a:pt x="2034190" y="2412852"/>
                </a:cubicBezTo>
                <a:cubicBezTo>
                  <a:pt x="2033098" y="2411932"/>
                  <a:pt x="2031949" y="2411415"/>
                  <a:pt x="2030570" y="2411415"/>
                </a:cubicBezTo>
                <a:cubicBezTo>
                  <a:pt x="2029190" y="2411357"/>
                  <a:pt x="2027868" y="2411817"/>
                  <a:pt x="2026489" y="2412737"/>
                </a:cubicBezTo>
                <a:lnTo>
                  <a:pt x="2009017" y="2424404"/>
                </a:lnTo>
                <a:cubicBezTo>
                  <a:pt x="2007005" y="2425669"/>
                  <a:pt x="2005856" y="2427163"/>
                  <a:pt x="2005568" y="2428887"/>
                </a:cubicBezTo>
                <a:cubicBezTo>
                  <a:pt x="2005223" y="2430554"/>
                  <a:pt x="2005740" y="2432163"/>
                  <a:pt x="2007120" y="2433715"/>
                </a:cubicBezTo>
                <a:cubicBezTo>
                  <a:pt x="2012005" y="2439404"/>
                  <a:pt x="2018672" y="2443945"/>
                  <a:pt x="2027236" y="2447279"/>
                </a:cubicBezTo>
                <a:cubicBezTo>
                  <a:pt x="2035742" y="2450612"/>
                  <a:pt x="2044938" y="2452278"/>
                  <a:pt x="2054823" y="2452278"/>
                </a:cubicBezTo>
                <a:cubicBezTo>
                  <a:pt x="2071490" y="2452278"/>
                  <a:pt x="2084996" y="2447796"/>
                  <a:pt x="2095284" y="2438715"/>
                </a:cubicBezTo>
                <a:cubicBezTo>
                  <a:pt x="2105572" y="2429634"/>
                  <a:pt x="2110744" y="2417335"/>
                  <a:pt x="2110744" y="2401817"/>
                </a:cubicBezTo>
                <a:lnTo>
                  <a:pt x="2110744" y="2310779"/>
                </a:lnTo>
                <a:cubicBezTo>
                  <a:pt x="2110744" y="2309572"/>
                  <a:pt x="2110342" y="2308538"/>
                  <a:pt x="2109423" y="2307618"/>
                </a:cubicBezTo>
                <a:cubicBezTo>
                  <a:pt x="2108561" y="2306756"/>
                  <a:pt x="2107469" y="2306296"/>
                  <a:pt x="2106146" y="2306296"/>
                </a:cubicBezTo>
                <a:lnTo>
                  <a:pt x="2081663" y="2306296"/>
                </a:lnTo>
                <a:cubicBezTo>
                  <a:pt x="2080456" y="2306296"/>
                  <a:pt x="2079422" y="2306699"/>
                  <a:pt x="2078502" y="2307618"/>
                </a:cubicBezTo>
                <a:cubicBezTo>
                  <a:pt x="2077640" y="2308480"/>
                  <a:pt x="2077180" y="2309572"/>
                  <a:pt x="2077180" y="2310779"/>
                </a:cubicBezTo>
                <a:lnTo>
                  <a:pt x="2077180" y="2313711"/>
                </a:lnTo>
                <a:cubicBezTo>
                  <a:pt x="2074824" y="2310607"/>
                  <a:pt x="2071318" y="2308078"/>
                  <a:pt x="2066662" y="2306239"/>
                </a:cubicBezTo>
                <a:cubicBezTo>
                  <a:pt x="2062007" y="2304400"/>
                  <a:pt x="2056777" y="2303480"/>
                  <a:pt x="2050915" y="2303480"/>
                </a:cubicBezTo>
                <a:close/>
                <a:moveTo>
                  <a:pt x="1110133" y="2271065"/>
                </a:moveTo>
                <a:cubicBezTo>
                  <a:pt x="1103581" y="2271065"/>
                  <a:pt x="1098236" y="2276525"/>
                  <a:pt x="1098236" y="2283135"/>
                </a:cubicBezTo>
                <a:cubicBezTo>
                  <a:pt x="1098236" y="2289744"/>
                  <a:pt x="1103581" y="2295147"/>
                  <a:pt x="1110133" y="2295147"/>
                </a:cubicBezTo>
                <a:lnTo>
                  <a:pt x="1110133" y="2295089"/>
                </a:lnTo>
                <a:cubicBezTo>
                  <a:pt x="1116685" y="2295089"/>
                  <a:pt x="1122030" y="2289687"/>
                  <a:pt x="1122030" y="2283077"/>
                </a:cubicBezTo>
                <a:cubicBezTo>
                  <a:pt x="1122030" y="2276468"/>
                  <a:pt x="1116685" y="2271065"/>
                  <a:pt x="1110133" y="2271065"/>
                </a:cubicBezTo>
                <a:close/>
                <a:moveTo>
                  <a:pt x="1287438" y="2270893"/>
                </a:moveTo>
                <a:cubicBezTo>
                  <a:pt x="1260828" y="2270893"/>
                  <a:pt x="1256863" y="2293136"/>
                  <a:pt x="1256863" y="2306412"/>
                </a:cubicBezTo>
                <a:lnTo>
                  <a:pt x="1256863" y="2308308"/>
                </a:lnTo>
                <a:lnTo>
                  <a:pt x="1244908" y="2308308"/>
                </a:lnTo>
                <a:lnTo>
                  <a:pt x="1244908" y="2321930"/>
                </a:lnTo>
                <a:lnTo>
                  <a:pt x="1256863" y="2321930"/>
                </a:lnTo>
                <a:lnTo>
                  <a:pt x="1257035" y="2404691"/>
                </a:lnTo>
                <a:lnTo>
                  <a:pt x="1279277" y="2404691"/>
                </a:lnTo>
                <a:lnTo>
                  <a:pt x="1279277" y="2321930"/>
                </a:lnTo>
                <a:lnTo>
                  <a:pt x="1306347" y="2321930"/>
                </a:lnTo>
                <a:lnTo>
                  <a:pt x="1306347" y="2308308"/>
                </a:lnTo>
                <a:lnTo>
                  <a:pt x="1279105" y="2308308"/>
                </a:lnTo>
                <a:lnTo>
                  <a:pt x="1279105" y="2306412"/>
                </a:lnTo>
                <a:cubicBezTo>
                  <a:pt x="1279105" y="2294917"/>
                  <a:pt x="1281404" y="2283193"/>
                  <a:pt x="1298358" y="2283193"/>
                </a:cubicBezTo>
                <a:cubicBezTo>
                  <a:pt x="1300830" y="2283193"/>
                  <a:pt x="1303474" y="2283365"/>
                  <a:pt x="1306347" y="2283710"/>
                </a:cubicBezTo>
                <a:lnTo>
                  <a:pt x="1306347" y="2275606"/>
                </a:lnTo>
                <a:cubicBezTo>
                  <a:pt x="1300025" y="2272503"/>
                  <a:pt x="1293646" y="2270893"/>
                  <a:pt x="1287438" y="2270893"/>
                </a:cubicBezTo>
                <a:close/>
                <a:moveTo>
                  <a:pt x="0" y="0"/>
                </a:moveTo>
                <a:lnTo>
                  <a:pt x="2707874" y="0"/>
                </a:lnTo>
                <a:lnTo>
                  <a:pt x="2707874" y="2530028"/>
                </a:lnTo>
                <a:lnTo>
                  <a:pt x="0" y="2530028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B8A400-BD07-39E5-0E68-9A63B4A02F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1520" y="0"/>
            <a:ext cx="3840480" cy="2153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32AC04-3BC4-E164-A61A-4A0A12743C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81CA8B-3854-5CE3-4DFE-BFA2FC67C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6" y="392370"/>
            <a:ext cx="58587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C73E317-8554-4839-7E7F-9F189D1DFA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4" y="1603723"/>
            <a:ext cx="5858792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3AFCABBD-801B-9277-8D03-F0B079B6CD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5206" y="4325112"/>
            <a:ext cx="2697480" cy="2532888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381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– Right —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32AC04-3BC4-E164-A61A-4A0A12743C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81CA8B-3854-5CE3-4DFE-BFA2FC67C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6" y="392370"/>
            <a:ext cx="58587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C73E317-8554-4839-7E7F-9F189D1DFA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4" y="1603723"/>
            <a:ext cx="5858792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pic>
        <p:nvPicPr>
          <p:cNvPr id="13" name="Picture 12" descr="Informa Engage Logo Text&#10;">
            <a:extLst>
              <a:ext uri="{FF2B5EF4-FFF2-40B4-BE49-F238E27FC236}">
                <a16:creationId xmlns:a16="http://schemas.microsoft.com/office/drawing/2014/main" id="{2B47CA38-A376-7953-1B9E-46E73BB783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5DDE04C-8E7D-28F4-DDC7-5C6EE9274D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95205" y="1"/>
            <a:ext cx="5496795" cy="4244358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C1945BE1-2CEA-A000-BF03-69B07A106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5206" y="4325112"/>
            <a:ext cx="2697480" cy="2532888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CAC684F-2579-8D05-0D7C-0C91D12B3B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4126" y="4327972"/>
            <a:ext cx="2707874" cy="2530028"/>
          </a:xfrm>
          <a:custGeom>
            <a:avLst/>
            <a:gdLst>
              <a:gd name="connsiteX0" fmla="*/ 1721362 w 2707874"/>
              <a:gd name="connsiteY0" fmla="*/ 2355379 h 2530028"/>
              <a:gd name="connsiteX1" fmla="*/ 1721362 w 2707874"/>
              <a:gd name="connsiteY1" fmla="*/ 2371758 h 2530028"/>
              <a:gd name="connsiteX2" fmla="*/ 1698832 w 2707874"/>
              <a:gd name="connsiteY2" fmla="*/ 2394403 h 2530028"/>
              <a:gd name="connsiteX3" fmla="*/ 1682510 w 2707874"/>
              <a:gd name="connsiteY3" fmla="*/ 2377161 h 2530028"/>
              <a:gd name="connsiteX4" fmla="*/ 1719350 w 2707874"/>
              <a:gd name="connsiteY4" fmla="*/ 2355494 h 2530028"/>
              <a:gd name="connsiteX5" fmla="*/ 2292533 w 2707874"/>
              <a:gd name="connsiteY5" fmla="*/ 2335378 h 2530028"/>
              <a:gd name="connsiteX6" fmla="*/ 2306614 w 2707874"/>
              <a:gd name="connsiteY6" fmla="*/ 2341298 h 2530028"/>
              <a:gd name="connsiteX7" fmla="*/ 2312361 w 2707874"/>
              <a:gd name="connsiteY7" fmla="*/ 2355609 h 2530028"/>
              <a:gd name="connsiteX8" fmla="*/ 2306614 w 2707874"/>
              <a:gd name="connsiteY8" fmla="*/ 2369919 h 2530028"/>
              <a:gd name="connsiteX9" fmla="*/ 2292533 w 2707874"/>
              <a:gd name="connsiteY9" fmla="*/ 2375839 h 2530028"/>
              <a:gd name="connsiteX10" fmla="*/ 2278394 w 2707874"/>
              <a:gd name="connsiteY10" fmla="*/ 2369919 h 2530028"/>
              <a:gd name="connsiteX11" fmla="*/ 2272589 w 2707874"/>
              <a:gd name="connsiteY11" fmla="*/ 2355609 h 2530028"/>
              <a:gd name="connsiteX12" fmla="*/ 2278394 w 2707874"/>
              <a:gd name="connsiteY12" fmla="*/ 2341298 h 2530028"/>
              <a:gd name="connsiteX13" fmla="*/ 2292533 w 2707874"/>
              <a:gd name="connsiteY13" fmla="*/ 2335378 h 2530028"/>
              <a:gd name="connsiteX14" fmla="*/ 2057122 w 2707874"/>
              <a:gd name="connsiteY14" fmla="*/ 2335378 h 2530028"/>
              <a:gd name="connsiteX15" fmla="*/ 2071203 w 2707874"/>
              <a:gd name="connsiteY15" fmla="*/ 2341298 h 2530028"/>
              <a:gd name="connsiteX16" fmla="*/ 2076950 w 2707874"/>
              <a:gd name="connsiteY16" fmla="*/ 2355609 h 2530028"/>
              <a:gd name="connsiteX17" fmla="*/ 2071203 w 2707874"/>
              <a:gd name="connsiteY17" fmla="*/ 2369919 h 2530028"/>
              <a:gd name="connsiteX18" fmla="*/ 2057122 w 2707874"/>
              <a:gd name="connsiteY18" fmla="*/ 2375839 h 2530028"/>
              <a:gd name="connsiteX19" fmla="*/ 2042984 w 2707874"/>
              <a:gd name="connsiteY19" fmla="*/ 2369919 h 2530028"/>
              <a:gd name="connsiteX20" fmla="*/ 2037178 w 2707874"/>
              <a:gd name="connsiteY20" fmla="*/ 2355609 h 2530028"/>
              <a:gd name="connsiteX21" fmla="*/ 2042984 w 2707874"/>
              <a:gd name="connsiteY21" fmla="*/ 2341298 h 2530028"/>
              <a:gd name="connsiteX22" fmla="*/ 2057122 w 2707874"/>
              <a:gd name="connsiteY22" fmla="*/ 2335378 h 2530028"/>
              <a:gd name="connsiteX23" fmla="*/ 2174769 w 2707874"/>
              <a:gd name="connsiteY23" fmla="*/ 2335321 h 2530028"/>
              <a:gd name="connsiteX24" fmla="*/ 2188850 w 2707874"/>
              <a:gd name="connsiteY24" fmla="*/ 2341241 h 2530028"/>
              <a:gd name="connsiteX25" fmla="*/ 2194656 w 2707874"/>
              <a:gd name="connsiteY25" fmla="*/ 2355551 h 2530028"/>
              <a:gd name="connsiteX26" fmla="*/ 2188850 w 2707874"/>
              <a:gd name="connsiteY26" fmla="*/ 2369862 h 2530028"/>
              <a:gd name="connsiteX27" fmla="*/ 2174769 w 2707874"/>
              <a:gd name="connsiteY27" fmla="*/ 2375782 h 2530028"/>
              <a:gd name="connsiteX28" fmla="*/ 2160689 w 2707874"/>
              <a:gd name="connsiteY28" fmla="*/ 2369862 h 2530028"/>
              <a:gd name="connsiteX29" fmla="*/ 2154884 w 2707874"/>
              <a:gd name="connsiteY29" fmla="*/ 2355551 h 2530028"/>
              <a:gd name="connsiteX30" fmla="*/ 2160689 w 2707874"/>
              <a:gd name="connsiteY30" fmla="*/ 2341241 h 2530028"/>
              <a:gd name="connsiteX31" fmla="*/ 2174769 w 2707874"/>
              <a:gd name="connsiteY31" fmla="*/ 2335321 h 2530028"/>
              <a:gd name="connsiteX32" fmla="*/ 1943784 w 2707874"/>
              <a:gd name="connsiteY32" fmla="*/ 2333424 h 2530028"/>
              <a:gd name="connsiteX33" fmla="*/ 1943842 w 2707874"/>
              <a:gd name="connsiteY33" fmla="*/ 2333424 h 2530028"/>
              <a:gd name="connsiteX34" fmla="*/ 1943813 w 2707874"/>
              <a:gd name="connsiteY34" fmla="*/ 2333435 h 2530028"/>
              <a:gd name="connsiteX35" fmla="*/ 2407767 w 2707874"/>
              <a:gd name="connsiteY35" fmla="*/ 2329918 h 2530028"/>
              <a:gd name="connsiteX36" fmla="*/ 2418284 w 2707874"/>
              <a:gd name="connsiteY36" fmla="*/ 2333539 h 2530028"/>
              <a:gd name="connsiteX37" fmla="*/ 2423802 w 2707874"/>
              <a:gd name="connsiteY37" fmla="*/ 2342850 h 2530028"/>
              <a:gd name="connsiteX38" fmla="*/ 2391156 w 2707874"/>
              <a:gd name="connsiteY38" fmla="*/ 2342850 h 2530028"/>
              <a:gd name="connsiteX39" fmla="*/ 2397192 w 2707874"/>
              <a:gd name="connsiteY39" fmla="*/ 2333539 h 2530028"/>
              <a:gd name="connsiteX40" fmla="*/ 2407767 w 2707874"/>
              <a:gd name="connsiteY40" fmla="*/ 2329918 h 2530028"/>
              <a:gd name="connsiteX41" fmla="*/ 1834355 w 2707874"/>
              <a:gd name="connsiteY41" fmla="*/ 2329918 h 2530028"/>
              <a:gd name="connsiteX42" fmla="*/ 1844873 w 2707874"/>
              <a:gd name="connsiteY42" fmla="*/ 2333539 h 2530028"/>
              <a:gd name="connsiteX43" fmla="*/ 1850390 w 2707874"/>
              <a:gd name="connsiteY43" fmla="*/ 2342850 h 2530028"/>
              <a:gd name="connsiteX44" fmla="*/ 1817745 w 2707874"/>
              <a:gd name="connsiteY44" fmla="*/ 2342850 h 2530028"/>
              <a:gd name="connsiteX45" fmla="*/ 1823780 w 2707874"/>
              <a:gd name="connsiteY45" fmla="*/ 2333539 h 2530028"/>
              <a:gd name="connsiteX46" fmla="*/ 1834355 w 2707874"/>
              <a:gd name="connsiteY46" fmla="*/ 2329918 h 2530028"/>
              <a:gd name="connsiteX47" fmla="*/ 1362441 w 2707874"/>
              <a:gd name="connsiteY47" fmla="*/ 2319229 h 2530028"/>
              <a:gd name="connsiteX48" fmla="*/ 1389683 w 2707874"/>
              <a:gd name="connsiteY48" fmla="*/ 2355839 h 2530028"/>
              <a:gd name="connsiteX49" fmla="*/ 1362441 w 2707874"/>
              <a:gd name="connsiteY49" fmla="*/ 2394404 h 2530028"/>
              <a:gd name="connsiteX50" fmla="*/ 1335428 w 2707874"/>
              <a:gd name="connsiteY50" fmla="*/ 2355839 h 2530028"/>
              <a:gd name="connsiteX51" fmla="*/ 1362441 w 2707874"/>
              <a:gd name="connsiteY51" fmla="*/ 2319229 h 2530028"/>
              <a:gd name="connsiteX52" fmla="*/ 1427961 w 2707874"/>
              <a:gd name="connsiteY52" fmla="*/ 2308308 h 2530028"/>
              <a:gd name="connsiteX53" fmla="*/ 1427961 w 2707874"/>
              <a:gd name="connsiteY53" fmla="*/ 2404690 h 2530028"/>
              <a:gd name="connsiteX54" fmla="*/ 1427961 w 2707874"/>
              <a:gd name="connsiteY54" fmla="*/ 2404748 h 2530028"/>
              <a:gd name="connsiteX55" fmla="*/ 1450030 w 2707874"/>
              <a:gd name="connsiteY55" fmla="*/ 2404748 h 2530028"/>
              <a:gd name="connsiteX56" fmla="*/ 1450030 w 2707874"/>
              <a:gd name="connsiteY56" fmla="*/ 2332447 h 2530028"/>
              <a:gd name="connsiteX57" fmla="*/ 1451007 w 2707874"/>
              <a:gd name="connsiteY57" fmla="*/ 2331872 h 2530028"/>
              <a:gd name="connsiteX58" fmla="*/ 1474169 w 2707874"/>
              <a:gd name="connsiteY58" fmla="*/ 2322848 h 2530028"/>
              <a:gd name="connsiteX59" fmla="*/ 1477848 w 2707874"/>
              <a:gd name="connsiteY59" fmla="*/ 2322677 h 2530028"/>
              <a:gd name="connsiteX60" fmla="*/ 1484285 w 2707874"/>
              <a:gd name="connsiteY60" fmla="*/ 2323021 h 2530028"/>
              <a:gd name="connsiteX61" fmla="*/ 1484285 w 2707874"/>
              <a:gd name="connsiteY61" fmla="*/ 2308365 h 2530028"/>
              <a:gd name="connsiteX62" fmla="*/ 1453076 w 2707874"/>
              <a:gd name="connsiteY62" fmla="*/ 2319860 h 2530028"/>
              <a:gd name="connsiteX63" fmla="*/ 1450030 w 2707874"/>
              <a:gd name="connsiteY63" fmla="*/ 2322101 h 2530028"/>
              <a:gd name="connsiteX64" fmla="*/ 1450030 w 2707874"/>
              <a:gd name="connsiteY64" fmla="*/ 2308308 h 2530028"/>
              <a:gd name="connsiteX65" fmla="*/ 1099041 w 2707874"/>
              <a:gd name="connsiteY65" fmla="*/ 2308308 h 2530028"/>
              <a:gd name="connsiteX66" fmla="*/ 1099041 w 2707874"/>
              <a:gd name="connsiteY66" fmla="*/ 2404690 h 2530028"/>
              <a:gd name="connsiteX67" fmla="*/ 1121053 w 2707874"/>
              <a:gd name="connsiteY67" fmla="*/ 2404690 h 2530028"/>
              <a:gd name="connsiteX68" fmla="*/ 1121053 w 2707874"/>
              <a:gd name="connsiteY68" fmla="*/ 2308308 h 2530028"/>
              <a:gd name="connsiteX69" fmla="*/ 1556586 w 2707874"/>
              <a:gd name="connsiteY69" fmla="*/ 2305147 h 2530028"/>
              <a:gd name="connsiteX70" fmla="*/ 1525838 w 2707874"/>
              <a:gd name="connsiteY70" fmla="*/ 2317849 h 2530028"/>
              <a:gd name="connsiteX71" fmla="*/ 1522734 w 2707874"/>
              <a:gd name="connsiteY71" fmla="*/ 2320378 h 2530028"/>
              <a:gd name="connsiteX72" fmla="*/ 1522734 w 2707874"/>
              <a:gd name="connsiteY72" fmla="*/ 2308308 h 2530028"/>
              <a:gd name="connsiteX73" fmla="*/ 1500664 w 2707874"/>
              <a:gd name="connsiteY73" fmla="*/ 2308308 h 2530028"/>
              <a:gd name="connsiteX74" fmla="*/ 1500664 w 2707874"/>
              <a:gd name="connsiteY74" fmla="*/ 2404634 h 2530028"/>
              <a:gd name="connsiteX75" fmla="*/ 1522734 w 2707874"/>
              <a:gd name="connsiteY75" fmla="*/ 2404634 h 2530028"/>
              <a:gd name="connsiteX76" fmla="*/ 1522734 w 2707874"/>
              <a:gd name="connsiteY76" fmla="*/ 2329229 h 2530028"/>
              <a:gd name="connsiteX77" fmla="*/ 1523539 w 2707874"/>
              <a:gd name="connsiteY77" fmla="*/ 2328654 h 2530028"/>
              <a:gd name="connsiteX78" fmla="*/ 1544861 w 2707874"/>
              <a:gd name="connsiteY78" fmla="*/ 2321355 h 2530028"/>
              <a:gd name="connsiteX79" fmla="*/ 1561586 w 2707874"/>
              <a:gd name="connsiteY79" fmla="*/ 2346011 h 2530028"/>
              <a:gd name="connsiteX80" fmla="*/ 1561586 w 2707874"/>
              <a:gd name="connsiteY80" fmla="*/ 2404691 h 2530028"/>
              <a:gd name="connsiteX81" fmla="*/ 1583656 w 2707874"/>
              <a:gd name="connsiteY81" fmla="*/ 2404691 h 2530028"/>
              <a:gd name="connsiteX82" fmla="*/ 1583656 w 2707874"/>
              <a:gd name="connsiteY82" fmla="*/ 2338482 h 2530028"/>
              <a:gd name="connsiteX83" fmla="*/ 1582909 w 2707874"/>
              <a:gd name="connsiteY83" fmla="*/ 2330723 h 2530028"/>
              <a:gd name="connsiteX84" fmla="*/ 1582622 w 2707874"/>
              <a:gd name="connsiteY84" fmla="*/ 2329401 h 2530028"/>
              <a:gd name="connsiteX85" fmla="*/ 1583771 w 2707874"/>
              <a:gd name="connsiteY85" fmla="*/ 2328654 h 2530028"/>
              <a:gd name="connsiteX86" fmla="*/ 1605036 w 2707874"/>
              <a:gd name="connsiteY86" fmla="*/ 2321355 h 2530028"/>
              <a:gd name="connsiteX87" fmla="*/ 1622508 w 2707874"/>
              <a:gd name="connsiteY87" fmla="*/ 2346011 h 2530028"/>
              <a:gd name="connsiteX88" fmla="*/ 1622508 w 2707874"/>
              <a:gd name="connsiteY88" fmla="*/ 2404691 h 2530028"/>
              <a:gd name="connsiteX89" fmla="*/ 1622565 w 2707874"/>
              <a:gd name="connsiteY89" fmla="*/ 2404691 h 2530028"/>
              <a:gd name="connsiteX90" fmla="*/ 1644635 w 2707874"/>
              <a:gd name="connsiteY90" fmla="*/ 2404691 h 2530028"/>
              <a:gd name="connsiteX91" fmla="*/ 1644635 w 2707874"/>
              <a:gd name="connsiteY91" fmla="*/ 2338482 h 2530028"/>
              <a:gd name="connsiteX92" fmla="*/ 1616588 w 2707874"/>
              <a:gd name="connsiteY92" fmla="*/ 2305147 h 2530028"/>
              <a:gd name="connsiteX93" fmla="*/ 1582622 w 2707874"/>
              <a:gd name="connsiteY93" fmla="*/ 2319746 h 2530028"/>
              <a:gd name="connsiteX94" fmla="*/ 1580782 w 2707874"/>
              <a:gd name="connsiteY94" fmla="*/ 2321010 h 2530028"/>
              <a:gd name="connsiteX95" fmla="*/ 1579805 w 2707874"/>
              <a:gd name="connsiteY95" fmla="*/ 2318998 h 2530028"/>
              <a:gd name="connsiteX96" fmla="*/ 1556586 w 2707874"/>
              <a:gd name="connsiteY96" fmla="*/ 2305147 h 2530028"/>
              <a:gd name="connsiteX97" fmla="*/ 1201056 w 2707874"/>
              <a:gd name="connsiteY97" fmla="*/ 2305147 h 2530028"/>
              <a:gd name="connsiteX98" fmla="*/ 1167951 w 2707874"/>
              <a:gd name="connsiteY98" fmla="*/ 2317906 h 2530028"/>
              <a:gd name="connsiteX99" fmla="*/ 1164905 w 2707874"/>
              <a:gd name="connsiteY99" fmla="*/ 2320148 h 2530028"/>
              <a:gd name="connsiteX100" fmla="*/ 1164905 w 2707874"/>
              <a:gd name="connsiteY100" fmla="*/ 2308308 h 2530028"/>
              <a:gd name="connsiteX101" fmla="*/ 1142835 w 2707874"/>
              <a:gd name="connsiteY101" fmla="*/ 2308308 h 2530028"/>
              <a:gd name="connsiteX102" fmla="*/ 1142835 w 2707874"/>
              <a:gd name="connsiteY102" fmla="*/ 2404691 h 2530028"/>
              <a:gd name="connsiteX103" fmla="*/ 1164905 w 2707874"/>
              <a:gd name="connsiteY103" fmla="*/ 2404691 h 2530028"/>
              <a:gd name="connsiteX104" fmla="*/ 1164905 w 2707874"/>
              <a:gd name="connsiteY104" fmla="*/ 2329171 h 2530028"/>
              <a:gd name="connsiteX105" fmla="*/ 1165882 w 2707874"/>
              <a:gd name="connsiteY105" fmla="*/ 2328596 h 2530028"/>
              <a:gd name="connsiteX106" fmla="*/ 1190596 w 2707874"/>
              <a:gd name="connsiteY106" fmla="*/ 2321355 h 2530028"/>
              <a:gd name="connsiteX107" fmla="*/ 1207091 w 2707874"/>
              <a:gd name="connsiteY107" fmla="*/ 2346011 h 2530028"/>
              <a:gd name="connsiteX108" fmla="*/ 1207091 w 2707874"/>
              <a:gd name="connsiteY108" fmla="*/ 2404691 h 2530028"/>
              <a:gd name="connsiteX109" fmla="*/ 1229103 w 2707874"/>
              <a:gd name="connsiteY109" fmla="*/ 2404691 h 2530028"/>
              <a:gd name="connsiteX110" fmla="*/ 1229103 w 2707874"/>
              <a:gd name="connsiteY110" fmla="*/ 2338482 h 2530028"/>
              <a:gd name="connsiteX111" fmla="*/ 1201056 w 2707874"/>
              <a:gd name="connsiteY111" fmla="*/ 2305147 h 2530028"/>
              <a:gd name="connsiteX112" fmla="*/ 1362441 w 2707874"/>
              <a:gd name="connsiteY112" fmla="*/ 2305090 h 2530028"/>
              <a:gd name="connsiteX113" fmla="*/ 1313531 w 2707874"/>
              <a:gd name="connsiteY113" fmla="*/ 2355379 h 2530028"/>
              <a:gd name="connsiteX114" fmla="*/ 1362441 w 2707874"/>
              <a:gd name="connsiteY114" fmla="*/ 2407278 h 2530028"/>
              <a:gd name="connsiteX115" fmla="*/ 1411351 w 2707874"/>
              <a:gd name="connsiteY115" fmla="*/ 2355379 h 2530028"/>
              <a:gd name="connsiteX116" fmla="*/ 1362441 w 2707874"/>
              <a:gd name="connsiteY116" fmla="*/ 2305090 h 2530028"/>
              <a:gd name="connsiteX117" fmla="*/ 1705097 w 2707874"/>
              <a:gd name="connsiteY117" fmla="*/ 2305032 h 2530028"/>
              <a:gd name="connsiteX118" fmla="*/ 1672165 w 2707874"/>
              <a:gd name="connsiteY118" fmla="*/ 2314745 h 2530028"/>
              <a:gd name="connsiteX119" fmla="*/ 1672165 w 2707874"/>
              <a:gd name="connsiteY119" fmla="*/ 2322217 h 2530028"/>
              <a:gd name="connsiteX120" fmla="*/ 1699867 w 2707874"/>
              <a:gd name="connsiteY120" fmla="*/ 2318366 h 2530028"/>
              <a:gd name="connsiteX121" fmla="*/ 1721419 w 2707874"/>
              <a:gd name="connsiteY121" fmla="*/ 2337447 h 2530028"/>
              <a:gd name="connsiteX122" fmla="*/ 1721419 w 2707874"/>
              <a:gd name="connsiteY122" fmla="*/ 2345321 h 2530028"/>
              <a:gd name="connsiteX123" fmla="*/ 1719580 w 2707874"/>
              <a:gd name="connsiteY123" fmla="*/ 2345321 h 2530028"/>
              <a:gd name="connsiteX124" fmla="*/ 1661245 w 2707874"/>
              <a:gd name="connsiteY124" fmla="*/ 2380897 h 2530028"/>
              <a:gd name="connsiteX125" fmla="*/ 1689292 w 2707874"/>
              <a:gd name="connsiteY125" fmla="*/ 2407277 h 2530028"/>
              <a:gd name="connsiteX126" fmla="*/ 1689292 w 2707874"/>
              <a:gd name="connsiteY126" fmla="*/ 2407162 h 2530028"/>
              <a:gd name="connsiteX127" fmla="*/ 1719638 w 2707874"/>
              <a:gd name="connsiteY127" fmla="*/ 2390610 h 2530028"/>
              <a:gd name="connsiteX128" fmla="*/ 1723143 w 2707874"/>
              <a:gd name="connsiteY128" fmla="*/ 2385782 h 2530028"/>
              <a:gd name="connsiteX129" fmla="*/ 1723143 w 2707874"/>
              <a:gd name="connsiteY129" fmla="*/ 2404576 h 2530028"/>
              <a:gd name="connsiteX130" fmla="*/ 1742684 w 2707874"/>
              <a:gd name="connsiteY130" fmla="*/ 2404576 h 2530028"/>
              <a:gd name="connsiteX131" fmla="*/ 1742684 w 2707874"/>
              <a:gd name="connsiteY131" fmla="*/ 2334574 h 2530028"/>
              <a:gd name="connsiteX132" fmla="*/ 1705097 w 2707874"/>
              <a:gd name="connsiteY132" fmla="*/ 2305032 h 2530028"/>
              <a:gd name="connsiteX133" fmla="*/ 2407249 w 2707874"/>
              <a:gd name="connsiteY133" fmla="*/ 2303595 h 2530028"/>
              <a:gd name="connsiteX134" fmla="*/ 2370064 w 2707874"/>
              <a:gd name="connsiteY134" fmla="*/ 2318309 h 2530028"/>
              <a:gd name="connsiteX135" fmla="*/ 2355868 w 2707874"/>
              <a:gd name="connsiteY135" fmla="*/ 2356126 h 2530028"/>
              <a:gd name="connsiteX136" fmla="*/ 2370984 w 2707874"/>
              <a:gd name="connsiteY136" fmla="*/ 2393024 h 2530028"/>
              <a:gd name="connsiteX137" fmla="*/ 2409663 w 2707874"/>
              <a:gd name="connsiteY137" fmla="*/ 2407680 h 2530028"/>
              <a:gd name="connsiteX138" fmla="*/ 2435354 w 2707874"/>
              <a:gd name="connsiteY138" fmla="*/ 2402507 h 2530028"/>
              <a:gd name="connsiteX139" fmla="*/ 2452998 w 2707874"/>
              <a:gd name="connsiteY139" fmla="*/ 2388713 h 2530028"/>
              <a:gd name="connsiteX140" fmla="*/ 2452941 w 2707874"/>
              <a:gd name="connsiteY140" fmla="*/ 2388656 h 2530028"/>
              <a:gd name="connsiteX141" fmla="*/ 2453918 w 2707874"/>
              <a:gd name="connsiteY141" fmla="*/ 2385150 h 2530028"/>
              <a:gd name="connsiteX142" fmla="*/ 2451906 w 2707874"/>
              <a:gd name="connsiteY142" fmla="*/ 2382219 h 2530028"/>
              <a:gd name="connsiteX143" fmla="*/ 2435296 w 2707874"/>
              <a:gd name="connsiteY143" fmla="*/ 2371299 h 2530028"/>
              <a:gd name="connsiteX144" fmla="*/ 2431388 w 2707874"/>
              <a:gd name="connsiteY144" fmla="*/ 2370207 h 2530028"/>
              <a:gd name="connsiteX145" fmla="*/ 2427710 w 2707874"/>
              <a:gd name="connsiteY145" fmla="*/ 2372161 h 2530028"/>
              <a:gd name="connsiteX146" fmla="*/ 2419434 w 2707874"/>
              <a:gd name="connsiteY146" fmla="*/ 2377965 h 2530028"/>
              <a:gd name="connsiteX147" fmla="*/ 2410066 w 2707874"/>
              <a:gd name="connsiteY147" fmla="*/ 2379805 h 2530028"/>
              <a:gd name="connsiteX148" fmla="*/ 2397134 w 2707874"/>
              <a:gd name="connsiteY148" fmla="*/ 2375839 h 2530028"/>
              <a:gd name="connsiteX149" fmla="*/ 2390410 w 2707874"/>
              <a:gd name="connsiteY149" fmla="*/ 2365034 h 2530028"/>
              <a:gd name="connsiteX150" fmla="*/ 2451791 w 2707874"/>
              <a:gd name="connsiteY150" fmla="*/ 2365034 h 2530028"/>
              <a:gd name="connsiteX151" fmla="*/ 2455757 w 2707874"/>
              <a:gd name="connsiteY151" fmla="*/ 2363080 h 2530028"/>
              <a:gd name="connsiteX152" fmla="*/ 2457136 w 2707874"/>
              <a:gd name="connsiteY152" fmla="*/ 2357907 h 2530028"/>
              <a:gd name="connsiteX153" fmla="*/ 2457136 w 2707874"/>
              <a:gd name="connsiteY153" fmla="*/ 2352275 h 2530028"/>
              <a:gd name="connsiteX154" fmla="*/ 2443285 w 2707874"/>
              <a:gd name="connsiteY154" fmla="*/ 2317676 h 2530028"/>
              <a:gd name="connsiteX155" fmla="*/ 2407249 w 2707874"/>
              <a:gd name="connsiteY155" fmla="*/ 2303595 h 2530028"/>
              <a:gd name="connsiteX156" fmla="*/ 2170114 w 2707874"/>
              <a:gd name="connsiteY156" fmla="*/ 2303595 h 2530028"/>
              <a:gd name="connsiteX157" fmla="*/ 2134653 w 2707874"/>
              <a:gd name="connsiteY157" fmla="*/ 2318653 h 2530028"/>
              <a:gd name="connsiteX158" fmla="*/ 2120285 w 2707874"/>
              <a:gd name="connsiteY158" fmla="*/ 2355609 h 2530028"/>
              <a:gd name="connsiteX159" fmla="*/ 2134653 w 2707874"/>
              <a:gd name="connsiteY159" fmla="*/ 2392564 h 2530028"/>
              <a:gd name="connsiteX160" fmla="*/ 2170114 w 2707874"/>
              <a:gd name="connsiteY160" fmla="*/ 2407622 h 2530028"/>
              <a:gd name="connsiteX161" fmla="*/ 2183276 w 2707874"/>
              <a:gd name="connsiteY161" fmla="*/ 2405323 h 2530028"/>
              <a:gd name="connsiteX162" fmla="*/ 2194138 w 2707874"/>
              <a:gd name="connsiteY162" fmla="*/ 2398369 h 2530028"/>
              <a:gd name="connsiteX163" fmla="*/ 2194138 w 2707874"/>
              <a:gd name="connsiteY163" fmla="*/ 2400036 h 2530028"/>
              <a:gd name="connsiteX164" fmla="*/ 2195574 w 2707874"/>
              <a:gd name="connsiteY164" fmla="*/ 2403369 h 2530028"/>
              <a:gd name="connsiteX165" fmla="*/ 2198966 w 2707874"/>
              <a:gd name="connsiteY165" fmla="*/ 2404748 h 2530028"/>
              <a:gd name="connsiteX166" fmla="*/ 2224024 w 2707874"/>
              <a:gd name="connsiteY166" fmla="*/ 2404748 h 2530028"/>
              <a:gd name="connsiteX167" fmla="*/ 2227242 w 2707874"/>
              <a:gd name="connsiteY167" fmla="*/ 2403369 h 2530028"/>
              <a:gd name="connsiteX168" fmla="*/ 2228564 w 2707874"/>
              <a:gd name="connsiteY168" fmla="*/ 2400036 h 2530028"/>
              <a:gd name="connsiteX169" fmla="*/ 2228564 w 2707874"/>
              <a:gd name="connsiteY169" fmla="*/ 2310952 h 2530028"/>
              <a:gd name="connsiteX170" fmla="*/ 2227242 w 2707874"/>
              <a:gd name="connsiteY170" fmla="*/ 2307619 h 2530028"/>
              <a:gd name="connsiteX171" fmla="*/ 2223909 w 2707874"/>
              <a:gd name="connsiteY171" fmla="*/ 2306297 h 2530028"/>
              <a:gd name="connsiteX172" fmla="*/ 2198794 w 2707874"/>
              <a:gd name="connsiteY172" fmla="*/ 2306297 h 2530028"/>
              <a:gd name="connsiteX173" fmla="*/ 2195460 w 2707874"/>
              <a:gd name="connsiteY173" fmla="*/ 2307619 h 2530028"/>
              <a:gd name="connsiteX174" fmla="*/ 2194138 w 2707874"/>
              <a:gd name="connsiteY174" fmla="*/ 2310952 h 2530028"/>
              <a:gd name="connsiteX175" fmla="*/ 2194138 w 2707874"/>
              <a:gd name="connsiteY175" fmla="*/ 2312734 h 2530028"/>
              <a:gd name="connsiteX176" fmla="*/ 2183276 w 2707874"/>
              <a:gd name="connsiteY176" fmla="*/ 2305894 h 2530028"/>
              <a:gd name="connsiteX177" fmla="*/ 2170114 w 2707874"/>
              <a:gd name="connsiteY177" fmla="*/ 2303595 h 2530028"/>
              <a:gd name="connsiteX178" fmla="*/ 1956371 w 2707874"/>
              <a:gd name="connsiteY178" fmla="*/ 2303595 h 2530028"/>
              <a:gd name="connsiteX179" fmla="*/ 1939704 w 2707874"/>
              <a:gd name="connsiteY179" fmla="*/ 2307274 h 2530028"/>
              <a:gd name="connsiteX180" fmla="*/ 1927749 w 2707874"/>
              <a:gd name="connsiteY180" fmla="*/ 2318079 h 2530028"/>
              <a:gd name="connsiteX181" fmla="*/ 1927749 w 2707874"/>
              <a:gd name="connsiteY181" fmla="*/ 2310952 h 2530028"/>
              <a:gd name="connsiteX182" fmla="*/ 1926427 w 2707874"/>
              <a:gd name="connsiteY182" fmla="*/ 2307619 h 2530028"/>
              <a:gd name="connsiteX183" fmla="*/ 1923094 w 2707874"/>
              <a:gd name="connsiteY183" fmla="*/ 2306297 h 2530028"/>
              <a:gd name="connsiteX184" fmla="*/ 1897978 w 2707874"/>
              <a:gd name="connsiteY184" fmla="*/ 2306297 h 2530028"/>
              <a:gd name="connsiteX185" fmla="*/ 1894644 w 2707874"/>
              <a:gd name="connsiteY185" fmla="*/ 2307619 h 2530028"/>
              <a:gd name="connsiteX186" fmla="*/ 1893322 w 2707874"/>
              <a:gd name="connsiteY186" fmla="*/ 2310952 h 2530028"/>
              <a:gd name="connsiteX187" fmla="*/ 1893322 w 2707874"/>
              <a:gd name="connsiteY187" fmla="*/ 2400150 h 2530028"/>
              <a:gd name="connsiteX188" fmla="*/ 1894644 w 2707874"/>
              <a:gd name="connsiteY188" fmla="*/ 2403484 h 2530028"/>
              <a:gd name="connsiteX189" fmla="*/ 1897978 w 2707874"/>
              <a:gd name="connsiteY189" fmla="*/ 2404806 h 2530028"/>
              <a:gd name="connsiteX190" fmla="*/ 1923094 w 2707874"/>
              <a:gd name="connsiteY190" fmla="*/ 2404806 h 2530028"/>
              <a:gd name="connsiteX191" fmla="*/ 1926427 w 2707874"/>
              <a:gd name="connsiteY191" fmla="*/ 2403484 h 2530028"/>
              <a:gd name="connsiteX192" fmla="*/ 1927749 w 2707874"/>
              <a:gd name="connsiteY192" fmla="*/ 2400150 h 2530028"/>
              <a:gd name="connsiteX193" fmla="*/ 1927749 w 2707874"/>
              <a:gd name="connsiteY193" fmla="*/ 2349574 h 2530028"/>
              <a:gd name="connsiteX194" fmla="*/ 1932289 w 2707874"/>
              <a:gd name="connsiteY194" fmla="*/ 2337792 h 2530028"/>
              <a:gd name="connsiteX195" fmla="*/ 1943813 w 2707874"/>
              <a:gd name="connsiteY195" fmla="*/ 2333435 h 2530028"/>
              <a:gd name="connsiteX196" fmla="*/ 1955221 w 2707874"/>
              <a:gd name="connsiteY196" fmla="*/ 2337792 h 2530028"/>
              <a:gd name="connsiteX197" fmla="*/ 1959647 w 2707874"/>
              <a:gd name="connsiteY197" fmla="*/ 2349574 h 2530028"/>
              <a:gd name="connsiteX198" fmla="*/ 1959647 w 2707874"/>
              <a:gd name="connsiteY198" fmla="*/ 2400208 h 2530028"/>
              <a:gd name="connsiteX199" fmla="*/ 1960968 w 2707874"/>
              <a:gd name="connsiteY199" fmla="*/ 2403542 h 2530028"/>
              <a:gd name="connsiteX200" fmla="*/ 1964302 w 2707874"/>
              <a:gd name="connsiteY200" fmla="*/ 2404864 h 2530028"/>
              <a:gd name="connsiteX201" fmla="*/ 1989418 w 2707874"/>
              <a:gd name="connsiteY201" fmla="*/ 2404864 h 2530028"/>
              <a:gd name="connsiteX202" fmla="*/ 1992752 w 2707874"/>
              <a:gd name="connsiteY202" fmla="*/ 2403542 h 2530028"/>
              <a:gd name="connsiteX203" fmla="*/ 1994073 w 2707874"/>
              <a:gd name="connsiteY203" fmla="*/ 2400208 h 2530028"/>
              <a:gd name="connsiteX204" fmla="*/ 1994073 w 2707874"/>
              <a:gd name="connsiteY204" fmla="*/ 2346758 h 2530028"/>
              <a:gd name="connsiteX205" fmla="*/ 1984533 w 2707874"/>
              <a:gd name="connsiteY205" fmla="*/ 2314630 h 2530028"/>
              <a:gd name="connsiteX206" fmla="*/ 1956371 w 2707874"/>
              <a:gd name="connsiteY206" fmla="*/ 2303595 h 2530028"/>
              <a:gd name="connsiteX207" fmla="*/ 1833837 w 2707874"/>
              <a:gd name="connsiteY207" fmla="*/ 2303595 h 2530028"/>
              <a:gd name="connsiteX208" fmla="*/ 1796652 w 2707874"/>
              <a:gd name="connsiteY208" fmla="*/ 2318309 h 2530028"/>
              <a:gd name="connsiteX209" fmla="*/ 1782456 w 2707874"/>
              <a:gd name="connsiteY209" fmla="*/ 2356126 h 2530028"/>
              <a:gd name="connsiteX210" fmla="*/ 1797572 w 2707874"/>
              <a:gd name="connsiteY210" fmla="*/ 2393024 h 2530028"/>
              <a:gd name="connsiteX211" fmla="*/ 1836252 w 2707874"/>
              <a:gd name="connsiteY211" fmla="*/ 2407680 h 2530028"/>
              <a:gd name="connsiteX212" fmla="*/ 1861942 w 2707874"/>
              <a:gd name="connsiteY212" fmla="*/ 2402507 h 2530028"/>
              <a:gd name="connsiteX213" fmla="*/ 1879586 w 2707874"/>
              <a:gd name="connsiteY213" fmla="*/ 2388713 h 2530028"/>
              <a:gd name="connsiteX214" fmla="*/ 1879529 w 2707874"/>
              <a:gd name="connsiteY214" fmla="*/ 2388656 h 2530028"/>
              <a:gd name="connsiteX215" fmla="*/ 1880506 w 2707874"/>
              <a:gd name="connsiteY215" fmla="*/ 2385150 h 2530028"/>
              <a:gd name="connsiteX216" fmla="*/ 1878495 w 2707874"/>
              <a:gd name="connsiteY216" fmla="*/ 2382219 h 2530028"/>
              <a:gd name="connsiteX217" fmla="*/ 1861884 w 2707874"/>
              <a:gd name="connsiteY217" fmla="*/ 2371299 h 2530028"/>
              <a:gd name="connsiteX218" fmla="*/ 1857976 w 2707874"/>
              <a:gd name="connsiteY218" fmla="*/ 2370207 h 2530028"/>
              <a:gd name="connsiteX219" fmla="*/ 1854298 w 2707874"/>
              <a:gd name="connsiteY219" fmla="*/ 2372161 h 2530028"/>
              <a:gd name="connsiteX220" fmla="*/ 1846022 w 2707874"/>
              <a:gd name="connsiteY220" fmla="*/ 2377965 h 2530028"/>
              <a:gd name="connsiteX221" fmla="*/ 1836654 w 2707874"/>
              <a:gd name="connsiteY221" fmla="*/ 2379805 h 2530028"/>
              <a:gd name="connsiteX222" fmla="*/ 1823723 w 2707874"/>
              <a:gd name="connsiteY222" fmla="*/ 2375839 h 2530028"/>
              <a:gd name="connsiteX223" fmla="*/ 1816998 w 2707874"/>
              <a:gd name="connsiteY223" fmla="*/ 2365034 h 2530028"/>
              <a:gd name="connsiteX224" fmla="*/ 1878379 w 2707874"/>
              <a:gd name="connsiteY224" fmla="*/ 2365034 h 2530028"/>
              <a:gd name="connsiteX225" fmla="*/ 1882345 w 2707874"/>
              <a:gd name="connsiteY225" fmla="*/ 2363080 h 2530028"/>
              <a:gd name="connsiteX226" fmla="*/ 1883724 w 2707874"/>
              <a:gd name="connsiteY226" fmla="*/ 2357907 h 2530028"/>
              <a:gd name="connsiteX227" fmla="*/ 1883724 w 2707874"/>
              <a:gd name="connsiteY227" fmla="*/ 2352275 h 2530028"/>
              <a:gd name="connsiteX228" fmla="*/ 1869873 w 2707874"/>
              <a:gd name="connsiteY228" fmla="*/ 2317676 h 2530028"/>
              <a:gd name="connsiteX229" fmla="*/ 1833837 w 2707874"/>
              <a:gd name="connsiteY229" fmla="*/ 2303595 h 2530028"/>
              <a:gd name="connsiteX230" fmla="*/ 2286326 w 2707874"/>
              <a:gd name="connsiteY230" fmla="*/ 2303480 h 2530028"/>
              <a:gd name="connsiteX231" fmla="*/ 2252014 w 2707874"/>
              <a:gd name="connsiteY231" fmla="*/ 2318136 h 2530028"/>
              <a:gd name="connsiteX232" fmla="*/ 2238048 w 2707874"/>
              <a:gd name="connsiteY232" fmla="*/ 2355493 h 2530028"/>
              <a:gd name="connsiteX233" fmla="*/ 2252014 w 2707874"/>
              <a:gd name="connsiteY233" fmla="*/ 2392909 h 2530028"/>
              <a:gd name="connsiteX234" fmla="*/ 2286326 w 2707874"/>
              <a:gd name="connsiteY234" fmla="*/ 2407564 h 2530028"/>
              <a:gd name="connsiteX235" fmla="*/ 2300982 w 2707874"/>
              <a:gd name="connsiteY235" fmla="*/ 2404806 h 2530028"/>
              <a:gd name="connsiteX236" fmla="*/ 2311844 w 2707874"/>
              <a:gd name="connsiteY236" fmla="*/ 2397334 h 2530028"/>
              <a:gd name="connsiteX237" fmla="*/ 2311844 w 2707874"/>
              <a:gd name="connsiteY237" fmla="*/ 2401702 h 2530028"/>
              <a:gd name="connsiteX238" fmla="*/ 2306269 w 2707874"/>
              <a:gd name="connsiteY238" fmla="*/ 2416760 h 2530028"/>
              <a:gd name="connsiteX239" fmla="*/ 2290348 w 2707874"/>
              <a:gd name="connsiteY239" fmla="*/ 2422048 h 2530028"/>
              <a:gd name="connsiteX240" fmla="*/ 2279602 w 2707874"/>
              <a:gd name="connsiteY240" fmla="*/ 2419806 h 2530028"/>
              <a:gd name="connsiteX241" fmla="*/ 2269601 w 2707874"/>
              <a:gd name="connsiteY241" fmla="*/ 2412852 h 2530028"/>
              <a:gd name="connsiteX242" fmla="*/ 2265980 w 2707874"/>
              <a:gd name="connsiteY242" fmla="*/ 2411415 h 2530028"/>
              <a:gd name="connsiteX243" fmla="*/ 2261900 w 2707874"/>
              <a:gd name="connsiteY243" fmla="*/ 2412737 h 2530028"/>
              <a:gd name="connsiteX244" fmla="*/ 2244428 w 2707874"/>
              <a:gd name="connsiteY244" fmla="*/ 2424404 h 2530028"/>
              <a:gd name="connsiteX245" fmla="*/ 2240979 w 2707874"/>
              <a:gd name="connsiteY245" fmla="*/ 2428887 h 2530028"/>
              <a:gd name="connsiteX246" fmla="*/ 2242531 w 2707874"/>
              <a:gd name="connsiteY246" fmla="*/ 2433715 h 2530028"/>
              <a:gd name="connsiteX247" fmla="*/ 2262647 w 2707874"/>
              <a:gd name="connsiteY247" fmla="*/ 2447279 h 2530028"/>
              <a:gd name="connsiteX248" fmla="*/ 2290234 w 2707874"/>
              <a:gd name="connsiteY248" fmla="*/ 2452278 h 2530028"/>
              <a:gd name="connsiteX249" fmla="*/ 2330695 w 2707874"/>
              <a:gd name="connsiteY249" fmla="*/ 2438715 h 2530028"/>
              <a:gd name="connsiteX250" fmla="*/ 2346155 w 2707874"/>
              <a:gd name="connsiteY250" fmla="*/ 2401817 h 2530028"/>
              <a:gd name="connsiteX251" fmla="*/ 2346155 w 2707874"/>
              <a:gd name="connsiteY251" fmla="*/ 2310779 h 2530028"/>
              <a:gd name="connsiteX252" fmla="*/ 2344833 w 2707874"/>
              <a:gd name="connsiteY252" fmla="*/ 2307618 h 2530028"/>
              <a:gd name="connsiteX253" fmla="*/ 2341558 w 2707874"/>
              <a:gd name="connsiteY253" fmla="*/ 2306296 h 2530028"/>
              <a:gd name="connsiteX254" fmla="*/ 2317074 w 2707874"/>
              <a:gd name="connsiteY254" fmla="*/ 2306296 h 2530028"/>
              <a:gd name="connsiteX255" fmla="*/ 2313913 w 2707874"/>
              <a:gd name="connsiteY255" fmla="*/ 2307618 h 2530028"/>
              <a:gd name="connsiteX256" fmla="*/ 2312591 w 2707874"/>
              <a:gd name="connsiteY256" fmla="*/ 2310779 h 2530028"/>
              <a:gd name="connsiteX257" fmla="*/ 2312591 w 2707874"/>
              <a:gd name="connsiteY257" fmla="*/ 2313711 h 2530028"/>
              <a:gd name="connsiteX258" fmla="*/ 2302073 w 2707874"/>
              <a:gd name="connsiteY258" fmla="*/ 2306239 h 2530028"/>
              <a:gd name="connsiteX259" fmla="*/ 2286326 w 2707874"/>
              <a:gd name="connsiteY259" fmla="*/ 2303480 h 2530028"/>
              <a:gd name="connsiteX260" fmla="*/ 2050915 w 2707874"/>
              <a:gd name="connsiteY260" fmla="*/ 2303480 h 2530028"/>
              <a:gd name="connsiteX261" fmla="*/ 2016603 w 2707874"/>
              <a:gd name="connsiteY261" fmla="*/ 2318136 h 2530028"/>
              <a:gd name="connsiteX262" fmla="*/ 2002637 w 2707874"/>
              <a:gd name="connsiteY262" fmla="*/ 2355493 h 2530028"/>
              <a:gd name="connsiteX263" fmla="*/ 2016603 w 2707874"/>
              <a:gd name="connsiteY263" fmla="*/ 2392909 h 2530028"/>
              <a:gd name="connsiteX264" fmla="*/ 2050915 w 2707874"/>
              <a:gd name="connsiteY264" fmla="*/ 2407564 h 2530028"/>
              <a:gd name="connsiteX265" fmla="*/ 2065571 w 2707874"/>
              <a:gd name="connsiteY265" fmla="*/ 2404806 h 2530028"/>
              <a:gd name="connsiteX266" fmla="*/ 2076433 w 2707874"/>
              <a:gd name="connsiteY266" fmla="*/ 2397334 h 2530028"/>
              <a:gd name="connsiteX267" fmla="*/ 2076433 w 2707874"/>
              <a:gd name="connsiteY267" fmla="*/ 2401702 h 2530028"/>
              <a:gd name="connsiteX268" fmla="*/ 2070858 w 2707874"/>
              <a:gd name="connsiteY268" fmla="*/ 2416760 h 2530028"/>
              <a:gd name="connsiteX269" fmla="*/ 2054938 w 2707874"/>
              <a:gd name="connsiteY269" fmla="*/ 2422048 h 2530028"/>
              <a:gd name="connsiteX270" fmla="*/ 2044190 w 2707874"/>
              <a:gd name="connsiteY270" fmla="*/ 2419806 h 2530028"/>
              <a:gd name="connsiteX271" fmla="*/ 2034190 w 2707874"/>
              <a:gd name="connsiteY271" fmla="*/ 2412852 h 2530028"/>
              <a:gd name="connsiteX272" fmla="*/ 2030570 w 2707874"/>
              <a:gd name="connsiteY272" fmla="*/ 2411415 h 2530028"/>
              <a:gd name="connsiteX273" fmla="*/ 2026489 w 2707874"/>
              <a:gd name="connsiteY273" fmla="*/ 2412737 h 2530028"/>
              <a:gd name="connsiteX274" fmla="*/ 2009017 w 2707874"/>
              <a:gd name="connsiteY274" fmla="*/ 2424404 h 2530028"/>
              <a:gd name="connsiteX275" fmla="*/ 2005568 w 2707874"/>
              <a:gd name="connsiteY275" fmla="*/ 2428887 h 2530028"/>
              <a:gd name="connsiteX276" fmla="*/ 2007120 w 2707874"/>
              <a:gd name="connsiteY276" fmla="*/ 2433715 h 2530028"/>
              <a:gd name="connsiteX277" fmla="*/ 2027236 w 2707874"/>
              <a:gd name="connsiteY277" fmla="*/ 2447279 h 2530028"/>
              <a:gd name="connsiteX278" fmla="*/ 2054823 w 2707874"/>
              <a:gd name="connsiteY278" fmla="*/ 2452278 h 2530028"/>
              <a:gd name="connsiteX279" fmla="*/ 2095284 w 2707874"/>
              <a:gd name="connsiteY279" fmla="*/ 2438715 h 2530028"/>
              <a:gd name="connsiteX280" fmla="*/ 2110744 w 2707874"/>
              <a:gd name="connsiteY280" fmla="*/ 2401817 h 2530028"/>
              <a:gd name="connsiteX281" fmla="*/ 2110744 w 2707874"/>
              <a:gd name="connsiteY281" fmla="*/ 2310779 h 2530028"/>
              <a:gd name="connsiteX282" fmla="*/ 2109423 w 2707874"/>
              <a:gd name="connsiteY282" fmla="*/ 2307618 h 2530028"/>
              <a:gd name="connsiteX283" fmla="*/ 2106146 w 2707874"/>
              <a:gd name="connsiteY283" fmla="*/ 2306296 h 2530028"/>
              <a:gd name="connsiteX284" fmla="*/ 2081663 w 2707874"/>
              <a:gd name="connsiteY284" fmla="*/ 2306296 h 2530028"/>
              <a:gd name="connsiteX285" fmla="*/ 2078502 w 2707874"/>
              <a:gd name="connsiteY285" fmla="*/ 2307618 h 2530028"/>
              <a:gd name="connsiteX286" fmla="*/ 2077180 w 2707874"/>
              <a:gd name="connsiteY286" fmla="*/ 2310779 h 2530028"/>
              <a:gd name="connsiteX287" fmla="*/ 2077180 w 2707874"/>
              <a:gd name="connsiteY287" fmla="*/ 2313711 h 2530028"/>
              <a:gd name="connsiteX288" fmla="*/ 2066662 w 2707874"/>
              <a:gd name="connsiteY288" fmla="*/ 2306239 h 2530028"/>
              <a:gd name="connsiteX289" fmla="*/ 2050915 w 2707874"/>
              <a:gd name="connsiteY289" fmla="*/ 2303480 h 2530028"/>
              <a:gd name="connsiteX290" fmla="*/ 1110133 w 2707874"/>
              <a:gd name="connsiteY290" fmla="*/ 2271065 h 2530028"/>
              <a:gd name="connsiteX291" fmla="*/ 1098236 w 2707874"/>
              <a:gd name="connsiteY291" fmla="*/ 2283135 h 2530028"/>
              <a:gd name="connsiteX292" fmla="*/ 1110133 w 2707874"/>
              <a:gd name="connsiteY292" fmla="*/ 2295147 h 2530028"/>
              <a:gd name="connsiteX293" fmla="*/ 1110133 w 2707874"/>
              <a:gd name="connsiteY293" fmla="*/ 2295089 h 2530028"/>
              <a:gd name="connsiteX294" fmla="*/ 1122030 w 2707874"/>
              <a:gd name="connsiteY294" fmla="*/ 2283077 h 2530028"/>
              <a:gd name="connsiteX295" fmla="*/ 1110133 w 2707874"/>
              <a:gd name="connsiteY295" fmla="*/ 2271065 h 2530028"/>
              <a:gd name="connsiteX296" fmla="*/ 1287438 w 2707874"/>
              <a:gd name="connsiteY296" fmla="*/ 2270893 h 2530028"/>
              <a:gd name="connsiteX297" fmla="*/ 1256863 w 2707874"/>
              <a:gd name="connsiteY297" fmla="*/ 2306412 h 2530028"/>
              <a:gd name="connsiteX298" fmla="*/ 1256863 w 2707874"/>
              <a:gd name="connsiteY298" fmla="*/ 2308308 h 2530028"/>
              <a:gd name="connsiteX299" fmla="*/ 1244908 w 2707874"/>
              <a:gd name="connsiteY299" fmla="*/ 2308308 h 2530028"/>
              <a:gd name="connsiteX300" fmla="*/ 1244908 w 2707874"/>
              <a:gd name="connsiteY300" fmla="*/ 2321930 h 2530028"/>
              <a:gd name="connsiteX301" fmla="*/ 1256863 w 2707874"/>
              <a:gd name="connsiteY301" fmla="*/ 2321930 h 2530028"/>
              <a:gd name="connsiteX302" fmla="*/ 1257035 w 2707874"/>
              <a:gd name="connsiteY302" fmla="*/ 2404691 h 2530028"/>
              <a:gd name="connsiteX303" fmla="*/ 1279277 w 2707874"/>
              <a:gd name="connsiteY303" fmla="*/ 2404691 h 2530028"/>
              <a:gd name="connsiteX304" fmla="*/ 1279277 w 2707874"/>
              <a:gd name="connsiteY304" fmla="*/ 2321930 h 2530028"/>
              <a:gd name="connsiteX305" fmla="*/ 1306347 w 2707874"/>
              <a:gd name="connsiteY305" fmla="*/ 2321930 h 2530028"/>
              <a:gd name="connsiteX306" fmla="*/ 1306347 w 2707874"/>
              <a:gd name="connsiteY306" fmla="*/ 2308308 h 2530028"/>
              <a:gd name="connsiteX307" fmla="*/ 1279105 w 2707874"/>
              <a:gd name="connsiteY307" fmla="*/ 2308308 h 2530028"/>
              <a:gd name="connsiteX308" fmla="*/ 1279105 w 2707874"/>
              <a:gd name="connsiteY308" fmla="*/ 2306412 h 2530028"/>
              <a:gd name="connsiteX309" fmla="*/ 1298358 w 2707874"/>
              <a:gd name="connsiteY309" fmla="*/ 2283193 h 2530028"/>
              <a:gd name="connsiteX310" fmla="*/ 1306347 w 2707874"/>
              <a:gd name="connsiteY310" fmla="*/ 2283710 h 2530028"/>
              <a:gd name="connsiteX311" fmla="*/ 1306347 w 2707874"/>
              <a:gd name="connsiteY311" fmla="*/ 2275606 h 2530028"/>
              <a:gd name="connsiteX312" fmla="*/ 1287438 w 2707874"/>
              <a:gd name="connsiteY312" fmla="*/ 2270893 h 2530028"/>
              <a:gd name="connsiteX313" fmla="*/ 0 w 2707874"/>
              <a:gd name="connsiteY313" fmla="*/ 0 h 2530028"/>
              <a:gd name="connsiteX314" fmla="*/ 2707874 w 2707874"/>
              <a:gd name="connsiteY314" fmla="*/ 0 h 2530028"/>
              <a:gd name="connsiteX315" fmla="*/ 2707874 w 2707874"/>
              <a:gd name="connsiteY315" fmla="*/ 2530028 h 2530028"/>
              <a:gd name="connsiteX316" fmla="*/ 0 w 2707874"/>
              <a:gd name="connsiteY316" fmla="*/ 2530028 h 253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2707874" h="2530028">
                <a:moveTo>
                  <a:pt x="1721362" y="2355379"/>
                </a:moveTo>
                <a:lnTo>
                  <a:pt x="1721362" y="2371758"/>
                </a:lnTo>
                <a:cubicBezTo>
                  <a:pt x="1721362" y="2384058"/>
                  <a:pt x="1711074" y="2394403"/>
                  <a:pt x="1698832" y="2394403"/>
                </a:cubicBezTo>
                <a:cubicBezTo>
                  <a:pt x="1689234" y="2394403"/>
                  <a:pt x="1682510" y="2387334"/>
                  <a:pt x="1682510" y="2377161"/>
                </a:cubicBezTo>
                <a:cubicBezTo>
                  <a:pt x="1682510" y="2362621"/>
                  <a:pt x="1702338" y="2356413"/>
                  <a:pt x="1719350" y="2355494"/>
                </a:cubicBezTo>
                <a:close/>
                <a:moveTo>
                  <a:pt x="2292533" y="2335378"/>
                </a:moveTo>
                <a:cubicBezTo>
                  <a:pt x="2298050" y="2335378"/>
                  <a:pt x="2302763" y="2337332"/>
                  <a:pt x="2306614" y="2341298"/>
                </a:cubicBezTo>
                <a:cubicBezTo>
                  <a:pt x="2310407" y="2345206"/>
                  <a:pt x="2312361" y="2349976"/>
                  <a:pt x="2312361" y="2355609"/>
                </a:cubicBezTo>
                <a:cubicBezTo>
                  <a:pt x="2312361" y="2361183"/>
                  <a:pt x="2310464" y="2365954"/>
                  <a:pt x="2306614" y="2369919"/>
                </a:cubicBezTo>
                <a:cubicBezTo>
                  <a:pt x="2302763" y="2373885"/>
                  <a:pt x="2298050" y="2375839"/>
                  <a:pt x="2292533" y="2375839"/>
                </a:cubicBezTo>
                <a:cubicBezTo>
                  <a:pt x="2287015" y="2375839"/>
                  <a:pt x="2282302" y="2373885"/>
                  <a:pt x="2278394" y="2369919"/>
                </a:cubicBezTo>
                <a:cubicBezTo>
                  <a:pt x="2274544" y="2366011"/>
                  <a:pt x="2272589" y="2361183"/>
                  <a:pt x="2272589" y="2355609"/>
                </a:cubicBezTo>
                <a:cubicBezTo>
                  <a:pt x="2272589" y="2350034"/>
                  <a:pt x="2274486" y="2345263"/>
                  <a:pt x="2278394" y="2341298"/>
                </a:cubicBezTo>
                <a:cubicBezTo>
                  <a:pt x="2282245" y="2337332"/>
                  <a:pt x="2287015" y="2335378"/>
                  <a:pt x="2292533" y="2335378"/>
                </a:cubicBezTo>
                <a:close/>
                <a:moveTo>
                  <a:pt x="2057122" y="2335378"/>
                </a:moveTo>
                <a:cubicBezTo>
                  <a:pt x="2062639" y="2335378"/>
                  <a:pt x="2067352" y="2337332"/>
                  <a:pt x="2071203" y="2341298"/>
                </a:cubicBezTo>
                <a:cubicBezTo>
                  <a:pt x="2074996" y="2345206"/>
                  <a:pt x="2076950" y="2349976"/>
                  <a:pt x="2076950" y="2355609"/>
                </a:cubicBezTo>
                <a:cubicBezTo>
                  <a:pt x="2076950" y="2361183"/>
                  <a:pt x="2075054" y="2365954"/>
                  <a:pt x="2071203" y="2369919"/>
                </a:cubicBezTo>
                <a:cubicBezTo>
                  <a:pt x="2067352" y="2373885"/>
                  <a:pt x="2062639" y="2375839"/>
                  <a:pt x="2057122" y="2375839"/>
                </a:cubicBezTo>
                <a:cubicBezTo>
                  <a:pt x="2051604" y="2375839"/>
                  <a:pt x="2046891" y="2373885"/>
                  <a:pt x="2042984" y="2369919"/>
                </a:cubicBezTo>
                <a:cubicBezTo>
                  <a:pt x="2039133" y="2366011"/>
                  <a:pt x="2037178" y="2361183"/>
                  <a:pt x="2037178" y="2355609"/>
                </a:cubicBezTo>
                <a:cubicBezTo>
                  <a:pt x="2037178" y="2350034"/>
                  <a:pt x="2039075" y="2345263"/>
                  <a:pt x="2042984" y="2341298"/>
                </a:cubicBezTo>
                <a:cubicBezTo>
                  <a:pt x="2046834" y="2337332"/>
                  <a:pt x="2051604" y="2335378"/>
                  <a:pt x="2057122" y="2335378"/>
                </a:cubicBezTo>
                <a:close/>
                <a:moveTo>
                  <a:pt x="2174769" y="2335321"/>
                </a:moveTo>
                <a:cubicBezTo>
                  <a:pt x="2180287" y="2335321"/>
                  <a:pt x="2184999" y="2337275"/>
                  <a:pt x="2188850" y="2341241"/>
                </a:cubicBezTo>
                <a:cubicBezTo>
                  <a:pt x="2192701" y="2345149"/>
                  <a:pt x="2194656" y="2349976"/>
                  <a:pt x="2194656" y="2355551"/>
                </a:cubicBezTo>
                <a:cubicBezTo>
                  <a:pt x="2194656" y="2361126"/>
                  <a:pt x="2192701" y="2365896"/>
                  <a:pt x="2188850" y="2369862"/>
                </a:cubicBezTo>
                <a:cubicBezTo>
                  <a:pt x="2184999" y="2373828"/>
                  <a:pt x="2180287" y="2375782"/>
                  <a:pt x="2174769" y="2375782"/>
                </a:cubicBezTo>
                <a:cubicBezTo>
                  <a:pt x="2169252" y="2375782"/>
                  <a:pt x="2164539" y="2373828"/>
                  <a:pt x="2160689" y="2369862"/>
                </a:cubicBezTo>
                <a:cubicBezTo>
                  <a:pt x="2156838" y="2365954"/>
                  <a:pt x="2154884" y="2361184"/>
                  <a:pt x="2154884" y="2355551"/>
                </a:cubicBezTo>
                <a:cubicBezTo>
                  <a:pt x="2154884" y="2349976"/>
                  <a:pt x="2156838" y="2345206"/>
                  <a:pt x="2160689" y="2341241"/>
                </a:cubicBezTo>
                <a:cubicBezTo>
                  <a:pt x="2164539" y="2337275"/>
                  <a:pt x="2169252" y="2335321"/>
                  <a:pt x="2174769" y="2335321"/>
                </a:cubicBezTo>
                <a:close/>
                <a:moveTo>
                  <a:pt x="1943784" y="2333424"/>
                </a:moveTo>
                <a:lnTo>
                  <a:pt x="1943842" y="2333424"/>
                </a:lnTo>
                <a:lnTo>
                  <a:pt x="1943813" y="2333435"/>
                </a:lnTo>
                <a:close/>
                <a:moveTo>
                  <a:pt x="2407767" y="2329918"/>
                </a:moveTo>
                <a:cubicBezTo>
                  <a:pt x="2411790" y="2329918"/>
                  <a:pt x="2415295" y="2331125"/>
                  <a:pt x="2418284" y="2333539"/>
                </a:cubicBezTo>
                <a:cubicBezTo>
                  <a:pt x="2421273" y="2335896"/>
                  <a:pt x="2423112" y="2339056"/>
                  <a:pt x="2423802" y="2342850"/>
                </a:cubicBezTo>
                <a:lnTo>
                  <a:pt x="2391156" y="2342850"/>
                </a:lnTo>
                <a:cubicBezTo>
                  <a:pt x="2392076" y="2339056"/>
                  <a:pt x="2394088" y="2335953"/>
                  <a:pt x="2397192" y="2333539"/>
                </a:cubicBezTo>
                <a:cubicBezTo>
                  <a:pt x="2400295" y="2331125"/>
                  <a:pt x="2403743" y="2329918"/>
                  <a:pt x="2407767" y="2329918"/>
                </a:cubicBezTo>
                <a:close/>
                <a:moveTo>
                  <a:pt x="1834355" y="2329918"/>
                </a:moveTo>
                <a:cubicBezTo>
                  <a:pt x="1838378" y="2329918"/>
                  <a:pt x="1841884" y="2331183"/>
                  <a:pt x="1844873" y="2333539"/>
                </a:cubicBezTo>
                <a:cubicBezTo>
                  <a:pt x="1847861" y="2335896"/>
                  <a:pt x="1849700" y="2339056"/>
                  <a:pt x="1850390" y="2342850"/>
                </a:cubicBezTo>
                <a:lnTo>
                  <a:pt x="1817745" y="2342850"/>
                </a:lnTo>
                <a:cubicBezTo>
                  <a:pt x="1818664" y="2339056"/>
                  <a:pt x="1820676" y="2335953"/>
                  <a:pt x="1823780" y="2333539"/>
                </a:cubicBezTo>
                <a:cubicBezTo>
                  <a:pt x="1826883" y="2331125"/>
                  <a:pt x="1830332" y="2329918"/>
                  <a:pt x="1834355" y="2329918"/>
                </a:cubicBezTo>
                <a:close/>
                <a:moveTo>
                  <a:pt x="1362441" y="2319229"/>
                </a:moveTo>
                <a:cubicBezTo>
                  <a:pt x="1382556" y="2319229"/>
                  <a:pt x="1389683" y="2338137"/>
                  <a:pt x="1389683" y="2355839"/>
                </a:cubicBezTo>
                <a:cubicBezTo>
                  <a:pt x="1389683" y="2391645"/>
                  <a:pt x="1368821" y="2394404"/>
                  <a:pt x="1362441" y="2394404"/>
                </a:cubicBezTo>
                <a:cubicBezTo>
                  <a:pt x="1342555" y="2394404"/>
                  <a:pt x="1335428" y="2374518"/>
                  <a:pt x="1335428" y="2355839"/>
                </a:cubicBezTo>
                <a:cubicBezTo>
                  <a:pt x="1335428" y="2338137"/>
                  <a:pt x="1342498" y="2319229"/>
                  <a:pt x="1362441" y="2319229"/>
                </a:cubicBezTo>
                <a:close/>
                <a:moveTo>
                  <a:pt x="1427961" y="2308308"/>
                </a:moveTo>
                <a:lnTo>
                  <a:pt x="1427961" y="2404690"/>
                </a:lnTo>
                <a:lnTo>
                  <a:pt x="1427961" y="2404748"/>
                </a:lnTo>
                <a:lnTo>
                  <a:pt x="1450030" y="2404748"/>
                </a:lnTo>
                <a:lnTo>
                  <a:pt x="1450030" y="2332447"/>
                </a:lnTo>
                <a:lnTo>
                  <a:pt x="1451007" y="2331872"/>
                </a:lnTo>
                <a:cubicBezTo>
                  <a:pt x="1458019" y="2327849"/>
                  <a:pt x="1466238" y="2323653"/>
                  <a:pt x="1474169" y="2322848"/>
                </a:cubicBezTo>
                <a:cubicBezTo>
                  <a:pt x="1475261" y="2322677"/>
                  <a:pt x="1476526" y="2322677"/>
                  <a:pt x="1477848" y="2322677"/>
                </a:cubicBezTo>
                <a:cubicBezTo>
                  <a:pt x="1480319" y="2322677"/>
                  <a:pt x="1482675" y="2322848"/>
                  <a:pt x="1484285" y="2323021"/>
                </a:cubicBezTo>
                <a:lnTo>
                  <a:pt x="1484285" y="2308365"/>
                </a:lnTo>
                <a:cubicBezTo>
                  <a:pt x="1474399" y="2308882"/>
                  <a:pt x="1461640" y="2313595"/>
                  <a:pt x="1453076" y="2319860"/>
                </a:cubicBezTo>
                <a:lnTo>
                  <a:pt x="1450030" y="2322101"/>
                </a:lnTo>
                <a:lnTo>
                  <a:pt x="1450030" y="2308308"/>
                </a:lnTo>
                <a:close/>
                <a:moveTo>
                  <a:pt x="1099041" y="2308308"/>
                </a:moveTo>
                <a:lnTo>
                  <a:pt x="1099041" y="2404690"/>
                </a:lnTo>
                <a:lnTo>
                  <a:pt x="1121053" y="2404690"/>
                </a:lnTo>
                <a:lnTo>
                  <a:pt x="1121053" y="2308308"/>
                </a:lnTo>
                <a:close/>
                <a:moveTo>
                  <a:pt x="1556586" y="2305147"/>
                </a:moveTo>
                <a:cubicBezTo>
                  <a:pt x="1546758" y="2305147"/>
                  <a:pt x="1533712" y="2311527"/>
                  <a:pt x="1525838" y="2317849"/>
                </a:cubicBezTo>
                <a:lnTo>
                  <a:pt x="1522734" y="2320378"/>
                </a:lnTo>
                <a:lnTo>
                  <a:pt x="1522734" y="2308308"/>
                </a:lnTo>
                <a:lnTo>
                  <a:pt x="1500664" y="2308308"/>
                </a:lnTo>
                <a:lnTo>
                  <a:pt x="1500664" y="2404634"/>
                </a:lnTo>
                <a:lnTo>
                  <a:pt x="1522734" y="2404634"/>
                </a:lnTo>
                <a:lnTo>
                  <a:pt x="1522734" y="2329229"/>
                </a:lnTo>
                <a:lnTo>
                  <a:pt x="1523539" y="2328654"/>
                </a:lnTo>
                <a:cubicBezTo>
                  <a:pt x="1528769" y="2325033"/>
                  <a:pt x="1537390" y="2321355"/>
                  <a:pt x="1544861" y="2321355"/>
                </a:cubicBezTo>
                <a:cubicBezTo>
                  <a:pt x="1561586" y="2321355"/>
                  <a:pt x="1561586" y="2338022"/>
                  <a:pt x="1561586" y="2346011"/>
                </a:cubicBezTo>
                <a:lnTo>
                  <a:pt x="1561586" y="2404691"/>
                </a:lnTo>
                <a:lnTo>
                  <a:pt x="1583656" y="2404691"/>
                </a:lnTo>
                <a:lnTo>
                  <a:pt x="1583656" y="2338482"/>
                </a:lnTo>
                <a:cubicBezTo>
                  <a:pt x="1583656" y="2335436"/>
                  <a:pt x="1583426" y="2332907"/>
                  <a:pt x="1582909" y="2330723"/>
                </a:cubicBezTo>
                <a:lnTo>
                  <a:pt x="1582622" y="2329401"/>
                </a:lnTo>
                <a:lnTo>
                  <a:pt x="1583771" y="2328654"/>
                </a:lnTo>
                <a:cubicBezTo>
                  <a:pt x="1590898" y="2323999"/>
                  <a:pt x="1598656" y="2321355"/>
                  <a:pt x="1605036" y="2321355"/>
                </a:cubicBezTo>
                <a:cubicBezTo>
                  <a:pt x="1622508" y="2321355"/>
                  <a:pt x="1622508" y="2339918"/>
                  <a:pt x="1622508" y="2346011"/>
                </a:cubicBezTo>
                <a:lnTo>
                  <a:pt x="1622508" y="2404691"/>
                </a:lnTo>
                <a:lnTo>
                  <a:pt x="1622565" y="2404691"/>
                </a:lnTo>
                <a:lnTo>
                  <a:pt x="1644635" y="2404691"/>
                </a:lnTo>
                <a:lnTo>
                  <a:pt x="1644635" y="2338482"/>
                </a:lnTo>
                <a:cubicBezTo>
                  <a:pt x="1644635" y="2328482"/>
                  <a:pt x="1641934" y="2305147"/>
                  <a:pt x="1616588" y="2305147"/>
                </a:cubicBezTo>
                <a:cubicBezTo>
                  <a:pt x="1608370" y="2305147"/>
                  <a:pt x="1596645" y="2310205"/>
                  <a:pt x="1582622" y="2319746"/>
                </a:cubicBezTo>
                <a:lnTo>
                  <a:pt x="1580782" y="2321010"/>
                </a:lnTo>
                <a:lnTo>
                  <a:pt x="1579805" y="2318998"/>
                </a:lnTo>
                <a:cubicBezTo>
                  <a:pt x="1575265" y="2309802"/>
                  <a:pt x="1567506" y="2305147"/>
                  <a:pt x="1556586" y="2305147"/>
                </a:cubicBezTo>
                <a:close/>
                <a:moveTo>
                  <a:pt x="1201056" y="2305147"/>
                </a:moveTo>
                <a:cubicBezTo>
                  <a:pt x="1190309" y="2305147"/>
                  <a:pt x="1176342" y="2311757"/>
                  <a:pt x="1167951" y="2317906"/>
                </a:cubicBezTo>
                <a:lnTo>
                  <a:pt x="1164905" y="2320148"/>
                </a:lnTo>
                <a:lnTo>
                  <a:pt x="1164905" y="2308308"/>
                </a:lnTo>
                <a:lnTo>
                  <a:pt x="1142835" y="2308308"/>
                </a:lnTo>
                <a:lnTo>
                  <a:pt x="1142835" y="2404691"/>
                </a:lnTo>
                <a:lnTo>
                  <a:pt x="1164905" y="2404691"/>
                </a:lnTo>
                <a:lnTo>
                  <a:pt x="1164905" y="2329171"/>
                </a:lnTo>
                <a:lnTo>
                  <a:pt x="1165882" y="2328596"/>
                </a:lnTo>
                <a:cubicBezTo>
                  <a:pt x="1172146" y="2324975"/>
                  <a:pt x="1182262" y="2321355"/>
                  <a:pt x="1190596" y="2321355"/>
                </a:cubicBezTo>
                <a:cubicBezTo>
                  <a:pt x="1207091" y="2321355"/>
                  <a:pt x="1207091" y="2338022"/>
                  <a:pt x="1207091" y="2346011"/>
                </a:cubicBezTo>
                <a:lnTo>
                  <a:pt x="1207091" y="2404691"/>
                </a:lnTo>
                <a:lnTo>
                  <a:pt x="1229103" y="2404691"/>
                </a:lnTo>
                <a:lnTo>
                  <a:pt x="1229103" y="2338482"/>
                </a:lnTo>
                <a:cubicBezTo>
                  <a:pt x="1229103" y="2328482"/>
                  <a:pt x="1226401" y="2305147"/>
                  <a:pt x="1201056" y="2305147"/>
                </a:cubicBezTo>
                <a:close/>
                <a:moveTo>
                  <a:pt x="1362441" y="2305090"/>
                </a:moveTo>
                <a:cubicBezTo>
                  <a:pt x="1330428" y="2305090"/>
                  <a:pt x="1313531" y="2322389"/>
                  <a:pt x="1313531" y="2355379"/>
                </a:cubicBezTo>
                <a:cubicBezTo>
                  <a:pt x="1313531" y="2388369"/>
                  <a:pt x="1331348" y="2407278"/>
                  <a:pt x="1362441" y="2407278"/>
                </a:cubicBezTo>
                <a:cubicBezTo>
                  <a:pt x="1393994" y="2407278"/>
                  <a:pt x="1411351" y="2387334"/>
                  <a:pt x="1411351" y="2355379"/>
                </a:cubicBezTo>
                <a:cubicBezTo>
                  <a:pt x="1411351" y="2323424"/>
                  <a:pt x="1394454" y="2305090"/>
                  <a:pt x="1362441" y="2305090"/>
                </a:cubicBezTo>
                <a:close/>
                <a:moveTo>
                  <a:pt x="1705097" y="2305032"/>
                </a:moveTo>
                <a:cubicBezTo>
                  <a:pt x="1694005" y="2305032"/>
                  <a:pt x="1682625" y="2308366"/>
                  <a:pt x="1672165" y="2314745"/>
                </a:cubicBezTo>
                <a:lnTo>
                  <a:pt x="1672165" y="2322217"/>
                </a:lnTo>
                <a:cubicBezTo>
                  <a:pt x="1682682" y="2319056"/>
                  <a:pt x="1692913" y="2318366"/>
                  <a:pt x="1699867" y="2318366"/>
                </a:cubicBezTo>
                <a:cubicBezTo>
                  <a:pt x="1710557" y="2318366"/>
                  <a:pt x="1721419" y="2324286"/>
                  <a:pt x="1721419" y="2337447"/>
                </a:cubicBezTo>
                <a:lnTo>
                  <a:pt x="1721419" y="2345321"/>
                </a:lnTo>
                <a:lnTo>
                  <a:pt x="1719580" y="2345321"/>
                </a:lnTo>
                <a:cubicBezTo>
                  <a:pt x="1690728" y="2346528"/>
                  <a:pt x="1661245" y="2351643"/>
                  <a:pt x="1661245" y="2380897"/>
                </a:cubicBezTo>
                <a:cubicBezTo>
                  <a:pt x="1661245" y="2398196"/>
                  <a:pt x="1675325" y="2407277"/>
                  <a:pt x="1689292" y="2407277"/>
                </a:cubicBezTo>
                <a:lnTo>
                  <a:pt x="1689292" y="2407162"/>
                </a:lnTo>
                <a:cubicBezTo>
                  <a:pt x="1700154" y="2407162"/>
                  <a:pt x="1712626" y="2400323"/>
                  <a:pt x="1719638" y="2390610"/>
                </a:cubicBezTo>
                <a:lnTo>
                  <a:pt x="1723143" y="2385782"/>
                </a:lnTo>
                <a:lnTo>
                  <a:pt x="1723143" y="2404576"/>
                </a:lnTo>
                <a:lnTo>
                  <a:pt x="1742684" y="2404576"/>
                </a:lnTo>
                <a:lnTo>
                  <a:pt x="1742684" y="2334574"/>
                </a:lnTo>
                <a:cubicBezTo>
                  <a:pt x="1742684" y="2312791"/>
                  <a:pt x="1723259" y="2305032"/>
                  <a:pt x="1705097" y="2305032"/>
                </a:cubicBezTo>
                <a:close/>
                <a:moveTo>
                  <a:pt x="2407249" y="2303595"/>
                </a:moveTo>
                <a:cubicBezTo>
                  <a:pt x="2391904" y="2303595"/>
                  <a:pt x="2379547" y="2308538"/>
                  <a:pt x="2370064" y="2318309"/>
                </a:cubicBezTo>
                <a:cubicBezTo>
                  <a:pt x="2360581" y="2328137"/>
                  <a:pt x="2355868" y="2341298"/>
                  <a:pt x="2355868" y="2356126"/>
                </a:cubicBezTo>
                <a:cubicBezTo>
                  <a:pt x="2355868" y="2370954"/>
                  <a:pt x="2360926" y="2383254"/>
                  <a:pt x="2370984" y="2393024"/>
                </a:cubicBezTo>
                <a:cubicBezTo>
                  <a:pt x="2381041" y="2402795"/>
                  <a:pt x="2393973" y="2407680"/>
                  <a:pt x="2409663" y="2407680"/>
                </a:cubicBezTo>
                <a:cubicBezTo>
                  <a:pt x="2418974" y="2407680"/>
                  <a:pt x="2427538" y="2405955"/>
                  <a:pt x="2435354" y="2402507"/>
                </a:cubicBezTo>
                <a:cubicBezTo>
                  <a:pt x="2443170" y="2399058"/>
                  <a:pt x="2449032" y="2394460"/>
                  <a:pt x="2452998" y="2388713"/>
                </a:cubicBezTo>
                <a:lnTo>
                  <a:pt x="2452941" y="2388656"/>
                </a:lnTo>
                <a:cubicBezTo>
                  <a:pt x="2453746" y="2387564"/>
                  <a:pt x="2454090" y="2386357"/>
                  <a:pt x="2453918" y="2385150"/>
                </a:cubicBezTo>
                <a:cubicBezTo>
                  <a:pt x="2453746" y="2383943"/>
                  <a:pt x="2453056" y="2382966"/>
                  <a:pt x="2451906" y="2382219"/>
                </a:cubicBezTo>
                <a:lnTo>
                  <a:pt x="2435296" y="2371299"/>
                </a:lnTo>
                <a:cubicBezTo>
                  <a:pt x="2433975" y="2370437"/>
                  <a:pt x="2432653" y="2370092"/>
                  <a:pt x="2431388" y="2370207"/>
                </a:cubicBezTo>
                <a:cubicBezTo>
                  <a:pt x="2430124" y="2370322"/>
                  <a:pt x="2428859" y="2371011"/>
                  <a:pt x="2427710" y="2372161"/>
                </a:cubicBezTo>
                <a:cubicBezTo>
                  <a:pt x="2425066" y="2374805"/>
                  <a:pt x="2422307" y="2376759"/>
                  <a:pt x="2419434" y="2377965"/>
                </a:cubicBezTo>
                <a:cubicBezTo>
                  <a:pt x="2416560" y="2379173"/>
                  <a:pt x="2413456" y="2379805"/>
                  <a:pt x="2410066" y="2379805"/>
                </a:cubicBezTo>
                <a:cubicBezTo>
                  <a:pt x="2405008" y="2379805"/>
                  <a:pt x="2400698" y="2378483"/>
                  <a:pt x="2397134" y="2375839"/>
                </a:cubicBezTo>
                <a:cubicBezTo>
                  <a:pt x="2393571" y="2373196"/>
                  <a:pt x="2391329" y="2369575"/>
                  <a:pt x="2390410" y="2365034"/>
                </a:cubicBezTo>
                <a:lnTo>
                  <a:pt x="2451791" y="2365034"/>
                </a:lnTo>
                <a:cubicBezTo>
                  <a:pt x="2453516" y="2365034"/>
                  <a:pt x="2454837" y="2364344"/>
                  <a:pt x="2455757" y="2363080"/>
                </a:cubicBezTo>
                <a:cubicBezTo>
                  <a:pt x="2456676" y="2361816"/>
                  <a:pt x="2457136" y="2360092"/>
                  <a:pt x="2457136" y="2357907"/>
                </a:cubicBezTo>
                <a:lnTo>
                  <a:pt x="2457136" y="2352275"/>
                </a:lnTo>
                <a:cubicBezTo>
                  <a:pt x="2457136" y="2338596"/>
                  <a:pt x="2452538" y="2327044"/>
                  <a:pt x="2443285" y="2317676"/>
                </a:cubicBezTo>
                <a:cubicBezTo>
                  <a:pt x="2434032" y="2308308"/>
                  <a:pt x="2422595" y="2303595"/>
                  <a:pt x="2407249" y="2303595"/>
                </a:cubicBezTo>
                <a:close/>
                <a:moveTo>
                  <a:pt x="2170114" y="2303595"/>
                </a:moveTo>
                <a:cubicBezTo>
                  <a:pt x="2156033" y="2303595"/>
                  <a:pt x="2144251" y="2308596"/>
                  <a:pt x="2134653" y="2318653"/>
                </a:cubicBezTo>
                <a:cubicBezTo>
                  <a:pt x="2125055" y="2328654"/>
                  <a:pt x="2120285" y="2341011"/>
                  <a:pt x="2120285" y="2355609"/>
                </a:cubicBezTo>
                <a:cubicBezTo>
                  <a:pt x="2120285" y="2370207"/>
                  <a:pt x="2125055" y="2382506"/>
                  <a:pt x="2134653" y="2392564"/>
                </a:cubicBezTo>
                <a:cubicBezTo>
                  <a:pt x="2144251" y="2402622"/>
                  <a:pt x="2156091" y="2407622"/>
                  <a:pt x="2170114" y="2407622"/>
                </a:cubicBezTo>
                <a:cubicBezTo>
                  <a:pt x="2174827" y="2407622"/>
                  <a:pt x="2179252" y="2406875"/>
                  <a:pt x="2183276" y="2405323"/>
                </a:cubicBezTo>
                <a:cubicBezTo>
                  <a:pt x="2187299" y="2403771"/>
                  <a:pt x="2190919" y="2401472"/>
                  <a:pt x="2194138" y="2398369"/>
                </a:cubicBezTo>
                <a:lnTo>
                  <a:pt x="2194138" y="2400036"/>
                </a:lnTo>
                <a:cubicBezTo>
                  <a:pt x="2194138" y="2401357"/>
                  <a:pt x="2194598" y="2402449"/>
                  <a:pt x="2195574" y="2403369"/>
                </a:cubicBezTo>
                <a:cubicBezTo>
                  <a:pt x="2196552" y="2404289"/>
                  <a:pt x="2197644" y="2404748"/>
                  <a:pt x="2198966" y="2404748"/>
                </a:cubicBezTo>
                <a:lnTo>
                  <a:pt x="2224024" y="2404748"/>
                </a:lnTo>
                <a:cubicBezTo>
                  <a:pt x="2225289" y="2404748"/>
                  <a:pt x="2226323" y="2404289"/>
                  <a:pt x="2227242" y="2403369"/>
                </a:cubicBezTo>
                <a:cubicBezTo>
                  <a:pt x="2228105" y="2402449"/>
                  <a:pt x="2228564" y="2401357"/>
                  <a:pt x="2228564" y="2400036"/>
                </a:cubicBezTo>
                <a:lnTo>
                  <a:pt x="2228564" y="2310952"/>
                </a:lnTo>
                <a:cubicBezTo>
                  <a:pt x="2228564" y="2309573"/>
                  <a:pt x="2228105" y="2308480"/>
                  <a:pt x="2227242" y="2307619"/>
                </a:cubicBezTo>
                <a:cubicBezTo>
                  <a:pt x="2226380" y="2306757"/>
                  <a:pt x="2225289" y="2306297"/>
                  <a:pt x="2223909" y="2306297"/>
                </a:cubicBezTo>
                <a:lnTo>
                  <a:pt x="2198794" y="2306297"/>
                </a:lnTo>
                <a:cubicBezTo>
                  <a:pt x="2197414" y="2306297"/>
                  <a:pt x="2196379" y="2306757"/>
                  <a:pt x="2195460" y="2307619"/>
                </a:cubicBezTo>
                <a:cubicBezTo>
                  <a:pt x="2194540" y="2308480"/>
                  <a:pt x="2194138" y="2309573"/>
                  <a:pt x="2194138" y="2310952"/>
                </a:cubicBezTo>
                <a:lnTo>
                  <a:pt x="2194138" y="2312734"/>
                </a:lnTo>
                <a:cubicBezTo>
                  <a:pt x="2190919" y="2309745"/>
                  <a:pt x="2187299" y="2307446"/>
                  <a:pt x="2183276" y="2305894"/>
                </a:cubicBezTo>
                <a:cubicBezTo>
                  <a:pt x="2179252" y="2304342"/>
                  <a:pt x="2174885" y="2303595"/>
                  <a:pt x="2170114" y="2303595"/>
                </a:cubicBezTo>
                <a:close/>
                <a:moveTo>
                  <a:pt x="1956371" y="2303595"/>
                </a:moveTo>
                <a:cubicBezTo>
                  <a:pt x="1950106" y="2303595"/>
                  <a:pt x="1944531" y="2304802"/>
                  <a:pt x="1939704" y="2307274"/>
                </a:cubicBezTo>
                <a:cubicBezTo>
                  <a:pt x="1934876" y="2309745"/>
                  <a:pt x="1930910" y="2313308"/>
                  <a:pt x="1927749" y="2318079"/>
                </a:cubicBezTo>
                <a:lnTo>
                  <a:pt x="1927749" y="2310952"/>
                </a:lnTo>
                <a:cubicBezTo>
                  <a:pt x="1927749" y="2309573"/>
                  <a:pt x="1927289" y="2308480"/>
                  <a:pt x="1926427" y="2307619"/>
                </a:cubicBezTo>
                <a:cubicBezTo>
                  <a:pt x="1925565" y="2306757"/>
                  <a:pt x="1924473" y="2306297"/>
                  <a:pt x="1923094" y="2306297"/>
                </a:cubicBezTo>
                <a:lnTo>
                  <a:pt x="1897978" y="2306297"/>
                </a:lnTo>
                <a:cubicBezTo>
                  <a:pt x="1896598" y="2306297"/>
                  <a:pt x="1895507" y="2306757"/>
                  <a:pt x="1894644" y="2307619"/>
                </a:cubicBezTo>
                <a:cubicBezTo>
                  <a:pt x="1893782" y="2308480"/>
                  <a:pt x="1893322" y="2309573"/>
                  <a:pt x="1893322" y="2310952"/>
                </a:cubicBezTo>
                <a:lnTo>
                  <a:pt x="1893322" y="2400150"/>
                </a:lnTo>
                <a:cubicBezTo>
                  <a:pt x="1893322" y="2401530"/>
                  <a:pt x="1893782" y="2402622"/>
                  <a:pt x="1894644" y="2403484"/>
                </a:cubicBezTo>
                <a:cubicBezTo>
                  <a:pt x="1895507" y="2404404"/>
                  <a:pt x="1896598" y="2404806"/>
                  <a:pt x="1897978" y="2404806"/>
                </a:cubicBezTo>
                <a:lnTo>
                  <a:pt x="1923094" y="2404806"/>
                </a:lnTo>
                <a:cubicBezTo>
                  <a:pt x="1924473" y="2404806"/>
                  <a:pt x="1925565" y="2404346"/>
                  <a:pt x="1926427" y="2403484"/>
                </a:cubicBezTo>
                <a:cubicBezTo>
                  <a:pt x="1927289" y="2402622"/>
                  <a:pt x="1927749" y="2401530"/>
                  <a:pt x="1927749" y="2400150"/>
                </a:cubicBezTo>
                <a:lnTo>
                  <a:pt x="1927749" y="2349574"/>
                </a:lnTo>
                <a:cubicBezTo>
                  <a:pt x="1927749" y="2344632"/>
                  <a:pt x="1929243" y="2340723"/>
                  <a:pt x="1932289" y="2337792"/>
                </a:cubicBezTo>
                <a:lnTo>
                  <a:pt x="1943813" y="2333435"/>
                </a:lnTo>
                <a:lnTo>
                  <a:pt x="1955221" y="2337792"/>
                </a:lnTo>
                <a:cubicBezTo>
                  <a:pt x="1958152" y="2340723"/>
                  <a:pt x="1959647" y="2344632"/>
                  <a:pt x="1959647" y="2349574"/>
                </a:cubicBezTo>
                <a:lnTo>
                  <a:pt x="1959647" y="2400208"/>
                </a:lnTo>
                <a:cubicBezTo>
                  <a:pt x="1959647" y="2401587"/>
                  <a:pt x="1960107" y="2402679"/>
                  <a:pt x="1960968" y="2403542"/>
                </a:cubicBezTo>
                <a:cubicBezTo>
                  <a:pt x="1961831" y="2404461"/>
                  <a:pt x="1962923" y="2404864"/>
                  <a:pt x="1964302" y="2404864"/>
                </a:cubicBezTo>
                <a:lnTo>
                  <a:pt x="1989418" y="2404864"/>
                </a:lnTo>
                <a:cubicBezTo>
                  <a:pt x="1990797" y="2404864"/>
                  <a:pt x="1991889" y="2404404"/>
                  <a:pt x="1992752" y="2403542"/>
                </a:cubicBezTo>
                <a:cubicBezTo>
                  <a:pt x="1993613" y="2402679"/>
                  <a:pt x="1994073" y="2401587"/>
                  <a:pt x="1994073" y="2400208"/>
                </a:cubicBezTo>
                <a:lnTo>
                  <a:pt x="1994073" y="2346758"/>
                </a:lnTo>
                <a:cubicBezTo>
                  <a:pt x="1994073" y="2332677"/>
                  <a:pt x="1990913" y="2321987"/>
                  <a:pt x="1984533" y="2314630"/>
                </a:cubicBezTo>
                <a:cubicBezTo>
                  <a:pt x="1978153" y="2307274"/>
                  <a:pt x="1968728" y="2303595"/>
                  <a:pt x="1956371" y="2303595"/>
                </a:cubicBezTo>
                <a:close/>
                <a:moveTo>
                  <a:pt x="1833837" y="2303595"/>
                </a:moveTo>
                <a:cubicBezTo>
                  <a:pt x="1818492" y="2303595"/>
                  <a:pt x="1806136" y="2308480"/>
                  <a:pt x="1796652" y="2318309"/>
                </a:cubicBezTo>
                <a:cubicBezTo>
                  <a:pt x="1787169" y="2328137"/>
                  <a:pt x="1782456" y="2341298"/>
                  <a:pt x="1782456" y="2356126"/>
                </a:cubicBezTo>
                <a:cubicBezTo>
                  <a:pt x="1782456" y="2370954"/>
                  <a:pt x="1787514" y="2383254"/>
                  <a:pt x="1797572" y="2393024"/>
                </a:cubicBezTo>
                <a:cubicBezTo>
                  <a:pt x="1807630" y="2402795"/>
                  <a:pt x="1820561" y="2407680"/>
                  <a:pt x="1836252" y="2407680"/>
                </a:cubicBezTo>
                <a:cubicBezTo>
                  <a:pt x="1845562" y="2407680"/>
                  <a:pt x="1854126" y="2405955"/>
                  <a:pt x="1861942" y="2402507"/>
                </a:cubicBezTo>
                <a:cubicBezTo>
                  <a:pt x="1869759" y="2399058"/>
                  <a:pt x="1875621" y="2394460"/>
                  <a:pt x="1879586" y="2388713"/>
                </a:cubicBezTo>
                <a:lnTo>
                  <a:pt x="1879529" y="2388656"/>
                </a:lnTo>
                <a:cubicBezTo>
                  <a:pt x="1880334" y="2387564"/>
                  <a:pt x="1880678" y="2386357"/>
                  <a:pt x="1880506" y="2385150"/>
                </a:cubicBezTo>
                <a:cubicBezTo>
                  <a:pt x="1880334" y="2383943"/>
                  <a:pt x="1879644" y="2382966"/>
                  <a:pt x="1878495" y="2382219"/>
                </a:cubicBezTo>
                <a:lnTo>
                  <a:pt x="1861884" y="2371299"/>
                </a:lnTo>
                <a:cubicBezTo>
                  <a:pt x="1860563" y="2370437"/>
                  <a:pt x="1859241" y="2370092"/>
                  <a:pt x="1857976" y="2370207"/>
                </a:cubicBezTo>
                <a:cubicBezTo>
                  <a:pt x="1856712" y="2370322"/>
                  <a:pt x="1855447" y="2371011"/>
                  <a:pt x="1854298" y="2372161"/>
                </a:cubicBezTo>
                <a:cubicBezTo>
                  <a:pt x="1851654" y="2374805"/>
                  <a:pt x="1848896" y="2376759"/>
                  <a:pt x="1846022" y="2377965"/>
                </a:cubicBezTo>
                <a:cubicBezTo>
                  <a:pt x="1843148" y="2379173"/>
                  <a:pt x="1840045" y="2379805"/>
                  <a:pt x="1836654" y="2379805"/>
                </a:cubicBezTo>
                <a:cubicBezTo>
                  <a:pt x="1831596" y="2379805"/>
                  <a:pt x="1827286" y="2378483"/>
                  <a:pt x="1823723" y="2375839"/>
                </a:cubicBezTo>
                <a:cubicBezTo>
                  <a:pt x="1820159" y="2373196"/>
                  <a:pt x="1817917" y="2369575"/>
                  <a:pt x="1816998" y="2365034"/>
                </a:cubicBezTo>
                <a:lnTo>
                  <a:pt x="1878379" y="2365034"/>
                </a:lnTo>
                <a:cubicBezTo>
                  <a:pt x="1880104" y="2365034"/>
                  <a:pt x="1881426" y="2364344"/>
                  <a:pt x="1882345" y="2363080"/>
                </a:cubicBezTo>
                <a:cubicBezTo>
                  <a:pt x="1883264" y="2361816"/>
                  <a:pt x="1883724" y="2360092"/>
                  <a:pt x="1883724" y="2357907"/>
                </a:cubicBezTo>
                <a:lnTo>
                  <a:pt x="1883724" y="2352275"/>
                </a:lnTo>
                <a:cubicBezTo>
                  <a:pt x="1883724" y="2338596"/>
                  <a:pt x="1879126" y="2327044"/>
                  <a:pt x="1869873" y="2317676"/>
                </a:cubicBezTo>
                <a:cubicBezTo>
                  <a:pt x="1860620" y="2308308"/>
                  <a:pt x="1849183" y="2303595"/>
                  <a:pt x="1833837" y="2303595"/>
                </a:cubicBezTo>
                <a:close/>
                <a:moveTo>
                  <a:pt x="2286326" y="2303480"/>
                </a:moveTo>
                <a:cubicBezTo>
                  <a:pt x="2272762" y="2303480"/>
                  <a:pt x="2261325" y="2308365"/>
                  <a:pt x="2252014" y="2318136"/>
                </a:cubicBezTo>
                <a:cubicBezTo>
                  <a:pt x="2242703" y="2327849"/>
                  <a:pt x="2238048" y="2340320"/>
                  <a:pt x="2238048" y="2355493"/>
                </a:cubicBezTo>
                <a:cubicBezTo>
                  <a:pt x="2238048" y="2370666"/>
                  <a:pt x="2242703" y="2383138"/>
                  <a:pt x="2252014" y="2392909"/>
                </a:cubicBezTo>
                <a:cubicBezTo>
                  <a:pt x="2261325" y="2402679"/>
                  <a:pt x="2272762" y="2407564"/>
                  <a:pt x="2286326" y="2407564"/>
                </a:cubicBezTo>
                <a:cubicBezTo>
                  <a:pt x="2291556" y="2407564"/>
                  <a:pt x="2296441" y="2406645"/>
                  <a:pt x="2300982" y="2404806"/>
                </a:cubicBezTo>
                <a:cubicBezTo>
                  <a:pt x="2305522" y="2402966"/>
                  <a:pt x="2309142" y="2400495"/>
                  <a:pt x="2311844" y="2397334"/>
                </a:cubicBezTo>
                <a:lnTo>
                  <a:pt x="2311844" y="2401702"/>
                </a:lnTo>
                <a:cubicBezTo>
                  <a:pt x="2311844" y="2408254"/>
                  <a:pt x="2310005" y="2413254"/>
                  <a:pt x="2306269" y="2416760"/>
                </a:cubicBezTo>
                <a:cubicBezTo>
                  <a:pt x="2302591" y="2420266"/>
                  <a:pt x="2297245" y="2422048"/>
                  <a:pt x="2290348" y="2422048"/>
                </a:cubicBezTo>
                <a:cubicBezTo>
                  <a:pt x="2286556" y="2422048"/>
                  <a:pt x="2282992" y="2421301"/>
                  <a:pt x="2279602" y="2419806"/>
                </a:cubicBezTo>
                <a:cubicBezTo>
                  <a:pt x="2276210" y="2418312"/>
                  <a:pt x="2272877" y="2416013"/>
                  <a:pt x="2269601" y="2412852"/>
                </a:cubicBezTo>
                <a:cubicBezTo>
                  <a:pt x="2268509" y="2411932"/>
                  <a:pt x="2267359" y="2411415"/>
                  <a:pt x="2265980" y="2411415"/>
                </a:cubicBezTo>
                <a:cubicBezTo>
                  <a:pt x="2264600" y="2411357"/>
                  <a:pt x="2263279" y="2411817"/>
                  <a:pt x="2261900" y="2412737"/>
                </a:cubicBezTo>
                <a:lnTo>
                  <a:pt x="2244428" y="2424404"/>
                </a:lnTo>
                <a:cubicBezTo>
                  <a:pt x="2242416" y="2425669"/>
                  <a:pt x="2241267" y="2427163"/>
                  <a:pt x="2240979" y="2428887"/>
                </a:cubicBezTo>
                <a:cubicBezTo>
                  <a:pt x="2240634" y="2430554"/>
                  <a:pt x="2241151" y="2432163"/>
                  <a:pt x="2242531" y="2433715"/>
                </a:cubicBezTo>
                <a:cubicBezTo>
                  <a:pt x="2247416" y="2439404"/>
                  <a:pt x="2254083" y="2443945"/>
                  <a:pt x="2262647" y="2447279"/>
                </a:cubicBezTo>
                <a:cubicBezTo>
                  <a:pt x="2271153" y="2450612"/>
                  <a:pt x="2280348" y="2452278"/>
                  <a:pt x="2290234" y="2452278"/>
                </a:cubicBezTo>
                <a:cubicBezTo>
                  <a:pt x="2306901" y="2452278"/>
                  <a:pt x="2320407" y="2447796"/>
                  <a:pt x="2330695" y="2438715"/>
                </a:cubicBezTo>
                <a:cubicBezTo>
                  <a:pt x="2340983" y="2429634"/>
                  <a:pt x="2346155" y="2417335"/>
                  <a:pt x="2346155" y="2401817"/>
                </a:cubicBezTo>
                <a:lnTo>
                  <a:pt x="2346155" y="2310779"/>
                </a:lnTo>
                <a:cubicBezTo>
                  <a:pt x="2346155" y="2309572"/>
                  <a:pt x="2345753" y="2308538"/>
                  <a:pt x="2344833" y="2307618"/>
                </a:cubicBezTo>
                <a:cubicBezTo>
                  <a:pt x="2343972" y="2306756"/>
                  <a:pt x="2342880" y="2306296"/>
                  <a:pt x="2341558" y="2306296"/>
                </a:cubicBezTo>
                <a:lnTo>
                  <a:pt x="2317074" y="2306296"/>
                </a:lnTo>
                <a:cubicBezTo>
                  <a:pt x="2315867" y="2306296"/>
                  <a:pt x="2314832" y="2306699"/>
                  <a:pt x="2313913" y="2307618"/>
                </a:cubicBezTo>
                <a:cubicBezTo>
                  <a:pt x="2313051" y="2308480"/>
                  <a:pt x="2312591" y="2309572"/>
                  <a:pt x="2312591" y="2310779"/>
                </a:cubicBezTo>
                <a:lnTo>
                  <a:pt x="2312591" y="2313711"/>
                </a:lnTo>
                <a:cubicBezTo>
                  <a:pt x="2310235" y="2310607"/>
                  <a:pt x="2306729" y="2308078"/>
                  <a:pt x="2302073" y="2306239"/>
                </a:cubicBezTo>
                <a:cubicBezTo>
                  <a:pt x="2297418" y="2304400"/>
                  <a:pt x="2292188" y="2303480"/>
                  <a:pt x="2286326" y="2303480"/>
                </a:cubicBezTo>
                <a:close/>
                <a:moveTo>
                  <a:pt x="2050915" y="2303480"/>
                </a:moveTo>
                <a:cubicBezTo>
                  <a:pt x="2037351" y="2303480"/>
                  <a:pt x="2025914" y="2308365"/>
                  <a:pt x="2016603" y="2318136"/>
                </a:cubicBezTo>
                <a:cubicBezTo>
                  <a:pt x="2007292" y="2327849"/>
                  <a:pt x="2002637" y="2340320"/>
                  <a:pt x="2002637" y="2355493"/>
                </a:cubicBezTo>
                <a:cubicBezTo>
                  <a:pt x="2002637" y="2370666"/>
                  <a:pt x="2007292" y="2383138"/>
                  <a:pt x="2016603" y="2392909"/>
                </a:cubicBezTo>
                <a:cubicBezTo>
                  <a:pt x="2025914" y="2402679"/>
                  <a:pt x="2037351" y="2407564"/>
                  <a:pt x="2050915" y="2407564"/>
                </a:cubicBezTo>
                <a:cubicBezTo>
                  <a:pt x="2056145" y="2407564"/>
                  <a:pt x="2061030" y="2406645"/>
                  <a:pt x="2065571" y="2404806"/>
                </a:cubicBezTo>
                <a:cubicBezTo>
                  <a:pt x="2070111" y="2402966"/>
                  <a:pt x="2073732" y="2400495"/>
                  <a:pt x="2076433" y="2397334"/>
                </a:cubicBezTo>
                <a:lnTo>
                  <a:pt x="2076433" y="2401702"/>
                </a:lnTo>
                <a:cubicBezTo>
                  <a:pt x="2076433" y="2408254"/>
                  <a:pt x="2074594" y="2413254"/>
                  <a:pt x="2070858" y="2416760"/>
                </a:cubicBezTo>
                <a:cubicBezTo>
                  <a:pt x="2067180" y="2420266"/>
                  <a:pt x="2061835" y="2422048"/>
                  <a:pt x="2054938" y="2422048"/>
                </a:cubicBezTo>
                <a:cubicBezTo>
                  <a:pt x="2051145" y="2422048"/>
                  <a:pt x="2047581" y="2421301"/>
                  <a:pt x="2044190" y="2419806"/>
                </a:cubicBezTo>
                <a:cubicBezTo>
                  <a:pt x="2040799" y="2418312"/>
                  <a:pt x="2037466" y="2416013"/>
                  <a:pt x="2034190" y="2412852"/>
                </a:cubicBezTo>
                <a:cubicBezTo>
                  <a:pt x="2033098" y="2411932"/>
                  <a:pt x="2031949" y="2411415"/>
                  <a:pt x="2030570" y="2411415"/>
                </a:cubicBezTo>
                <a:cubicBezTo>
                  <a:pt x="2029190" y="2411357"/>
                  <a:pt x="2027868" y="2411817"/>
                  <a:pt x="2026489" y="2412737"/>
                </a:cubicBezTo>
                <a:lnTo>
                  <a:pt x="2009017" y="2424404"/>
                </a:lnTo>
                <a:cubicBezTo>
                  <a:pt x="2007005" y="2425669"/>
                  <a:pt x="2005856" y="2427163"/>
                  <a:pt x="2005568" y="2428887"/>
                </a:cubicBezTo>
                <a:cubicBezTo>
                  <a:pt x="2005223" y="2430554"/>
                  <a:pt x="2005740" y="2432163"/>
                  <a:pt x="2007120" y="2433715"/>
                </a:cubicBezTo>
                <a:cubicBezTo>
                  <a:pt x="2012005" y="2439404"/>
                  <a:pt x="2018672" y="2443945"/>
                  <a:pt x="2027236" y="2447279"/>
                </a:cubicBezTo>
                <a:cubicBezTo>
                  <a:pt x="2035742" y="2450612"/>
                  <a:pt x="2044938" y="2452278"/>
                  <a:pt x="2054823" y="2452278"/>
                </a:cubicBezTo>
                <a:cubicBezTo>
                  <a:pt x="2071490" y="2452278"/>
                  <a:pt x="2084996" y="2447796"/>
                  <a:pt x="2095284" y="2438715"/>
                </a:cubicBezTo>
                <a:cubicBezTo>
                  <a:pt x="2105572" y="2429634"/>
                  <a:pt x="2110744" y="2417335"/>
                  <a:pt x="2110744" y="2401817"/>
                </a:cubicBezTo>
                <a:lnTo>
                  <a:pt x="2110744" y="2310779"/>
                </a:lnTo>
                <a:cubicBezTo>
                  <a:pt x="2110744" y="2309572"/>
                  <a:pt x="2110342" y="2308538"/>
                  <a:pt x="2109423" y="2307618"/>
                </a:cubicBezTo>
                <a:cubicBezTo>
                  <a:pt x="2108561" y="2306756"/>
                  <a:pt x="2107469" y="2306296"/>
                  <a:pt x="2106146" y="2306296"/>
                </a:cubicBezTo>
                <a:lnTo>
                  <a:pt x="2081663" y="2306296"/>
                </a:lnTo>
                <a:cubicBezTo>
                  <a:pt x="2080456" y="2306296"/>
                  <a:pt x="2079422" y="2306699"/>
                  <a:pt x="2078502" y="2307618"/>
                </a:cubicBezTo>
                <a:cubicBezTo>
                  <a:pt x="2077640" y="2308480"/>
                  <a:pt x="2077180" y="2309572"/>
                  <a:pt x="2077180" y="2310779"/>
                </a:cubicBezTo>
                <a:lnTo>
                  <a:pt x="2077180" y="2313711"/>
                </a:lnTo>
                <a:cubicBezTo>
                  <a:pt x="2074824" y="2310607"/>
                  <a:pt x="2071318" y="2308078"/>
                  <a:pt x="2066662" y="2306239"/>
                </a:cubicBezTo>
                <a:cubicBezTo>
                  <a:pt x="2062007" y="2304400"/>
                  <a:pt x="2056777" y="2303480"/>
                  <a:pt x="2050915" y="2303480"/>
                </a:cubicBezTo>
                <a:close/>
                <a:moveTo>
                  <a:pt x="1110133" y="2271065"/>
                </a:moveTo>
                <a:cubicBezTo>
                  <a:pt x="1103581" y="2271065"/>
                  <a:pt x="1098236" y="2276525"/>
                  <a:pt x="1098236" y="2283135"/>
                </a:cubicBezTo>
                <a:cubicBezTo>
                  <a:pt x="1098236" y="2289744"/>
                  <a:pt x="1103581" y="2295147"/>
                  <a:pt x="1110133" y="2295147"/>
                </a:cubicBezTo>
                <a:lnTo>
                  <a:pt x="1110133" y="2295089"/>
                </a:lnTo>
                <a:cubicBezTo>
                  <a:pt x="1116685" y="2295089"/>
                  <a:pt x="1122030" y="2289687"/>
                  <a:pt x="1122030" y="2283077"/>
                </a:cubicBezTo>
                <a:cubicBezTo>
                  <a:pt x="1122030" y="2276468"/>
                  <a:pt x="1116685" y="2271065"/>
                  <a:pt x="1110133" y="2271065"/>
                </a:cubicBezTo>
                <a:close/>
                <a:moveTo>
                  <a:pt x="1287438" y="2270893"/>
                </a:moveTo>
                <a:cubicBezTo>
                  <a:pt x="1260828" y="2270893"/>
                  <a:pt x="1256863" y="2293136"/>
                  <a:pt x="1256863" y="2306412"/>
                </a:cubicBezTo>
                <a:lnTo>
                  <a:pt x="1256863" y="2308308"/>
                </a:lnTo>
                <a:lnTo>
                  <a:pt x="1244908" y="2308308"/>
                </a:lnTo>
                <a:lnTo>
                  <a:pt x="1244908" y="2321930"/>
                </a:lnTo>
                <a:lnTo>
                  <a:pt x="1256863" y="2321930"/>
                </a:lnTo>
                <a:lnTo>
                  <a:pt x="1257035" y="2404691"/>
                </a:lnTo>
                <a:lnTo>
                  <a:pt x="1279277" y="2404691"/>
                </a:lnTo>
                <a:lnTo>
                  <a:pt x="1279277" y="2321930"/>
                </a:lnTo>
                <a:lnTo>
                  <a:pt x="1306347" y="2321930"/>
                </a:lnTo>
                <a:lnTo>
                  <a:pt x="1306347" y="2308308"/>
                </a:lnTo>
                <a:lnTo>
                  <a:pt x="1279105" y="2308308"/>
                </a:lnTo>
                <a:lnTo>
                  <a:pt x="1279105" y="2306412"/>
                </a:lnTo>
                <a:cubicBezTo>
                  <a:pt x="1279105" y="2294917"/>
                  <a:pt x="1281404" y="2283193"/>
                  <a:pt x="1298358" y="2283193"/>
                </a:cubicBezTo>
                <a:cubicBezTo>
                  <a:pt x="1300830" y="2283193"/>
                  <a:pt x="1303474" y="2283365"/>
                  <a:pt x="1306347" y="2283710"/>
                </a:cubicBezTo>
                <a:lnTo>
                  <a:pt x="1306347" y="2275606"/>
                </a:lnTo>
                <a:cubicBezTo>
                  <a:pt x="1300025" y="2272503"/>
                  <a:pt x="1293646" y="2270893"/>
                  <a:pt x="1287438" y="2270893"/>
                </a:cubicBezTo>
                <a:close/>
                <a:moveTo>
                  <a:pt x="0" y="0"/>
                </a:moveTo>
                <a:lnTo>
                  <a:pt x="2707874" y="0"/>
                </a:lnTo>
                <a:lnTo>
                  <a:pt x="2707874" y="2530028"/>
                </a:lnTo>
                <a:lnTo>
                  <a:pt x="0" y="2530028"/>
                </a:lnTo>
                <a:close/>
              </a:path>
            </a:pathLst>
          </a:cu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85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— Right —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243870-0F34-8DEB-D8F6-474F1E7968FD}"/>
              </a:ext>
            </a:extLst>
          </p:cNvPr>
          <p:cNvSpPr/>
          <p:nvPr userDrawn="1"/>
        </p:nvSpPr>
        <p:spPr>
          <a:xfrm>
            <a:off x="10191404" y="6523561"/>
            <a:ext cx="2000596" cy="2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A6217A6-E676-6D2E-3610-A47DCB4CDE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95205" y="1"/>
            <a:ext cx="5496795" cy="4244358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03EFC66-D03C-B984-0411-E82233A00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4126" y="4327972"/>
            <a:ext cx="2707874" cy="2530028"/>
          </a:xfrm>
          <a:custGeom>
            <a:avLst/>
            <a:gdLst>
              <a:gd name="connsiteX0" fmla="*/ 1721362 w 2707874"/>
              <a:gd name="connsiteY0" fmla="*/ 2355379 h 2530028"/>
              <a:gd name="connsiteX1" fmla="*/ 1721362 w 2707874"/>
              <a:gd name="connsiteY1" fmla="*/ 2371758 h 2530028"/>
              <a:gd name="connsiteX2" fmla="*/ 1698832 w 2707874"/>
              <a:gd name="connsiteY2" fmla="*/ 2394403 h 2530028"/>
              <a:gd name="connsiteX3" fmla="*/ 1682510 w 2707874"/>
              <a:gd name="connsiteY3" fmla="*/ 2377161 h 2530028"/>
              <a:gd name="connsiteX4" fmla="*/ 1719350 w 2707874"/>
              <a:gd name="connsiteY4" fmla="*/ 2355494 h 2530028"/>
              <a:gd name="connsiteX5" fmla="*/ 2292533 w 2707874"/>
              <a:gd name="connsiteY5" fmla="*/ 2335378 h 2530028"/>
              <a:gd name="connsiteX6" fmla="*/ 2306614 w 2707874"/>
              <a:gd name="connsiteY6" fmla="*/ 2341298 h 2530028"/>
              <a:gd name="connsiteX7" fmla="*/ 2312361 w 2707874"/>
              <a:gd name="connsiteY7" fmla="*/ 2355609 h 2530028"/>
              <a:gd name="connsiteX8" fmla="*/ 2306614 w 2707874"/>
              <a:gd name="connsiteY8" fmla="*/ 2369919 h 2530028"/>
              <a:gd name="connsiteX9" fmla="*/ 2292533 w 2707874"/>
              <a:gd name="connsiteY9" fmla="*/ 2375839 h 2530028"/>
              <a:gd name="connsiteX10" fmla="*/ 2278394 w 2707874"/>
              <a:gd name="connsiteY10" fmla="*/ 2369919 h 2530028"/>
              <a:gd name="connsiteX11" fmla="*/ 2272589 w 2707874"/>
              <a:gd name="connsiteY11" fmla="*/ 2355609 h 2530028"/>
              <a:gd name="connsiteX12" fmla="*/ 2278394 w 2707874"/>
              <a:gd name="connsiteY12" fmla="*/ 2341298 h 2530028"/>
              <a:gd name="connsiteX13" fmla="*/ 2292533 w 2707874"/>
              <a:gd name="connsiteY13" fmla="*/ 2335378 h 2530028"/>
              <a:gd name="connsiteX14" fmla="*/ 2057122 w 2707874"/>
              <a:gd name="connsiteY14" fmla="*/ 2335378 h 2530028"/>
              <a:gd name="connsiteX15" fmla="*/ 2071203 w 2707874"/>
              <a:gd name="connsiteY15" fmla="*/ 2341298 h 2530028"/>
              <a:gd name="connsiteX16" fmla="*/ 2076950 w 2707874"/>
              <a:gd name="connsiteY16" fmla="*/ 2355609 h 2530028"/>
              <a:gd name="connsiteX17" fmla="*/ 2071203 w 2707874"/>
              <a:gd name="connsiteY17" fmla="*/ 2369919 h 2530028"/>
              <a:gd name="connsiteX18" fmla="*/ 2057122 w 2707874"/>
              <a:gd name="connsiteY18" fmla="*/ 2375839 h 2530028"/>
              <a:gd name="connsiteX19" fmla="*/ 2042984 w 2707874"/>
              <a:gd name="connsiteY19" fmla="*/ 2369919 h 2530028"/>
              <a:gd name="connsiteX20" fmla="*/ 2037178 w 2707874"/>
              <a:gd name="connsiteY20" fmla="*/ 2355609 h 2530028"/>
              <a:gd name="connsiteX21" fmla="*/ 2042984 w 2707874"/>
              <a:gd name="connsiteY21" fmla="*/ 2341298 h 2530028"/>
              <a:gd name="connsiteX22" fmla="*/ 2057122 w 2707874"/>
              <a:gd name="connsiteY22" fmla="*/ 2335378 h 2530028"/>
              <a:gd name="connsiteX23" fmla="*/ 2174769 w 2707874"/>
              <a:gd name="connsiteY23" fmla="*/ 2335321 h 2530028"/>
              <a:gd name="connsiteX24" fmla="*/ 2188850 w 2707874"/>
              <a:gd name="connsiteY24" fmla="*/ 2341241 h 2530028"/>
              <a:gd name="connsiteX25" fmla="*/ 2194656 w 2707874"/>
              <a:gd name="connsiteY25" fmla="*/ 2355551 h 2530028"/>
              <a:gd name="connsiteX26" fmla="*/ 2188850 w 2707874"/>
              <a:gd name="connsiteY26" fmla="*/ 2369862 h 2530028"/>
              <a:gd name="connsiteX27" fmla="*/ 2174769 w 2707874"/>
              <a:gd name="connsiteY27" fmla="*/ 2375782 h 2530028"/>
              <a:gd name="connsiteX28" fmla="*/ 2160689 w 2707874"/>
              <a:gd name="connsiteY28" fmla="*/ 2369862 h 2530028"/>
              <a:gd name="connsiteX29" fmla="*/ 2154884 w 2707874"/>
              <a:gd name="connsiteY29" fmla="*/ 2355551 h 2530028"/>
              <a:gd name="connsiteX30" fmla="*/ 2160689 w 2707874"/>
              <a:gd name="connsiteY30" fmla="*/ 2341241 h 2530028"/>
              <a:gd name="connsiteX31" fmla="*/ 2174769 w 2707874"/>
              <a:gd name="connsiteY31" fmla="*/ 2335321 h 2530028"/>
              <a:gd name="connsiteX32" fmla="*/ 1943784 w 2707874"/>
              <a:gd name="connsiteY32" fmla="*/ 2333424 h 2530028"/>
              <a:gd name="connsiteX33" fmla="*/ 1943842 w 2707874"/>
              <a:gd name="connsiteY33" fmla="*/ 2333424 h 2530028"/>
              <a:gd name="connsiteX34" fmla="*/ 1943813 w 2707874"/>
              <a:gd name="connsiteY34" fmla="*/ 2333435 h 2530028"/>
              <a:gd name="connsiteX35" fmla="*/ 2407767 w 2707874"/>
              <a:gd name="connsiteY35" fmla="*/ 2329918 h 2530028"/>
              <a:gd name="connsiteX36" fmla="*/ 2418284 w 2707874"/>
              <a:gd name="connsiteY36" fmla="*/ 2333539 h 2530028"/>
              <a:gd name="connsiteX37" fmla="*/ 2423802 w 2707874"/>
              <a:gd name="connsiteY37" fmla="*/ 2342850 h 2530028"/>
              <a:gd name="connsiteX38" fmla="*/ 2391156 w 2707874"/>
              <a:gd name="connsiteY38" fmla="*/ 2342850 h 2530028"/>
              <a:gd name="connsiteX39" fmla="*/ 2397192 w 2707874"/>
              <a:gd name="connsiteY39" fmla="*/ 2333539 h 2530028"/>
              <a:gd name="connsiteX40" fmla="*/ 2407767 w 2707874"/>
              <a:gd name="connsiteY40" fmla="*/ 2329918 h 2530028"/>
              <a:gd name="connsiteX41" fmla="*/ 1834355 w 2707874"/>
              <a:gd name="connsiteY41" fmla="*/ 2329918 h 2530028"/>
              <a:gd name="connsiteX42" fmla="*/ 1844873 w 2707874"/>
              <a:gd name="connsiteY42" fmla="*/ 2333539 h 2530028"/>
              <a:gd name="connsiteX43" fmla="*/ 1850390 w 2707874"/>
              <a:gd name="connsiteY43" fmla="*/ 2342850 h 2530028"/>
              <a:gd name="connsiteX44" fmla="*/ 1817745 w 2707874"/>
              <a:gd name="connsiteY44" fmla="*/ 2342850 h 2530028"/>
              <a:gd name="connsiteX45" fmla="*/ 1823780 w 2707874"/>
              <a:gd name="connsiteY45" fmla="*/ 2333539 h 2530028"/>
              <a:gd name="connsiteX46" fmla="*/ 1834355 w 2707874"/>
              <a:gd name="connsiteY46" fmla="*/ 2329918 h 2530028"/>
              <a:gd name="connsiteX47" fmla="*/ 1362441 w 2707874"/>
              <a:gd name="connsiteY47" fmla="*/ 2319229 h 2530028"/>
              <a:gd name="connsiteX48" fmla="*/ 1389683 w 2707874"/>
              <a:gd name="connsiteY48" fmla="*/ 2355839 h 2530028"/>
              <a:gd name="connsiteX49" fmla="*/ 1362441 w 2707874"/>
              <a:gd name="connsiteY49" fmla="*/ 2394404 h 2530028"/>
              <a:gd name="connsiteX50" fmla="*/ 1335428 w 2707874"/>
              <a:gd name="connsiteY50" fmla="*/ 2355839 h 2530028"/>
              <a:gd name="connsiteX51" fmla="*/ 1362441 w 2707874"/>
              <a:gd name="connsiteY51" fmla="*/ 2319229 h 2530028"/>
              <a:gd name="connsiteX52" fmla="*/ 1427961 w 2707874"/>
              <a:gd name="connsiteY52" fmla="*/ 2308308 h 2530028"/>
              <a:gd name="connsiteX53" fmla="*/ 1427961 w 2707874"/>
              <a:gd name="connsiteY53" fmla="*/ 2404690 h 2530028"/>
              <a:gd name="connsiteX54" fmla="*/ 1427961 w 2707874"/>
              <a:gd name="connsiteY54" fmla="*/ 2404748 h 2530028"/>
              <a:gd name="connsiteX55" fmla="*/ 1450030 w 2707874"/>
              <a:gd name="connsiteY55" fmla="*/ 2404748 h 2530028"/>
              <a:gd name="connsiteX56" fmla="*/ 1450030 w 2707874"/>
              <a:gd name="connsiteY56" fmla="*/ 2332447 h 2530028"/>
              <a:gd name="connsiteX57" fmla="*/ 1451007 w 2707874"/>
              <a:gd name="connsiteY57" fmla="*/ 2331872 h 2530028"/>
              <a:gd name="connsiteX58" fmla="*/ 1474169 w 2707874"/>
              <a:gd name="connsiteY58" fmla="*/ 2322848 h 2530028"/>
              <a:gd name="connsiteX59" fmla="*/ 1477848 w 2707874"/>
              <a:gd name="connsiteY59" fmla="*/ 2322677 h 2530028"/>
              <a:gd name="connsiteX60" fmla="*/ 1484285 w 2707874"/>
              <a:gd name="connsiteY60" fmla="*/ 2323021 h 2530028"/>
              <a:gd name="connsiteX61" fmla="*/ 1484285 w 2707874"/>
              <a:gd name="connsiteY61" fmla="*/ 2308365 h 2530028"/>
              <a:gd name="connsiteX62" fmla="*/ 1453076 w 2707874"/>
              <a:gd name="connsiteY62" fmla="*/ 2319860 h 2530028"/>
              <a:gd name="connsiteX63" fmla="*/ 1450030 w 2707874"/>
              <a:gd name="connsiteY63" fmla="*/ 2322101 h 2530028"/>
              <a:gd name="connsiteX64" fmla="*/ 1450030 w 2707874"/>
              <a:gd name="connsiteY64" fmla="*/ 2308308 h 2530028"/>
              <a:gd name="connsiteX65" fmla="*/ 1099041 w 2707874"/>
              <a:gd name="connsiteY65" fmla="*/ 2308308 h 2530028"/>
              <a:gd name="connsiteX66" fmla="*/ 1099041 w 2707874"/>
              <a:gd name="connsiteY66" fmla="*/ 2404690 h 2530028"/>
              <a:gd name="connsiteX67" fmla="*/ 1121053 w 2707874"/>
              <a:gd name="connsiteY67" fmla="*/ 2404690 h 2530028"/>
              <a:gd name="connsiteX68" fmla="*/ 1121053 w 2707874"/>
              <a:gd name="connsiteY68" fmla="*/ 2308308 h 2530028"/>
              <a:gd name="connsiteX69" fmla="*/ 1556586 w 2707874"/>
              <a:gd name="connsiteY69" fmla="*/ 2305147 h 2530028"/>
              <a:gd name="connsiteX70" fmla="*/ 1525838 w 2707874"/>
              <a:gd name="connsiteY70" fmla="*/ 2317849 h 2530028"/>
              <a:gd name="connsiteX71" fmla="*/ 1522734 w 2707874"/>
              <a:gd name="connsiteY71" fmla="*/ 2320378 h 2530028"/>
              <a:gd name="connsiteX72" fmla="*/ 1522734 w 2707874"/>
              <a:gd name="connsiteY72" fmla="*/ 2308308 h 2530028"/>
              <a:gd name="connsiteX73" fmla="*/ 1500664 w 2707874"/>
              <a:gd name="connsiteY73" fmla="*/ 2308308 h 2530028"/>
              <a:gd name="connsiteX74" fmla="*/ 1500664 w 2707874"/>
              <a:gd name="connsiteY74" fmla="*/ 2404634 h 2530028"/>
              <a:gd name="connsiteX75" fmla="*/ 1522734 w 2707874"/>
              <a:gd name="connsiteY75" fmla="*/ 2404634 h 2530028"/>
              <a:gd name="connsiteX76" fmla="*/ 1522734 w 2707874"/>
              <a:gd name="connsiteY76" fmla="*/ 2329229 h 2530028"/>
              <a:gd name="connsiteX77" fmla="*/ 1523539 w 2707874"/>
              <a:gd name="connsiteY77" fmla="*/ 2328654 h 2530028"/>
              <a:gd name="connsiteX78" fmla="*/ 1544861 w 2707874"/>
              <a:gd name="connsiteY78" fmla="*/ 2321355 h 2530028"/>
              <a:gd name="connsiteX79" fmla="*/ 1561586 w 2707874"/>
              <a:gd name="connsiteY79" fmla="*/ 2346011 h 2530028"/>
              <a:gd name="connsiteX80" fmla="*/ 1561586 w 2707874"/>
              <a:gd name="connsiteY80" fmla="*/ 2404691 h 2530028"/>
              <a:gd name="connsiteX81" fmla="*/ 1583656 w 2707874"/>
              <a:gd name="connsiteY81" fmla="*/ 2404691 h 2530028"/>
              <a:gd name="connsiteX82" fmla="*/ 1583656 w 2707874"/>
              <a:gd name="connsiteY82" fmla="*/ 2338482 h 2530028"/>
              <a:gd name="connsiteX83" fmla="*/ 1582909 w 2707874"/>
              <a:gd name="connsiteY83" fmla="*/ 2330723 h 2530028"/>
              <a:gd name="connsiteX84" fmla="*/ 1582622 w 2707874"/>
              <a:gd name="connsiteY84" fmla="*/ 2329401 h 2530028"/>
              <a:gd name="connsiteX85" fmla="*/ 1583771 w 2707874"/>
              <a:gd name="connsiteY85" fmla="*/ 2328654 h 2530028"/>
              <a:gd name="connsiteX86" fmla="*/ 1605036 w 2707874"/>
              <a:gd name="connsiteY86" fmla="*/ 2321355 h 2530028"/>
              <a:gd name="connsiteX87" fmla="*/ 1622508 w 2707874"/>
              <a:gd name="connsiteY87" fmla="*/ 2346011 h 2530028"/>
              <a:gd name="connsiteX88" fmla="*/ 1622508 w 2707874"/>
              <a:gd name="connsiteY88" fmla="*/ 2404691 h 2530028"/>
              <a:gd name="connsiteX89" fmla="*/ 1622565 w 2707874"/>
              <a:gd name="connsiteY89" fmla="*/ 2404691 h 2530028"/>
              <a:gd name="connsiteX90" fmla="*/ 1644635 w 2707874"/>
              <a:gd name="connsiteY90" fmla="*/ 2404691 h 2530028"/>
              <a:gd name="connsiteX91" fmla="*/ 1644635 w 2707874"/>
              <a:gd name="connsiteY91" fmla="*/ 2338482 h 2530028"/>
              <a:gd name="connsiteX92" fmla="*/ 1616588 w 2707874"/>
              <a:gd name="connsiteY92" fmla="*/ 2305147 h 2530028"/>
              <a:gd name="connsiteX93" fmla="*/ 1582622 w 2707874"/>
              <a:gd name="connsiteY93" fmla="*/ 2319746 h 2530028"/>
              <a:gd name="connsiteX94" fmla="*/ 1580782 w 2707874"/>
              <a:gd name="connsiteY94" fmla="*/ 2321010 h 2530028"/>
              <a:gd name="connsiteX95" fmla="*/ 1579805 w 2707874"/>
              <a:gd name="connsiteY95" fmla="*/ 2318998 h 2530028"/>
              <a:gd name="connsiteX96" fmla="*/ 1556586 w 2707874"/>
              <a:gd name="connsiteY96" fmla="*/ 2305147 h 2530028"/>
              <a:gd name="connsiteX97" fmla="*/ 1201056 w 2707874"/>
              <a:gd name="connsiteY97" fmla="*/ 2305147 h 2530028"/>
              <a:gd name="connsiteX98" fmla="*/ 1167951 w 2707874"/>
              <a:gd name="connsiteY98" fmla="*/ 2317906 h 2530028"/>
              <a:gd name="connsiteX99" fmla="*/ 1164905 w 2707874"/>
              <a:gd name="connsiteY99" fmla="*/ 2320148 h 2530028"/>
              <a:gd name="connsiteX100" fmla="*/ 1164905 w 2707874"/>
              <a:gd name="connsiteY100" fmla="*/ 2308308 h 2530028"/>
              <a:gd name="connsiteX101" fmla="*/ 1142835 w 2707874"/>
              <a:gd name="connsiteY101" fmla="*/ 2308308 h 2530028"/>
              <a:gd name="connsiteX102" fmla="*/ 1142835 w 2707874"/>
              <a:gd name="connsiteY102" fmla="*/ 2404691 h 2530028"/>
              <a:gd name="connsiteX103" fmla="*/ 1164905 w 2707874"/>
              <a:gd name="connsiteY103" fmla="*/ 2404691 h 2530028"/>
              <a:gd name="connsiteX104" fmla="*/ 1164905 w 2707874"/>
              <a:gd name="connsiteY104" fmla="*/ 2329171 h 2530028"/>
              <a:gd name="connsiteX105" fmla="*/ 1165882 w 2707874"/>
              <a:gd name="connsiteY105" fmla="*/ 2328596 h 2530028"/>
              <a:gd name="connsiteX106" fmla="*/ 1190596 w 2707874"/>
              <a:gd name="connsiteY106" fmla="*/ 2321355 h 2530028"/>
              <a:gd name="connsiteX107" fmla="*/ 1207091 w 2707874"/>
              <a:gd name="connsiteY107" fmla="*/ 2346011 h 2530028"/>
              <a:gd name="connsiteX108" fmla="*/ 1207091 w 2707874"/>
              <a:gd name="connsiteY108" fmla="*/ 2404691 h 2530028"/>
              <a:gd name="connsiteX109" fmla="*/ 1229103 w 2707874"/>
              <a:gd name="connsiteY109" fmla="*/ 2404691 h 2530028"/>
              <a:gd name="connsiteX110" fmla="*/ 1229103 w 2707874"/>
              <a:gd name="connsiteY110" fmla="*/ 2338482 h 2530028"/>
              <a:gd name="connsiteX111" fmla="*/ 1201056 w 2707874"/>
              <a:gd name="connsiteY111" fmla="*/ 2305147 h 2530028"/>
              <a:gd name="connsiteX112" fmla="*/ 1362441 w 2707874"/>
              <a:gd name="connsiteY112" fmla="*/ 2305090 h 2530028"/>
              <a:gd name="connsiteX113" fmla="*/ 1313531 w 2707874"/>
              <a:gd name="connsiteY113" fmla="*/ 2355379 h 2530028"/>
              <a:gd name="connsiteX114" fmla="*/ 1362441 w 2707874"/>
              <a:gd name="connsiteY114" fmla="*/ 2407278 h 2530028"/>
              <a:gd name="connsiteX115" fmla="*/ 1411351 w 2707874"/>
              <a:gd name="connsiteY115" fmla="*/ 2355379 h 2530028"/>
              <a:gd name="connsiteX116" fmla="*/ 1362441 w 2707874"/>
              <a:gd name="connsiteY116" fmla="*/ 2305090 h 2530028"/>
              <a:gd name="connsiteX117" fmla="*/ 1705097 w 2707874"/>
              <a:gd name="connsiteY117" fmla="*/ 2305032 h 2530028"/>
              <a:gd name="connsiteX118" fmla="*/ 1672165 w 2707874"/>
              <a:gd name="connsiteY118" fmla="*/ 2314745 h 2530028"/>
              <a:gd name="connsiteX119" fmla="*/ 1672165 w 2707874"/>
              <a:gd name="connsiteY119" fmla="*/ 2322217 h 2530028"/>
              <a:gd name="connsiteX120" fmla="*/ 1699867 w 2707874"/>
              <a:gd name="connsiteY120" fmla="*/ 2318366 h 2530028"/>
              <a:gd name="connsiteX121" fmla="*/ 1721419 w 2707874"/>
              <a:gd name="connsiteY121" fmla="*/ 2337447 h 2530028"/>
              <a:gd name="connsiteX122" fmla="*/ 1721419 w 2707874"/>
              <a:gd name="connsiteY122" fmla="*/ 2345321 h 2530028"/>
              <a:gd name="connsiteX123" fmla="*/ 1719580 w 2707874"/>
              <a:gd name="connsiteY123" fmla="*/ 2345321 h 2530028"/>
              <a:gd name="connsiteX124" fmla="*/ 1661245 w 2707874"/>
              <a:gd name="connsiteY124" fmla="*/ 2380897 h 2530028"/>
              <a:gd name="connsiteX125" fmla="*/ 1689292 w 2707874"/>
              <a:gd name="connsiteY125" fmla="*/ 2407277 h 2530028"/>
              <a:gd name="connsiteX126" fmla="*/ 1689292 w 2707874"/>
              <a:gd name="connsiteY126" fmla="*/ 2407162 h 2530028"/>
              <a:gd name="connsiteX127" fmla="*/ 1719638 w 2707874"/>
              <a:gd name="connsiteY127" fmla="*/ 2390610 h 2530028"/>
              <a:gd name="connsiteX128" fmla="*/ 1723143 w 2707874"/>
              <a:gd name="connsiteY128" fmla="*/ 2385782 h 2530028"/>
              <a:gd name="connsiteX129" fmla="*/ 1723143 w 2707874"/>
              <a:gd name="connsiteY129" fmla="*/ 2404576 h 2530028"/>
              <a:gd name="connsiteX130" fmla="*/ 1742684 w 2707874"/>
              <a:gd name="connsiteY130" fmla="*/ 2404576 h 2530028"/>
              <a:gd name="connsiteX131" fmla="*/ 1742684 w 2707874"/>
              <a:gd name="connsiteY131" fmla="*/ 2334574 h 2530028"/>
              <a:gd name="connsiteX132" fmla="*/ 1705097 w 2707874"/>
              <a:gd name="connsiteY132" fmla="*/ 2305032 h 2530028"/>
              <a:gd name="connsiteX133" fmla="*/ 2407249 w 2707874"/>
              <a:gd name="connsiteY133" fmla="*/ 2303595 h 2530028"/>
              <a:gd name="connsiteX134" fmla="*/ 2370064 w 2707874"/>
              <a:gd name="connsiteY134" fmla="*/ 2318309 h 2530028"/>
              <a:gd name="connsiteX135" fmla="*/ 2355868 w 2707874"/>
              <a:gd name="connsiteY135" fmla="*/ 2356126 h 2530028"/>
              <a:gd name="connsiteX136" fmla="*/ 2370984 w 2707874"/>
              <a:gd name="connsiteY136" fmla="*/ 2393024 h 2530028"/>
              <a:gd name="connsiteX137" fmla="*/ 2409663 w 2707874"/>
              <a:gd name="connsiteY137" fmla="*/ 2407680 h 2530028"/>
              <a:gd name="connsiteX138" fmla="*/ 2435354 w 2707874"/>
              <a:gd name="connsiteY138" fmla="*/ 2402507 h 2530028"/>
              <a:gd name="connsiteX139" fmla="*/ 2452998 w 2707874"/>
              <a:gd name="connsiteY139" fmla="*/ 2388713 h 2530028"/>
              <a:gd name="connsiteX140" fmla="*/ 2452941 w 2707874"/>
              <a:gd name="connsiteY140" fmla="*/ 2388656 h 2530028"/>
              <a:gd name="connsiteX141" fmla="*/ 2453918 w 2707874"/>
              <a:gd name="connsiteY141" fmla="*/ 2385150 h 2530028"/>
              <a:gd name="connsiteX142" fmla="*/ 2451906 w 2707874"/>
              <a:gd name="connsiteY142" fmla="*/ 2382219 h 2530028"/>
              <a:gd name="connsiteX143" fmla="*/ 2435296 w 2707874"/>
              <a:gd name="connsiteY143" fmla="*/ 2371299 h 2530028"/>
              <a:gd name="connsiteX144" fmla="*/ 2431388 w 2707874"/>
              <a:gd name="connsiteY144" fmla="*/ 2370207 h 2530028"/>
              <a:gd name="connsiteX145" fmla="*/ 2427710 w 2707874"/>
              <a:gd name="connsiteY145" fmla="*/ 2372161 h 2530028"/>
              <a:gd name="connsiteX146" fmla="*/ 2419434 w 2707874"/>
              <a:gd name="connsiteY146" fmla="*/ 2377965 h 2530028"/>
              <a:gd name="connsiteX147" fmla="*/ 2410066 w 2707874"/>
              <a:gd name="connsiteY147" fmla="*/ 2379805 h 2530028"/>
              <a:gd name="connsiteX148" fmla="*/ 2397134 w 2707874"/>
              <a:gd name="connsiteY148" fmla="*/ 2375839 h 2530028"/>
              <a:gd name="connsiteX149" fmla="*/ 2390410 w 2707874"/>
              <a:gd name="connsiteY149" fmla="*/ 2365034 h 2530028"/>
              <a:gd name="connsiteX150" fmla="*/ 2451791 w 2707874"/>
              <a:gd name="connsiteY150" fmla="*/ 2365034 h 2530028"/>
              <a:gd name="connsiteX151" fmla="*/ 2455757 w 2707874"/>
              <a:gd name="connsiteY151" fmla="*/ 2363080 h 2530028"/>
              <a:gd name="connsiteX152" fmla="*/ 2457136 w 2707874"/>
              <a:gd name="connsiteY152" fmla="*/ 2357907 h 2530028"/>
              <a:gd name="connsiteX153" fmla="*/ 2457136 w 2707874"/>
              <a:gd name="connsiteY153" fmla="*/ 2352275 h 2530028"/>
              <a:gd name="connsiteX154" fmla="*/ 2443285 w 2707874"/>
              <a:gd name="connsiteY154" fmla="*/ 2317676 h 2530028"/>
              <a:gd name="connsiteX155" fmla="*/ 2407249 w 2707874"/>
              <a:gd name="connsiteY155" fmla="*/ 2303595 h 2530028"/>
              <a:gd name="connsiteX156" fmla="*/ 2170114 w 2707874"/>
              <a:gd name="connsiteY156" fmla="*/ 2303595 h 2530028"/>
              <a:gd name="connsiteX157" fmla="*/ 2134653 w 2707874"/>
              <a:gd name="connsiteY157" fmla="*/ 2318653 h 2530028"/>
              <a:gd name="connsiteX158" fmla="*/ 2120285 w 2707874"/>
              <a:gd name="connsiteY158" fmla="*/ 2355609 h 2530028"/>
              <a:gd name="connsiteX159" fmla="*/ 2134653 w 2707874"/>
              <a:gd name="connsiteY159" fmla="*/ 2392564 h 2530028"/>
              <a:gd name="connsiteX160" fmla="*/ 2170114 w 2707874"/>
              <a:gd name="connsiteY160" fmla="*/ 2407622 h 2530028"/>
              <a:gd name="connsiteX161" fmla="*/ 2183276 w 2707874"/>
              <a:gd name="connsiteY161" fmla="*/ 2405323 h 2530028"/>
              <a:gd name="connsiteX162" fmla="*/ 2194138 w 2707874"/>
              <a:gd name="connsiteY162" fmla="*/ 2398369 h 2530028"/>
              <a:gd name="connsiteX163" fmla="*/ 2194138 w 2707874"/>
              <a:gd name="connsiteY163" fmla="*/ 2400036 h 2530028"/>
              <a:gd name="connsiteX164" fmla="*/ 2195574 w 2707874"/>
              <a:gd name="connsiteY164" fmla="*/ 2403369 h 2530028"/>
              <a:gd name="connsiteX165" fmla="*/ 2198966 w 2707874"/>
              <a:gd name="connsiteY165" fmla="*/ 2404748 h 2530028"/>
              <a:gd name="connsiteX166" fmla="*/ 2224024 w 2707874"/>
              <a:gd name="connsiteY166" fmla="*/ 2404748 h 2530028"/>
              <a:gd name="connsiteX167" fmla="*/ 2227242 w 2707874"/>
              <a:gd name="connsiteY167" fmla="*/ 2403369 h 2530028"/>
              <a:gd name="connsiteX168" fmla="*/ 2228564 w 2707874"/>
              <a:gd name="connsiteY168" fmla="*/ 2400036 h 2530028"/>
              <a:gd name="connsiteX169" fmla="*/ 2228564 w 2707874"/>
              <a:gd name="connsiteY169" fmla="*/ 2310952 h 2530028"/>
              <a:gd name="connsiteX170" fmla="*/ 2227242 w 2707874"/>
              <a:gd name="connsiteY170" fmla="*/ 2307619 h 2530028"/>
              <a:gd name="connsiteX171" fmla="*/ 2223909 w 2707874"/>
              <a:gd name="connsiteY171" fmla="*/ 2306297 h 2530028"/>
              <a:gd name="connsiteX172" fmla="*/ 2198794 w 2707874"/>
              <a:gd name="connsiteY172" fmla="*/ 2306297 h 2530028"/>
              <a:gd name="connsiteX173" fmla="*/ 2195460 w 2707874"/>
              <a:gd name="connsiteY173" fmla="*/ 2307619 h 2530028"/>
              <a:gd name="connsiteX174" fmla="*/ 2194138 w 2707874"/>
              <a:gd name="connsiteY174" fmla="*/ 2310952 h 2530028"/>
              <a:gd name="connsiteX175" fmla="*/ 2194138 w 2707874"/>
              <a:gd name="connsiteY175" fmla="*/ 2312734 h 2530028"/>
              <a:gd name="connsiteX176" fmla="*/ 2183276 w 2707874"/>
              <a:gd name="connsiteY176" fmla="*/ 2305894 h 2530028"/>
              <a:gd name="connsiteX177" fmla="*/ 2170114 w 2707874"/>
              <a:gd name="connsiteY177" fmla="*/ 2303595 h 2530028"/>
              <a:gd name="connsiteX178" fmla="*/ 1956371 w 2707874"/>
              <a:gd name="connsiteY178" fmla="*/ 2303595 h 2530028"/>
              <a:gd name="connsiteX179" fmla="*/ 1939704 w 2707874"/>
              <a:gd name="connsiteY179" fmla="*/ 2307274 h 2530028"/>
              <a:gd name="connsiteX180" fmla="*/ 1927749 w 2707874"/>
              <a:gd name="connsiteY180" fmla="*/ 2318079 h 2530028"/>
              <a:gd name="connsiteX181" fmla="*/ 1927749 w 2707874"/>
              <a:gd name="connsiteY181" fmla="*/ 2310952 h 2530028"/>
              <a:gd name="connsiteX182" fmla="*/ 1926427 w 2707874"/>
              <a:gd name="connsiteY182" fmla="*/ 2307619 h 2530028"/>
              <a:gd name="connsiteX183" fmla="*/ 1923094 w 2707874"/>
              <a:gd name="connsiteY183" fmla="*/ 2306297 h 2530028"/>
              <a:gd name="connsiteX184" fmla="*/ 1897978 w 2707874"/>
              <a:gd name="connsiteY184" fmla="*/ 2306297 h 2530028"/>
              <a:gd name="connsiteX185" fmla="*/ 1894644 w 2707874"/>
              <a:gd name="connsiteY185" fmla="*/ 2307619 h 2530028"/>
              <a:gd name="connsiteX186" fmla="*/ 1893322 w 2707874"/>
              <a:gd name="connsiteY186" fmla="*/ 2310952 h 2530028"/>
              <a:gd name="connsiteX187" fmla="*/ 1893322 w 2707874"/>
              <a:gd name="connsiteY187" fmla="*/ 2400150 h 2530028"/>
              <a:gd name="connsiteX188" fmla="*/ 1894644 w 2707874"/>
              <a:gd name="connsiteY188" fmla="*/ 2403484 h 2530028"/>
              <a:gd name="connsiteX189" fmla="*/ 1897978 w 2707874"/>
              <a:gd name="connsiteY189" fmla="*/ 2404806 h 2530028"/>
              <a:gd name="connsiteX190" fmla="*/ 1923094 w 2707874"/>
              <a:gd name="connsiteY190" fmla="*/ 2404806 h 2530028"/>
              <a:gd name="connsiteX191" fmla="*/ 1926427 w 2707874"/>
              <a:gd name="connsiteY191" fmla="*/ 2403484 h 2530028"/>
              <a:gd name="connsiteX192" fmla="*/ 1927749 w 2707874"/>
              <a:gd name="connsiteY192" fmla="*/ 2400150 h 2530028"/>
              <a:gd name="connsiteX193" fmla="*/ 1927749 w 2707874"/>
              <a:gd name="connsiteY193" fmla="*/ 2349574 h 2530028"/>
              <a:gd name="connsiteX194" fmla="*/ 1932289 w 2707874"/>
              <a:gd name="connsiteY194" fmla="*/ 2337792 h 2530028"/>
              <a:gd name="connsiteX195" fmla="*/ 1943813 w 2707874"/>
              <a:gd name="connsiteY195" fmla="*/ 2333435 h 2530028"/>
              <a:gd name="connsiteX196" fmla="*/ 1955221 w 2707874"/>
              <a:gd name="connsiteY196" fmla="*/ 2337792 h 2530028"/>
              <a:gd name="connsiteX197" fmla="*/ 1959647 w 2707874"/>
              <a:gd name="connsiteY197" fmla="*/ 2349574 h 2530028"/>
              <a:gd name="connsiteX198" fmla="*/ 1959647 w 2707874"/>
              <a:gd name="connsiteY198" fmla="*/ 2400208 h 2530028"/>
              <a:gd name="connsiteX199" fmla="*/ 1960968 w 2707874"/>
              <a:gd name="connsiteY199" fmla="*/ 2403542 h 2530028"/>
              <a:gd name="connsiteX200" fmla="*/ 1964302 w 2707874"/>
              <a:gd name="connsiteY200" fmla="*/ 2404864 h 2530028"/>
              <a:gd name="connsiteX201" fmla="*/ 1989418 w 2707874"/>
              <a:gd name="connsiteY201" fmla="*/ 2404864 h 2530028"/>
              <a:gd name="connsiteX202" fmla="*/ 1992752 w 2707874"/>
              <a:gd name="connsiteY202" fmla="*/ 2403542 h 2530028"/>
              <a:gd name="connsiteX203" fmla="*/ 1994073 w 2707874"/>
              <a:gd name="connsiteY203" fmla="*/ 2400208 h 2530028"/>
              <a:gd name="connsiteX204" fmla="*/ 1994073 w 2707874"/>
              <a:gd name="connsiteY204" fmla="*/ 2346758 h 2530028"/>
              <a:gd name="connsiteX205" fmla="*/ 1984533 w 2707874"/>
              <a:gd name="connsiteY205" fmla="*/ 2314630 h 2530028"/>
              <a:gd name="connsiteX206" fmla="*/ 1956371 w 2707874"/>
              <a:gd name="connsiteY206" fmla="*/ 2303595 h 2530028"/>
              <a:gd name="connsiteX207" fmla="*/ 1833837 w 2707874"/>
              <a:gd name="connsiteY207" fmla="*/ 2303595 h 2530028"/>
              <a:gd name="connsiteX208" fmla="*/ 1796652 w 2707874"/>
              <a:gd name="connsiteY208" fmla="*/ 2318309 h 2530028"/>
              <a:gd name="connsiteX209" fmla="*/ 1782456 w 2707874"/>
              <a:gd name="connsiteY209" fmla="*/ 2356126 h 2530028"/>
              <a:gd name="connsiteX210" fmla="*/ 1797572 w 2707874"/>
              <a:gd name="connsiteY210" fmla="*/ 2393024 h 2530028"/>
              <a:gd name="connsiteX211" fmla="*/ 1836252 w 2707874"/>
              <a:gd name="connsiteY211" fmla="*/ 2407680 h 2530028"/>
              <a:gd name="connsiteX212" fmla="*/ 1861942 w 2707874"/>
              <a:gd name="connsiteY212" fmla="*/ 2402507 h 2530028"/>
              <a:gd name="connsiteX213" fmla="*/ 1879586 w 2707874"/>
              <a:gd name="connsiteY213" fmla="*/ 2388713 h 2530028"/>
              <a:gd name="connsiteX214" fmla="*/ 1879529 w 2707874"/>
              <a:gd name="connsiteY214" fmla="*/ 2388656 h 2530028"/>
              <a:gd name="connsiteX215" fmla="*/ 1880506 w 2707874"/>
              <a:gd name="connsiteY215" fmla="*/ 2385150 h 2530028"/>
              <a:gd name="connsiteX216" fmla="*/ 1878495 w 2707874"/>
              <a:gd name="connsiteY216" fmla="*/ 2382219 h 2530028"/>
              <a:gd name="connsiteX217" fmla="*/ 1861884 w 2707874"/>
              <a:gd name="connsiteY217" fmla="*/ 2371299 h 2530028"/>
              <a:gd name="connsiteX218" fmla="*/ 1857976 w 2707874"/>
              <a:gd name="connsiteY218" fmla="*/ 2370207 h 2530028"/>
              <a:gd name="connsiteX219" fmla="*/ 1854298 w 2707874"/>
              <a:gd name="connsiteY219" fmla="*/ 2372161 h 2530028"/>
              <a:gd name="connsiteX220" fmla="*/ 1846022 w 2707874"/>
              <a:gd name="connsiteY220" fmla="*/ 2377965 h 2530028"/>
              <a:gd name="connsiteX221" fmla="*/ 1836654 w 2707874"/>
              <a:gd name="connsiteY221" fmla="*/ 2379805 h 2530028"/>
              <a:gd name="connsiteX222" fmla="*/ 1823723 w 2707874"/>
              <a:gd name="connsiteY222" fmla="*/ 2375839 h 2530028"/>
              <a:gd name="connsiteX223" fmla="*/ 1816998 w 2707874"/>
              <a:gd name="connsiteY223" fmla="*/ 2365034 h 2530028"/>
              <a:gd name="connsiteX224" fmla="*/ 1878379 w 2707874"/>
              <a:gd name="connsiteY224" fmla="*/ 2365034 h 2530028"/>
              <a:gd name="connsiteX225" fmla="*/ 1882345 w 2707874"/>
              <a:gd name="connsiteY225" fmla="*/ 2363080 h 2530028"/>
              <a:gd name="connsiteX226" fmla="*/ 1883724 w 2707874"/>
              <a:gd name="connsiteY226" fmla="*/ 2357907 h 2530028"/>
              <a:gd name="connsiteX227" fmla="*/ 1883724 w 2707874"/>
              <a:gd name="connsiteY227" fmla="*/ 2352275 h 2530028"/>
              <a:gd name="connsiteX228" fmla="*/ 1869873 w 2707874"/>
              <a:gd name="connsiteY228" fmla="*/ 2317676 h 2530028"/>
              <a:gd name="connsiteX229" fmla="*/ 1833837 w 2707874"/>
              <a:gd name="connsiteY229" fmla="*/ 2303595 h 2530028"/>
              <a:gd name="connsiteX230" fmla="*/ 2286326 w 2707874"/>
              <a:gd name="connsiteY230" fmla="*/ 2303480 h 2530028"/>
              <a:gd name="connsiteX231" fmla="*/ 2252014 w 2707874"/>
              <a:gd name="connsiteY231" fmla="*/ 2318136 h 2530028"/>
              <a:gd name="connsiteX232" fmla="*/ 2238048 w 2707874"/>
              <a:gd name="connsiteY232" fmla="*/ 2355493 h 2530028"/>
              <a:gd name="connsiteX233" fmla="*/ 2252014 w 2707874"/>
              <a:gd name="connsiteY233" fmla="*/ 2392909 h 2530028"/>
              <a:gd name="connsiteX234" fmla="*/ 2286326 w 2707874"/>
              <a:gd name="connsiteY234" fmla="*/ 2407564 h 2530028"/>
              <a:gd name="connsiteX235" fmla="*/ 2300982 w 2707874"/>
              <a:gd name="connsiteY235" fmla="*/ 2404806 h 2530028"/>
              <a:gd name="connsiteX236" fmla="*/ 2311844 w 2707874"/>
              <a:gd name="connsiteY236" fmla="*/ 2397334 h 2530028"/>
              <a:gd name="connsiteX237" fmla="*/ 2311844 w 2707874"/>
              <a:gd name="connsiteY237" fmla="*/ 2401702 h 2530028"/>
              <a:gd name="connsiteX238" fmla="*/ 2306269 w 2707874"/>
              <a:gd name="connsiteY238" fmla="*/ 2416760 h 2530028"/>
              <a:gd name="connsiteX239" fmla="*/ 2290348 w 2707874"/>
              <a:gd name="connsiteY239" fmla="*/ 2422048 h 2530028"/>
              <a:gd name="connsiteX240" fmla="*/ 2279602 w 2707874"/>
              <a:gd name="connsiteY240" fmla="*/ 2419806 h 2530028"/>
              <a:gd name="connsiteX241" fmla="*/ 2269601 w 2707874"/>
              <a:gd name="connsiteY241" fmla="*/ 2412852 h 2530028"/>
              <a:gd name="connsiteX242" fmla="*/ 2265980 w 2707874"/>
              <a:gd name="connsiteY242" fmla="*/ 2411415 h 2530028"/>
              <a:gd name="connsiteX243" fmla="*/ 2261900 w 2707874"/>
              <a:gd name="connsiteY243" fmla="*/ 2412737 h 2530028"/>
              <a:gd name="connsiteX244" fmla="*/ 2244428 w 2707874"/>
              <a:gd name="connsiteY244" fmla="*/ 2424404 h 2530028"/>
              <a:gd name="connsiteX245" fmla="*/ 2240979 w 2707874"/>
              <a:gd name="connsiteY245" fmla="*/ 2428887 h 2530028"/>
              <a:gd name="connsiteX246" fmla="*/ 2242531 w 2707874"/>
              <a:gd name="connsiteY246" fmla="*/ 2433715 h 2530028"/>
              <a:gd name="connsiteX247" fmla="*/ 2262647 w 2707874"/>
              <a:gd name="connsiteY247" fmla="*/ 2447279 h 2530028"/>
              <a:gd name="connsiteX248" fmla="*/ 2290234 w 2707874"/>
              <a:gd name="connsiteY248" fmla="*/ 2452278 h 2530028"/>
              <a:gd name="connsiteX249" fmla="*/ 2330695 w 2707874"/>
              <a:gd name="connsiteY249" fmla="*/ 2438715 h 2530028"/>
              <a:gd name="connsiteX250" fmla="*/ 2346155 w 2707874"/>
              <a:gd name="connsiteY250" fmla="*/ 2401817 h 2530028"/>
              <a:gd name="connsiteX251" fmla="*/ 2346155 w 2707874"/>
              <a:gd name="connsiteY251" fmla="*/ 2310779 h 2530028"/>
              <a:gd name="connsiteX252" fmla="*/ 2344833 w 2707874"/>
              <a:gd name="connsiteY252" fmla="*/ 2307618 h 2530028"/>
              <a:gd name="connsiteX253" fmla="*/ 2341558 w 2707874"/>
              <a:gd name="connsiteY253" fmla="*/ 2306296 h 2530028"/>
              <a:gd name="connsiteX254" fmla="*/ 2317074 w 2707874"/>
              <a:gd name="connsiteY254" fmla="*/ 2306296 h 2530028"/>
              <a:gd name="connsiteX255" fmla="*/ 2313913 w 2707874"/>
              <a:gd name="connsiteY255" fmla="*/ 2307618 h 2530028"/>
              <a:gd name="connsiteX256" fmla="*/ 2312591 w 2707874"/>
              <a:gd name="connsiteY256" fmla="*/ 2310779 h 2530028"/>
              <a:gd name="connsiteX257" fmla="*/ 2312591 w 2707874"/>
              <a:gd name="connsiteY257" fmla="*/ 2313711 h 2530028"/>
              <a:gd name="connsiteX258" fmla="*/ 2302073 w 2707874"/>
              <a:gd name="connsiteY258" fmla="*/ 2306239 h 2530028"/>
              <a:gd name="connsiteX259" fmla="*/ 2286326 w 2707874"/>
              <a:gd name="connsiteY259" fmla="*/ 2303480 h 2530028"/>
              <a:gd name="connsiteX260" fmla="*/ 2050915 w 2707874"/>
              <a:gd name="connsiteY260" fmla="*/ 2303480 h 2530028"/>
              <a:gd name="connsiteX261" fmla="*/ 2016603 w 2707874"/>
              <a:gd name="connsiteY261" fmla="*/ 2318136 h 2530028"/>
              <a:gd name="connsiteX262" fmla="*/ 2002637 w 2707874"/>
              <a:gd name="connsiteY262" fmla="*/ 2355493 h 2530028"/>
              <a:gd name="connsiteX263" fmla="*/ 2016603 w 2707874"/>
              <a:gd name="connsiteY263" fmla="*/ 2392909 h 2530028"/>
              <a:gd name="connsiteX264" fmla="*/ 2050915 w 2707874"/>
              <a:gd name="connsiteY264" fmla="*/ 2407564 h 2530028"/>
              <a:gd name="connsiteX265" fmla="*/ 2065571 w 2707874"/>
              <a:gd name="connsiteY265" fmla="*/ 2404806 h 2530028"/>
              <a:gd name="connsiteX266" fmla="*/ 2076433 w 2707874"/>
              <a:gd name="connsiteY266" fmla="*/ 2397334 h 2530028"/>
              <a:gd name="connsiteX267" fmla="*/ 2076433 w 2707874"/>
              <a:gd name="connsiteY267" fmla="*/ 2401702 h 2530028"/>
              <a:gd name="connsiteX268" fmla="*/ 2070858 w 2707874"/>
              <a:gd name="connsiteY268" fmla="*/ 2416760 h 2530028"/>
              <a:gd name="connsiteX269" fmla="*/ 2054938 w 2707874"/>
              <a:gd name="connsiteY269" fmla="*/ 2422048 h 2530028"/>
              <a:gd name="connsiteX270" fmla="*/ 2044190 w 2707874"/>
              <a:gd name="connsiteY270" fmla="*/ 2419806 h 2530028"/>
              <a:gd name="connsiteX271" fmla="*/ 2034190 w 2707874"/>
              <a:gd name="connsiteY271" fmla="*/ 2412852 h 2530028"/>
              <a:gd name="connsiteX272" fmla="*/ 2030570 w 2707874"/>
              <a:gd name="connsiteY272" fmla="*/ 2411415 h 2530028"/>
              <a:gd name="connsiteX273" fmla="*/ 2026489 w 2707874"/>
              <a:gd name="connsiteY273" fmla="*/ 2412737 h 2530028"/>
              <a:gd name="connsiteX274" fmla="*/ 2009017 w 2707874"/>
              <a:gd name="connsiteY274" fmla="*/ 2424404 h 2530028"/>
              <a:gd name="connsiteX275" fmla="*/ 2005568 w 2707874"/>
              <a:gd name="connsiteY275" fmla="*/ 2428887 h 2530028"/>
              <a:gd name="connsiteX276" fmla="*/ 2007120 w 2707874"/>
              <a:gd name="connsiteY276" fmla="*/ 2433715 h 2530028"/>
              <a:gd name="connsiteX277" fmla="*/ 2027236 w 2707874"/>
              <a:gd name="connsiteY277" fmla="*/ 2447279 h 2530028"/>
              <a:gd name="connsiteX278" fmla="*/ 2054823 w 2707874"/>
              <a:gd name="connsiteY278" fmla="*/ 2452278 h 2530028"/>
              <a:gd name="connsiteX279" fmla="*/ 2095284 w 2707874"/>
              <a:gd name="connsiteY279" fmla="*/ 2438715 h 2530028"/>
              <a:gd name="connsiteX280" fmla="*/ 2110744 w 2707874"/>
              <a:gd name="connsiteY280" fmla="*/ 2401817 h 2530028"/>
              <a:gd name="connsiteX281" fmla="*/ 2110744 w 2707874"/>
              <a:gd name="connsiteY281" fmla="*/ 2310779 h 2530028"/>
              <a:gd name="connsiteX282" fmla="*/ 2109423 w 2707874"/>
              <a:gd name="connsiteY282" fmla="*/ 2307618 h 2530028"/>
              <a:gd name="connsiteX283" fmla="*/ 2106146 w 2707874"/>
              <a:gd name="connsiteY283" fmla="*/ 2306296 h 2530028"/>
              <a:gd name="connsiteX284" fmla="*/ 2081663 w 2707874"/>
              <a:gd name="connsiteY284" fmla="*/ 2306296 h 2530028"/>
              <a:gd name="connsiteX285" fmla="*/ 2078502 w 2707874"/>
              <a:gd name="connsiteY285" fmla="*/ 2307618 h 2530028"/>
              <a:gd name="connsiteX286" fmla="*/ 2077180 w 2707874"/>
              <a:gd name="connsiteY286" fmla="*/ 2310779 h 2530028"/>
              <a:gd name="connsiteX287" fmla="*/ 2077180 w 2707874"/>
              <a:gd name="connsiteY287" fmla="*/ 2313711 h 2530028"/>
              <a:gd name="connsiteX288" fmla="*/ 2066662 w 2707874"/>
              <a:gd name="connsiteY288" fmla="*/ 2306239 h 2530028"/>
              <a:gd name="connsiteX289" fmla="*/ 2050915 w 2707874"/>
              <a:gd name="connsiteY289" fmla="*/ 2303480 h 2530028"/>
              <a:gd name="connsiteX290" fmla="*/ 1110133 w 2707874"/>
              <a:gd name="connsiteY290" fmla="*/ 2271065 h 2530028"/>
              <a:gd name="connsiteX291" fmla="*/ 1098236 w 2707874"/>
              <a:gd name="connsiteY291" fmla="*/ 2283135 h 2530028"/>
              <a:gd name="connsiteX292" fmla="*/ 1110133 w 2707874"/>
              <a:gd name="connsiteY292" fmla="*/ 2295147 h 2530028"/>
              <a:gd name="connsiteX293" fmla="*/ 1110133 w 2707874"/>
              <a:gd name="connsiteY293" fmla="*/ 2295089 h 2530028"/>
              <a:gd name="connsiteX294" fmla="*/ 1122030 w 2707874"/>
              <a:gd name="connsiteY294" fmla="*/ 2283077 h 2530028"/>
              <a:gd name="connsiteX295" fmla="*/ 1110133 w 2707874"/>
              <a:gd name="connsiteY295" fmla="*/ 2271065 h 2530028"/>
              <a:gd name="connsiteX296" fmla="*/ 1287438 w 2707874"/>
              <a:gd name="connsiteY296" fmla="*/ 2270893 h 2530028"/>
              <a:gd name="connsiteX297" fmla="*/ 1256863 w 2707874"/>
              <a:gd name="connsiteY297" fmla="*/ 2306412 h 2530028"/>
              <a:gd name="connsiteX298" fmla="*/ 1256863 w 2707874"/>
              <a:gd name="connsiteY298" fmla="*/ 2308308 h 2530028"/>
              <a:gd name="connsiteX299" fmla="*/ 1244908 w 2707874"/>
              <a:gd name="connsiteY299" fmla="*/ 2308308 h 2530028"/>
              <a:gd name="connsiteX300" fmla="*/ 1244908 w 2707874"/>
              <a:gd name="connsiteY300" fmla="*/ 2321930 h 2530028"/>
              <a:gd name="connsiteX301" fmla="*/ 1256863 w 2707874"/>
              <a:gd name="connsiteY301" fmla="*/ 2321930 h 2530028"/>
              <a:gd name="connsiteX302" fmla="*/ 1257035 w 2707874"/>
              <a:gd name="connsiteY302" fmla="*/ 2404691 h 2530028"/>
              <a:gd name="connsiteX303" fmla="*/ 1279277 w 2707874"/>
              <a:gd name="connsiteY303" fmla="*/ 2404691 h 2530028"/>
              <a:gd name="connsiteX304" fmla="*/ 1279277 w 2707874"/>
              <a:gd name="connsiteY304" fmla="*/ 2321930 h 2530028"/>
              <a:gd name="connsiteX305" fmla="*/ 1306347 w 2707874"/>
              <a:gd name="connsiteY305" fmla="*/ 2321930 h 2530028"/>
              <a:gd name="connsiteX306" fmla="*/ 1306347 w 2707874"/>
              <a:gd name="connsiteY306" fmla="*/ 2308308 h 2530028"/>
              <a:gd name="connsiteX307" fmla="*/ 1279105 w 2707874"/>
              <a:gd name="connsiteY307" fmla="*/ 2308308 h 2530028"/>
              <a:gd name="connsiteX308" fmla="*/ 1279105 w 2707874"/>
              <a:gd name="connsiteY308" fmla="*/ 2306412 h 2530028"/>
              <a:gd name="connsiteX309" fmla="*/ 1298358 w 2707874"/>
              <a:gd name="connsiteY309" fmla="*/ 2283193 h 2530028"/>
              <a:gd name="connsiteX310" fmla="*/ 1306347 w 2707874"/>
              <a:gd name="connsiteY310" fmla="*/ 2283710 h 2530028"/>
              <a:gd name="connsiteX311" fmla="*/ 1306347 w 2707874"/>
              <a:gd name="connsiteY311" fmla="*/ 2275606 h 2530028"/>
              <a:gd name="connsiteX312" fmla="*/ 1287438 w 2707874"/>
              <a:gd name="connsiteY312" fmla="*/ 2270893 h 2530028"/>
              <a:gd name="connsiteX313" fmla="*/ 0 w 2707874"/>
              <a:gd name="connsiteY313" fmla="*/ 0 h 2530028"/>
              <a:gd name="connsiteX314" fmla="*/ 2707874 w 2707874"/>
              <a:gd name="connsiteY314" fmla="*/ 0 h 2530028"/>
              <a:gd name="connsiteX315" fmla="*/ 2707874 w 2707874"/>
              <a:gd name="connsiteY315" fmla="*/ 2530028 h 2530028"/>
              <a:gd name="connsiteX316" fmla="*/ 0 w 2707874"/>
              <a:gd name="connsiteY316" fmla="*/ 2530028 h 253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2707874" h="2530028">
                <a:moveTo>
                  <a:pt x="1721362" y="2355379"/>
                </a:moveTo>
                <a:lnTo>
                  <a:pt x="1721362" y="2371758"/>
                </a:lnTo>
                <a:cubicBezTo>
                  <a:pt x="1721362" y="2384058"/>
                  <a:pt x="1711074" y="2394403"/>
                  <a:pt x="1698832" y="2394403"/>
                </a:cubicBezTo>
                <a:cubicBezTo>
                  <a:pt x="1689234" y="2394403"/>
                  <a:pt x="1682510" y="2387334"/>
                  <a:pt x="1682510" y="2377161"/>
                </a:cubicBezTo>
                <a:cubicBezTo>
                  <a:pt x="1682510" y="2362621"/>
                  <a:pt x="1702338" y="2356413"/>
                  <a:pt x="1719350" y="2355494"/>
                </a:cubicBezTo>
                <a:close/>
                <a:moveTo>
                  <a:pt x="2292533" y="2335378"/>
                </a:moveTo>
                <a:cubicBezTo>
                  <a:pt x="2298050" y="2335378"/>
                  <a:pt x="2302763" y="2337332"/>
                  <a:pt x="2306614" y="2341298"/>
                </a:cubicBezTo>
                <a:cubicBezTo>
                  <a:pt x="2310407" y="2345206"/>
                  <a:pt x="2312361" y="2349976"/>
                  <a:pt x="2312361" y="2355609"/>
                </a:cubicBezTo>
                <a:cubicBezTo>
                  <a:pt x="2312361" y="2361183"/>
                  <a:pt x="2310464" y="2365954"/>
                  <a:pt x="2306614" y="2369919"/>
                </a:cubicBezTo>
                <a:cubicBezTo>
                  <a:pt x="2302763" y="2373885"/>
                  <a:pt x="2298050" y="2375839"/>
                  <a:pt x="2292533" y="2375839"/>
                </a:cubicBezTo>
                <a:cubicBezTo>
                  <a:pt x="2287015" y="2375839"/>
                  <a:pt x="2282302" y="2373885"/>
                  <a:pt x="2278394" y="2369919"/>
                </a:cubicBezTo>
                <a:cubicBezTo>
                  <a:pt x="2274544" y="2366011"/>
                  <a:pt x="2272589" y="2361183"/>
                  <a:pt x="2272589" y="2355609"/>
                </a:cubicBezTo>
                <a:cubicBezTo>
                  <a:pt x="2272589" y="2350034"/>
                  <a:pt x="2274486" y="2345263"/>
                  <a:pt x="2278394" y="2341298"/>
                </a:cubicBezTo>
                <a:cubicBezTo>
                  <a:pt x="2282245" y="2337332"/>
                  <a:pt x="2287015" y="2335378"/>
                  <a:pt x="2292533" y="2335378"/>
                </a:cubicBezTo>
                <a:close/>
                <a:moveTo>
                  <a:pt x="2057122" y="2335378"/>
                </a:moveTo>
                <a:cubicBezTo>
                  <a:pt x="2062639" y="2335378"/>
                  <a:pt x="2067352" y="2337332"/>
                  <a:pt x="2071203" y="2341298"/>
                </a:cubicBezTo>
                <a:cubicBezTo>
                  <a:pt x="2074996" y="2345206"/>
                  <a:pt x="2076950" y="2349976"/>
                  <a:pt x="2076950" y="2355609"/>
                </a:cubicBezTo>
                <a:cubicBezTo>
                  <a:pt x="2076950" y="2361183"/>
                  <a:pt x="2075054" y="2365954"/>
                  <a:pt x="2071203" y="2369919"/>
                </a:cubicBezTo>
                <a:cubicBezTo>
                  <a:pt x="2067352" y="2373885"/>
                  <a:pt x="2062639" y="2375839"/>
                  <a:pt x="2057122" y="2375839"/>
                </a:cubicBezTo>
                <a:cubicBezTo>
                  <a:pt x="2051604" y="2375839"/>
                  <a:pt x="2046891" y="2373885"/>
                  <a:pt x="2042984" y="2369919"/>
                </a:cubicBezTo>
                <a:cubicBezTo>
                  <a:pt x="2039133" y="2366011"/>
                  <a:pt x="2037178" y="2361183"/>
                  <a:pt x="2037178" y="2355609"/>
                </a:cubicBezTo>
                <a:cubicBezTo>
                  <a:pt x="2037178" y="2350034"/>
                  <a:pt x="2039075" y="2345263"/>
                  <a:pt x="2042984" y="2341298"/>
                </a:cubicBezTo>
                <a:cubicBezTo>
                  <a:pt x="2046834" y="2337332"/>
                  <a:pt x="2051604" y="2335378"/>
                  <a:pt x="2057122" y="2335378"/>
                </a:cubicBezTo>
                <a:close/>
                <a:moveTo>
                  <a:pt x="2174769" y="2335321"/>
                </a:moveTo>
                <a:cubicBezTo>
                  <a:pt x="2180287" y="2335321"/>
                  <a:pt x="2184999" y="2337275"/>
                  <a:pt x="2188850" y="2341241"/>
                </a:cubicBezTo>
                <a:cubicBezTo>
                  <a:pt x="2192701" y="2345149"/>
                  <a:pt x="2194656" y="2349976"/>
                  <a:pt x="2194656" y="2355551"/>
                </a:cubicBezTo>
                <a:cubicBezTo>
                  <a:pt x="2194656" y="2361126"/>
                  <a:pt x="2192701" y="2365896"/>
                  <a:pt x="2188850" y="2369862"/>
                </a:cubicBezTo>
                <a:cubicBezTo>
                  <a:pt x="2184999" y="2373828"/>
                  <a:pt x="2180287" y="2375782"/>
                  <a:pt x="2174769" y="2375782"/>
                </a:cubicBezTo>
                <a:cubicBezTo>
                  <a:pt x="2169252" y="2375782"/>
                  <a:pt x="2164539" y="2373828"/>
                  <a:pt x="2160689" y="2369862"/>
                </a:cubicBezTo>
                <a:cubicBezTo>
                  <a:pt x="2156838" y="2365954"/>
                  <a:pt x="2154884" y="2361184"/>
                  <a:pt x="2154884" y="2355551"/>
                </a:cubicBezTo>
                <a:cubicBezTo>
                  <a:pt x="2154884" y="2349976"/>
                  <a:pt x="2156838" y="2345206"/>
                  <a:pt x="2160689" y="2341241"/>
                </a:cubicBezTo>
                <a:cubicBezTo>
                  <a:pt x="2164539" y="2337275"/>
                  <a:pt x="2169252" y="2335321"/>
                  <a:pt x="2174769" y="2335321"/>
                </a:cubicBezTo>
                <a:close/>
                <a:moveTo>
                  <a:pt x="1943784" y="2333424"/>
                </a:moveTo>
                <a:lnTo>
                  <a:pt x="1943842" y="2333424"/>
                </a:lnTo>
                <a:lnTo>
                  <a:pt x="1943813" y="2333435"/>
                </a:lnTo>
                <a:close/>
                <a:moveTo>
                  <a:pt x="2407767" y="2329918"/>
                </a:moveTo>
                <a:cubicBezTo>
                  <a:pt x="2411790" y="2329918"/>
                  <a:pt x="2415295" y="2331125"/>
                  <a:pt x="2418284" y="2333539"/>
                </a:cubicBezTo>
                <a:cubicBezTo>
                  <a:pt x="2421273" y="2335896"/>
                  <a:pt x="2423112" y="2339056"/>
                  <a:pt x="2423802" y="2342850"/>
                </a:cubicBezTo>
                <a:lnTo>
                  <a:pt x="2391156" y="2342850"/>
                </a:lnTo>
                <a:cubicBezTo>
                  <a:pt x="2392076" y="2339056"/>
                  <a:pt x="2394088" y="2335953"/>
                  <a:pt x="2397192" y="2333539"/>
                </a:cubicBezTo>
                <a:cubicBezTo>
                  <a:pt x="2400295" y="2331125"/>
                  <a:pt x="2403743" y="2329918"/>
                  <a:pt x="2407767" y="2329918"/>
                </a:cubicBezTo>
                <a:close/>
                <a:moveTo>
                  <a:pt x="1834355" y="2329918"/>
                </a:moveTo>
                <a:cubicBezTo>
                  <a:pt x="1838378" y="2329918"/>
                  <a:pt x="1841884" y="2331183"/>
                  <a:pt x="1844873" y="2333539"/>
                </a:cubicBezTo>
                <a:cubicBezTo>
                  <a:pt x="1847861" y="2335896"/>
                  <a:pt x="1849700" y="2339056"/>
                  <a:pt x="1850390" y="2342850"/>
                </a:cubicBezTo>
                <a:lnTo>
                  <a:pt x="1817745" y="2342850"/>
                </a:lnTo>
                <a:cubicBezTo>
                  <a:pt x="1818664" y="2339056"/>
                  <a:pt x="1820676" y="2335953"/>
                  <a:pt x="1823780" y="2333539"/>
                </a:cubicBezTo>
                <a:cubicBezTo>
                  <a:pt x="1826883" y="2331125"/>
                  <a:pt x="1830332" y="2329918"/>
                  <a:pt x="1834355" y="2329918"/>
                </a:cubicBezTo>
                <a:close/>
                <a:moveTo>
                  <a:pt x="1362441" y="2319229"/>
                </a:moveTo>
                <a:cubicBezTo>
                  <a:pt x="1382556" y="2319229"/>
                  <a:pt x="1389683" y="2338137"/>
                  <a:pt x="1389683" y="2355839"/>
                </a:cubicBezTo>
                <a:cubicBezTo>
                  <a:pt x="1389683" y="2391645"/>
                  <a:pt x="1368821" y="2394404"/>
                  <a:pt x="1362441" y="2394404"/>
                </a:cubicBezTo>
                <a:cubicBezTo>
                  <a:pt x="1342555" y="2394404"/>
                  <a:pt x="1335428" y="2374518"/>
                  <a:pt x="1335428" y="2355839"/>
                </a:cubicBezTo>
                <a:cubicBezTo>
                  <a:pt x="1335428" y="2338137"/>
                  <a:pt x="1342498" y="2319229"/>
                  <a:pt x="1362441" y="2319229"/>
                </a:cubicBezTo>
                <a:close/>
                <a:moveTo>
                  <a:pt x="1427961" y="2308308"/>
                </a:moveTo>
                <a:lnTo>
                  <a:pt x="1427961" y="2404690"/>
                </a:lnTo>
                <a:lnTo>
                  <a:pt x="1427961" y="2404748"/>
                </a:lnTo>
                <a:lnTo>
                  <a:pt x="1450030" y="2404748"/>
                </a:lnTo>
                <a:lnTo>
                  <a:pt x="1450030" y="2332447"/>
                </a:lnTo>
                <a:lnTo>
                  <a:pt x="1451007" y="2331872"/>
                </a:lnTo>
                <a:cubicBezTo>
                  <a:pt x="1458019" y="2327849"/>
                  <a:pt x="1466238" y="2323653"/>
                  <a:pt x="1474169" y="2322848"/>
                </a:cubicBezTo>
                <a:cubicBezTo>
                  <a:pt x="1475261" y="2322677"/>
                  <a:pt x="1476526" y="2322677"/>
                  <a:pt x="1477848" y="2322677"/>
                </a:cubicBezTo>
                <a:cubicBezTo>
                  <a:pt x="1480319" y="2322677"/>
                  <a:pt x="1482675" y="2322848"/>
                  <a:pt x="1484285" y="2323021"/>
                </a:cubicBezTo>
                <a:lnTo>
                  <a:pt x="1484285" y="2308365"/>
                </a:lnTo>
                <a:cubicBezTo>
                  <a:pt x="1474399" y="2308882"/>
                  <a:pt x="1461640" y="2313595"/>
                  <a:pt x="1453076" y="2319860"/>
                </a:cubicBezTo>
                <a:lnTo>
                  <a:pt x="1450030" y="2322101"/>
                </a:lnTo>
                <a:lnTo>
                  <a:pt x="1450030" y="2308308"/>
                </a:lnTo>
                <a:close/>
                <a:moveTo>
                  <a:pt x="1099041" y="2308308"/>
                </a:moveTo>
                <a:lnTo>
                  <a:pt x="1099041" y="2404690"/>
                </a:lnTo>
                <a:lnTo>
                  <a:pt x="1121053" y="2404690"/>
                </a:lnTo>
                <a:lnTo>
                  <a:pt x="1121053" y="2308308"/>
                </a:lnTo>
                <a:close/>
                <a:moveTo>
                  <a:pt x="1556586" y="2305147"/>
                </a:moveTo>
                <a:cubicBezTo>
                  <a:pt x="1546758" y="2305147"/>
                  <a:pt x="1533712" y="2311527"/>
                  <a:pt x="1525838" y="2317849"/>
                </a:cubicBezTo>
                <a:lnTo>
                  <a:pt x="1522734" y="2320378"/>
                </a:lnTo>
                <a:lnTo>
                  <a:pt x="1522734" y="2308308"/>
                </a:lnTo>
                <a:lnTo>
                  <a:pt x="1500664" y="2308308"/>
                </a:lnTo>
                <a:lnTo>
                  <a:pt x="1500664" y="2404634"/>
                </a:lnTo>
                <a:lnTo>
                  <a:pt x="1522734" y="2404634"/>
                </a:lnTo>
                <a:lnTo>
                  <a:pt x="1522734" y="2329229"/>
                </a:lnTo>
                <a:lnTo>
                  <a:pt x="1523539" y="2328654"/>
                </a:lnTo>
                <a:cubicBezTo>
                  <a:pt x="1528769" y="2325033"/>
                  <a:pt x="1537390" y="2321355"/>
                  <a:pt x="1544861" y="2321355"/>
                </a:cubicBezTo>
                <a:cubicBezTo>
                  <a:pt x="1561586" y="2321355"/>
                  <a:pt x="1561586" y="2338022"/>
                  <a:pt x="1561586" y="2346011"/>
                </a:cubicBezTo>
                <a:lnTo>
                  <a:pt x="1561586" y="2404691"/>
                </a:lnTo>
                <a:lnTo>
                  <a:pt x="1583656" y="2404691"/>
                </a:lnTo>
                <a:lnTo>
                  <a:pt x="1583656" y="2338482"/>
                </a:lnTo>
                <a:cubicBezTo>
                  <a:pt x="1583656" y="2335436"/>
                  <a:pt x="1583426" y="2332907"/>
                  <a:pt x="1582909" y="2330723"/>
                </a:cubicBezTo>
                <a:lnTo>
                  <a:pt x="1582622" y="2329401"/>
                </a:lnTo>
                <a:lnTo>
                  <a:pt x="1583771" y="2328654"/>
                </a:lnTo>
                <a:cubicBezTo>
                  <a:pt x="1590898" y="2323999"/>
                  <a:pt x="1598656" y="2321355"/>
                  <a:pt x="1605036" y="2321355"/>
                </a:cubicBezTo>
                <a:cubicBezTo>
                  <a:pt x="1622508" y="2321355"/>
                  <a:pt x="1622508" y="2339918"/>
                  <a:pt x="1622508" y="2346011"/>
                </a:cubicBezTo>
                <a:lnTo>
                  <a:pt x="1622508" y="2404691"/>
                </a:lnTo>
                <a:lnTo>
                  <a:pt x="1622565" y="2404691"/>
                </a:lnTo>
                <a:lnTo>
                  <a:pt x="1644635" y="2404691"/>
                </a:lnTo>
                <a:lnTo>
                  <a:pt x="1644635" y="2338482"/>
                </a:lnTo>
                <a:cubicBezTo>
                  <a:pt x="1644635" y="2328482"/>
                  <a:pt x="1641934" y="2305147"/>
                  <a:pt x="1616588" y="2305147"/>
                </a:cubicBezTo>
                <a:cubicBezTo>
                  <a:pt x="1608370" y="2305147"/>
                  <a:pt x="1596645" y="2310205"/>
                  <a:pt x="1582622" y="2319746"/>
                </a:cubicBezTo>
                <a:lnTo>
                  <a:pt x="1580782" y="2321010"/>
                </a:lnTo>
                <a:lnTo>
                  <a:pt x="1579805" y="2318998"/>
                </a:lnTo>
                <a:cubicBezTo>
                  <a:pt x="1575265" y="2309802"/>
                  <a:pt x="1567506" y="2305147"/>
                  <a:pt x="1556586" y="2305147"/>
                </a:cubicBezTo>
                <a:close/>
                <a:moveTo>
                  <a:pt x="1201056" y="2305147"/>
                </a:moveTo>
                <a:cubicBezTo>
                  <a:pt x="1190309" y="2305147"/>
                  <a:pt x="1176342" y="2311757"/>
                  <a:pt x="1167951" y="2317906"/>
                </a:cubicBezTo>
                <a:lnTo>
                  <a:pt x="1164905" y="2320148"/>
                </a:lnTo>
                <a:lnTo>
                  <a:pt x="1164905" y="2308308"/>
                </a:lnTo>
                <a:lnTo>
                  <a:pt x="1142835" y="2308308"/>
                </a:lnTo>
                <a:lnTo>
                  <a:pt x="1142835" y="2404691"/>
                </a:lnTo>
                <a:lnTo>
                  <a:pt x="1164905" y="2404691"/>
                </a:lnTo>
                <a:lnTo>
                  <a:pt x="1164905" y="2329171"/>
                </a:lnTo>
                <a:lnTo>
                  <a:pt x="1165882" y="2328596"/>
                </a:lnTo>
                <a:cubicBezTo>
                  <a:pt x="1172146" y="2324975"/>
                  <a:pt x="1182262" y="2321355"/>
                  <a:pt x="1190596" y="2321355"/>
                </a:cubicBezTo>
                <a:cubicBezTo>
                  <a:pt x="1207091" y="2321355"/>
                  <a:pt x="1207091" y="2338022"/>
                  <a:pt x="1207091" y="2346011"/>
                </a:cubicBezTo>
                <a:lnTo>
                  <a:pt x="1207091" y="2404691"/>
                </a:lnTo>
                <a:lnTo>
                  <a:pt x="1229103" y="2404691"/>
                </a:lnTo>
                <a:lnTo>
                  <a:pt x="1229103" y="2338482"/>
                </a:lnTo>
                <a:cubicBezTo>
                  <a:pt x="1229103" y="2328482"/>
                  <a:pt x="1226401" y="2305147"/>
                  <a:pt x="1201056" y="2305147"/>
                </a:cubicBezTo>
                <a:close/>
                <a:moveTo>
                  <a:pt x="1362441" y="2305090"/>
                </a:moveTo>
                <a:cubicBezTo>
                  <a:pt x="1330428" y="2305090"/>
                  <a:pt x="1313531" y="2322389"/>
                  <a:pt x="1313531" y="2355379"/>
                </a:cubicBezTo>
                <a:cubicBezTo>
                  <a:pt x="1313531" y="2388369"/>
                  <a:pt x="1331348" y="2407278"/>
                  <a:pt x="1362441" y="2407278"/>
                </a:cubicBezTo>
                <a:cubicBezTo>
                  <a:pt x="1393994" y="2407278"/>
                  <a:pt x="1411351" y="2387334"/>
                  <a:pt x="1411351" y="2355379"/>
                </a:cubicBezTo>
                <a:cubicBezTo>
                  <a:pt x="1411351" y="2323424"/>
                  <a:pt x="1394454" y="2305090"/>
                  <a:pt x="1362441" y="2305090"/>
                </a:cubicBezTo>
                <a:close/>
                <a:moveTo>
                  <a:pt x="1705097" y="2305032"/>
                </a:moveTo>
                <a:cubicBezTo>
                  <a:pt x="1694005" y="2305032"/>
                  <a:pt x="1682625" y="2308366"/>
                  <a:pt x="1672165" y="2314745"/>
                </a:cubicBezTo>
                <a:lnTo>
                  <a:pt x="1672165" y="2322217"/>
                </a:lnTo>
                <a:cubicBezTo>
                  <a:pt x="1682682" y="2319056"/>
                  <a:pt x="1692913" y="2318366"/>
                  <a:pt x="1699867" y="2318366"/>
                </a:cubicBezTo>
                <a:cubicBezTo>
                  <a:pt x="1710557" y="2318366"/>
                  <a:pt x="1721419" y="2324286"/>
                  <a:pt x="1721419" y="2337447"/>
                </a:cubicBezTo>
                <a:lnTo>
                  <a:pt x="1721419" y="2345321"/>
                </a:lnTo>
                <a:lnTo>
                  <a:pt x="1719580" y="2345321"/>
                </a:lnTo>
                <a:cubicBezTo>
                  <a:pt x="1690728" y="2346528"/>
                  <a:pt x="1661245" y="2351643"/>
                  <a:pt x="1661245" y="2380897"/>
                </a:cubicBezTo>
                <a:cubicBezTo>
                  <a:pt x="1661245" y="2398196"/>
                  <a:pt x="1675325" y="2407277"/>
                  <a:pt x="1689292" y="2407277"/>
                </a:cubicBezTo>
                <a:lnTo>
                  <a:pt x="1689292" y="2407162"/>
                </a:lnTo>
                <a:cubicBezTo>
                  <a:pt x="1700154" y="2407162"/>
                  <a:pt x="1712626" y="2400323"/>
                  <a:pt x="1719638" y="2390610"/>
                </a:cubicBezTo>
                <a:lnTo>
                  <a:pt x="1723143" y="2385782"/>
                </a:lnTo>
                <a:lnTo>
                  <a:pt x="1723143" y="2404576"/>
                </a:lnTo>
                <a:lnTo>
                  <a:pt x="1742684" y="2404576"/>
                </a:lnTo>
                <a:lnTo>
                  <a:pt x="1742684" y="2334574"/>
                </a:lnTo>
                <a:cubicBezTo>
                  <a:pt x="1742684" y="2312791"/>
                  <a:pt x="1723259" y="2305032"/>
                  <a:pt x="1705097" y="2305032"/>
                </a:cubicBezTo>
                <a:close/>
                <a:moveTo>
                  <a:pt x="2407249" y="2303595"/>
                </a:moveTo>
                <a:cubicBezTo>
                  <a:pt x="2391904" y="2303595"/>
                  <a:pt x="2379547" y="2308538"/>
                  <a:pt x="2370064" y="2318309"/>
                </a:cubicBezTo>
                <a:cubicBezTo>
                  <a:pt x="2360581" y="2328137"/>
                  <a:pt x="2355868" y="2341298"/>
                  <a:pt x="2355868" y="2356126"/>
                </a:cubicBezTo>
                <a:cubicBezTo>
                  <a:pt x="2355868" y="2370954"/>
                  <a:pt x="2360926" y="2383254"/>
                  <a:pt x="2370984" y="2393024"/>
                </a:cubicBezTo>
                <a:cubicBezTo>
                  <a:pt x="2381041" y="2402795"/>
                  <a:pt x="2393973" y="2407680"/>
                  <a:pt x="2409663" y="2407680"/>
                </a:cubicBezTo>
                <a:cubicBezTo>
                  <a:pt x="2418974" y="2407680"/>
                  <a:pt x="2427538" y="2405955"/>
                  <a:pt x="2435354" y="2402507"/>
                </a:cubicBezTo>
                <a:cubicBezTo>
                  <a:pt x="2443170" y="2399058"/>
                  <a:pt x="2449032" y="2394460"/>
                  <a:pt x="2452998" y="2388713"/>
                </a:cubicBezTo>
                <a:lnTo>
                  <a:pt x="2452941" y="2388656"/>
                </a:lnTo>
                <a:cubicBezTo>
                  <a:pt x="2453746" y="2387564"/>
                  <a:pt x="2454090" y="2386357"/>
                  <a:pt x="2453918" y="2385150"/>
                </a:cubicBezTo>
                <a:cubicBezTo>
                  <a:pt x="2453746" y="2383943"/>
                  <a:pt x="2453056" y="2382966"/>
                  <a:pt x="2451906" y="2382219"/>
                </a:cubicBezTo>
                <a:lnTo>
                  <a:pt x="2435296" y="2371299"/>
                </a:lnTo>
                <a:cubicBezTo>
                  <a:pt x="2433975" y="2370437"/>
                  <a:pt x="2432653" y="2370092"/>
                  <a:pt x="2431388" y="2370207"/>
                </a:cubicBezTo>
                <a:cubicBezTo>
                  <a:pt x="2430124" y="2370322"/>
                  <a:pt x="2428859" y="2371011"/>
                  <a:pt x="2427710" y="2372161"/>
                </a:cubicBezTo>
                <a:cubicBezTo>
                  <a:pt x="2425066" y="2374805"/>
                  <a:pt x="2422307" y="2376759"/>
                  <a:pt x="2419434" y="2377965"/>
                </a:cubicBezTo>
                <a:cubicBezTo>
                  <a:pt x="2416560" y="2379173"/>
                  <a:pt x="2413456" y="2379805"/>
                  <a:pt x="2410066" y="2379805"/>
                </a:cubicBezTo>
                <a:cubicBezTo>
                  <a:pt x="2405008" y="2379805"/>
                  <a:pt x="2400698" y="2378483"/>
                  <a:pt x="2397134" y="2375839"/>
                </a:cubicBezTo>
                <a:cubicBezTo>
                  <a:pt x="2393571" y="2373196"/>
                  <a:pt x="2391329" y="2369575"/>
                  <a:pt x="2390410" y="2365034"/>
                </a:cubicBezTo>
                <a:lnTo>
                  <a:pt x="2451791" y="2365034"/>
                </a:lnTo>
                <a:cubicBezTo>
                  <a:pt x="2453516" y="2365034"/>
                  <a:pt x="2454837" y="2364344"/>
                  <a:pt x="2455757" y="2363080"/>
                </a:cubicBezTo>
                <a:cubicBezTo>
                  <a:pt x="2456676" y="2361816"/>
                  <a:pt x="2457136" y="2360092"/>
                  <a:pt x="2457136" y="2357907"/>
                </a:cubicBezTo>
                <a:lnTo>
                  <a:pt x="2457136" y="2352275"/>
                </a:lnTo>
                <a:cubicBezTo>
                  <a:pt x="2457136" y="2338596"/>
                  <a:pt x="2452538" y="2327044"/>
                  <a:pt x="2443285" y="2317676"/>
                </a:cubicBezTo>
                <a:cubicBezTo>
                  <a:pt x="2434032" y="2308308"/>
                  <a:pt x="2422595" y="2303595"/>
                  <a:pt x="2407249" y="2303595"/>
                </a:cubicBezTo>
                <a:close/>
                <a:moveTo>
                  <a:pt x="2170114" y="2303595"/>
                </a:moveTo>
                <a:cubicBezTo>
                  <a:pt x="2156033" y="2303595"/>
                  <a:pt x="2144251" y="2308596"/>
                  <a:pt x="2134653" y="2318653"/>
                </a:cubicBezTo>
                <a:cubicBezTo>
                  <a:pt x="2125055" y="2328654"/>
                  <a:pt x="2120285" y="2341011"/>
                  <a:pt x="2120285" y="2355609"/>
                </a:cubicBezTo>
                <a:cubicBezTo>
                  <a:pt x="2120285" y="2370207"/>
                  <a:pt x="2125055" y="2382506"/>
                  <a:pt x="2134653" y="2392564"/>
                </a:cubicBezTo>
                <a:cubicBezTo>
                  <a:pt x="2144251" y="2402622"/>
                  <a:pt x="2156091" y="2407622"/>
                  <a:pt x="2170114" y="2407622"/>
                </a:cubicBezTo>
                <a:cubicBezTo>
                  <a:pt x="2174827" y="2407622"/>
                  <a:pt x="2179252" y="2406875"/>
                  <a:pt x="2183276" y="2405323"/>
                </a:cubicBezTo>
                <a:cubicBezTo>
                  <a:pt x="2187299" y="2403771"/>
                  <a:pt x="2190919" y="2401472"/>
                  <a:pt x="2194138" y="2398369"/>
                </a:cubicBezTo>
                <a:lnTo>
                  <a:pt x="2194138" y="2400036"/>
                </a:lnTo>
                <a:cubicBezTo>
                  <a:pt x="2194138" y="2401357"/>
                  <a:pt x="2194598" y="2402449"/>
                  <a:pt x="2195574" y="2403369"/>
                </a:cubicBezTo>
                <a:cubicBezTo>
                  <a:pt x="2196552" y="2404289"/>
                  <a:pt x="2197644" y="2404748"/>
                  <a:pt x="2198966" y="2404748"/>
                </a:cubicBezTo>
                <a:lnTo>
                  <a:pt x="2224024" y="2404748"/>
                </a:lnTo>
                <a:cubicBezTo>
                  <a:pt x="2225289" y="2404748"/>
                  <a:pt x="2226323" y="2404289"/>
                  <a:pt x="2227242" y="2403369"/>
                </a:cubicBezTo>
                <a:cubicBezTo>
                  <a:pt x="2228105" y="2402449"/>
                  <a:pt x="2228564" y="2401357"/>
                  <a:pt x="2228564" y="2400036"/>
                </a:cubicBezTo>
                <a:lnTo>
                  <a:pt x="2228564" y="2310952"/>
                </a:lnTo>
                <a:cubicBezTo>
                  <a:pt x="2228564" y="2309573"/>
                  <a:pt x="2228105" y="2308480"/>
                  <a:pt x="2227242" y="2307619"/>
                </a:cubicBezTo>
                <a:cubicBezTo>
                  <a:pt x="2226380" y="2306757"/>
                  <a:pt x="2225289" y="2306297"/>
                  <a:pt x="2223909" y="2306297"/>
                </a:cubicBezTo>
                <a:lnTo>
                  <a:pt x="2198794" y="2306297"/>
                </a:lnTo>
                <a:cubicBezTo>
                  <a:pt x="2197414" y="2306297"/>
                  <a:pt x="2196379" y="2306757"/>
                  <a:pt x="2195460" y="2307619"/>
                </a:cubicBezTo>
                <a:cubicBezTo>
                  <a:pt x="2194540" y="2308480"/>
                  <a:pt x="2194138" y="2309573"/>
                  <a:pt x="2194138" y="2310952"/>
                </a:cubicBezTo>
                <a:lnTo>
                  <a:pt x="2194138" y="2312734"/>
                </a:lnTo>
                <a:cubicBezTo>
                  <a:pt x="2190919" y="2309745"/>
                  <a:pt x="2187299" y="2307446"/>
                  <a:pt x="2183276" y="2305894"/>
                </a:cubicBezTo>
                <a:cubicBezTo>
                  <a:pt x="2179252" y="2304342"/>
                  <a:pt x="2174885" y="2303595"/>
                  <a:pt x="2170114" y="2303595"/>
                </a:cubicBezTo>
                <a:close/>
                <a:moveTo>
                  <a:pt x="1956371" y="2303595"/>
                </a:moveTo>
                <a:cubicBezTo>
                  <a:pt x="1950106" y="2303595"/>
                  <a:pt x="1944531" y="2304802"/>
                  <a:pt x="1939704" y="2307274"/>
                </a:cubicBezTo>
                <a:cubicBezTo>
                  <a:pt x="1934876" y="2309745"/>
                  <a:pt x="1930910" y="2313308"/>
                  <a:pt x="1927749" y="2318079"/>
                </a:cubicBezTo>
                <a:lnTo>
                  <a:pt x="1927749" y="2310952"/>
                </a:lnTo>
                <a:cubicBezTo>
                  <a:pt x="1927749" y="2309573"/>
                  <a:pt x="1927289" y="2308480"/>
                  <a:pt x="1926427" y="2307619"/>
                </a:cubicBezTo>
                <a:cubicBezTo>
                  <a:pt x="1925565" y="2306757"/>
                  <a:pt x="1924473" y="2306297"/>
                  <a:pt x="1923094" y="2306297"/>
                </a:cubicBezTo>
                <a:lnTo>
                  <a:pt x="1897978" y="2306297"/>
                </a:lnTo>
                <a:cubicBezTo>
                  <a:pt x="1896598" y="2306297"/>
                  <a:pt x="1895507" y="2306757"/>
                  <a:pt x="1894644" y="2307619"/>
                </a:cubicBezTo>
                <a:cubicBezTo>
                  <a:pt x="1893782" y="2308480"/>
                  <a:pt x="1893322" y="2309573"/>
                  <a:pt x="1893322" y="2310952"/>
                </a:cubicBezTo>
                <a:lnTo>
                  <a:pt x="1893322" y="2400150"/>
                </a:lnTo>
                <a:cubicBezTo>
                  <a:pt x="1893322" y="2401530"/>
                  <a:pt x="1893782" y="2402622"/>
                  <a:pt x="1894644" y="2403484"/>
                </a:cubicBezTo>
                <a:cubicBezTo>
                  <a:pt x="1895507" y="2404404"/>
                  <a:pt x="1896598" y="2404806"/>
                  <a:pt x="1897978" y="2404806"/>
                </a:cubicBezTo>
                <a:lnTo>
                  <a:pt x="1923094" y="2404806"/>
                </a:lnTo>
                <a:cubicBezTo>
                  <a:pt x="1924473" y="2404806"/>
                  <a:pt x="1925565" y="2404346"/>
                  <a:pt x="1926427" y="2403484"/>
                </a:cubicBezTo>
                <a:cubicBezTo>
                  <a:pt x="1927289" y="2402622"/>
                  <a:pt x="1927749" y="2401530"/>
                  <a:pt x="1927749" y="2400150"/>
                </a:cubicBezTo>
                <a:lnTo>
                  <a:pt x="1927749" y="2349574"/>
                </a:lnTo>
                <a:cubicBezTo>
                  <a:pt x="1927749" y="2344632"/>
                  <a:pt x="1929243" y="2340723"/>
                  <a:pt x="1932289" y="2337792"/>
                </a:cubicBezTo>
                <a:lnTo>
                  <a:pt x="1943813" y="2333435"/>
                </a:lnTo>
                <a:lnTo>
                  <a:pt x="1955221" y="2337792"/>
                </a:lnTo>
                <a:cubicBezTo>
                  <a:pt x="1958152" y="2340723"/>
                  <a:pt x="1959647" y="2344632"/>
                  <a:pt x="1959647" y="2349574"/>
                </a:cubicBezTo>
                <a:lnTo>
                  <a:pt x="1959647" y="2400208"/>
                </a:lnTo>
                <a:cubicBezTo>
                  <a:pt x="1959647" y="2401587"/>
                  <a:pt x="1960107" y="2402679"/>
                  <a:pt x="1960968" y="2403542"/>
                </a:cubicBezTo>
                <a:cubicBezTo>
                  <a:pt x="1961831" y="2404461"/>
                  <a:pt x="1962923" y="2404864"/>
                  <a:pt x="1964302" y="2404864"/>
                </a:cubicBezTo>
                <a:lnTo>
                  <a:pt x="1989418" y="2404864"/>
                </a:lnTo>
                <a:cubicBezTo>
                  <a:pt x="1990797" y="2404864"/>
                  <a:pt x="1991889" y="2404404"/>
                  <a:pt x="1992752" y="2403542"/>
                </a:cubicBezTo>
                <a:cubicBezTo>
                  <a:pt x="1993613" y="2402679"/>
                  <a:pt x="1994073" y="2401587"/>
                  <a:pt x="1994073" y="2400208"/>
                </a:cubicBezTo>
                <a:lnTo>
                  <a:pt x="1994073" y="2346758"/>
                </a:lnTo>
                <a:cubicBezTo>
                  <a:pt x="1994073" y="2332677"/>
                  <a:pt x="1990913" y="2321987"/>
                  <a:pt x="1984533" y="2314630"/>
                </a:cubicBezTo>
                <a:cubicBezTo>
                  <a:pt x="1978153" y="2307274"/>
                  <a:pt x="1968728" y="2303595"/>
                  <a:pt x="1956371" y="2303595"/>
                </a:cubicBezTo>
                <a:close/>
                <a:moveTo>
                  <a:pt x="1833837" y="2303595"/>
                </a:moveTo>
                <a:cubicBezTo>
                  <a:pt x="1818492" y="2303595"/>
                  <a:pt x="1806136" y="2308480"/>
                  <a:pt x="1796652" y="2318309"/>
                </a:cubicBezTo>
                <a:cubicBezTo>
                  <a:pt x="1787169" y="2328137"/>
                  <a:pt x="1782456" y="2341298"/>
                  <a:pt x="1782456" y="2356126"/>
                </a:cubicBezTo>
                <a:cubicBezTo>
                  <a:pt x="1782456" y="2370954"/>
                  <a:pt x="1787514" y="2383254"/>
                  <a:pt x="1797572" y="2393024"/>
                </a:cubicBezTo>
                <a:cubicBezTo>
                  <a:pt x="1807630" y="2402795"/>
                  <a:pt x="1820561" y="2407680"/>
                  <a:pt x="1836252" y="2407680"/>
                </a:cubicBezTo>
                <a:cubicBezTo>
                  <a:pt x="1845562" y="2407680"/>
                  <a:pt x="1854126" y="2405955"/>
                  <a:pt x="1861942" y="2402507"/>
                </a:cubicBezTo>
                <a:cubicBezTo>
                  <a:pt x="1869759" y="2399058"/>
                  <a:pt x="1875621" y="2394460"/>
                  <a:pt x="1879586" y="2388713"/>
                </a:cubicBezTo>
                <a:lnTo>
                  <a:pt x="1879529" y="2388656"/>
                </a:lnTo>
                <a:cubicBezTo>
                  <a:pt x="1880334" y="2387564"/>
                  <a:pt x="1880678" y="2386357"/>
                  <a:pt x="1880506" y="2385150"/>
                </a:cubicBezTo>
                <a:cubicBezTo>
                  <a:pt x="1880334" y="2383943"/>
                  <a:pt x="1879644" y="2382966"/>
                  <a:pt x="1878495" y="2382219"/>
                </a:cubicBezTo>
                <a:lnTo>
                  <a:pt x="1861884" y="2371299"/>
                </a:lnTo>
                <a:cubicBezTo>
                  <a:pt x="1860563" y="2370437"/>
                  <a:pt x="1859241" y="2370092"/>
                  <a:pt x="1857976" y="2370207"/>
                </a:cubicBezTo>
                <a:cubicBezTo>
                  <a:pt x="1856712" y="2370322"/>
                  <a:pt x="1855447" y="2371011"/>
                  <a:pt x="1854298" y="2372161"/>
                </a:cubicBezTo>
                <a:cubicBezTo>
                  <a:pt x="1851654" y="2374805"/>
                  <a:pt x="1848896" y="2376759"/>
                  <a:pt x="1846022" y="2377965"/>
                </a:cubicBezTo>
                <a:cubicBezTo>
                  <a:pt x="1843148" y="2379173"/>
                  <a:pt x="1840045" y="2379805"/>
                  <a:pt x="1836654" y="2379805"/>
                </a:cubicBezTo>
                <a:cubicBezTo>
                  <a:pt x="1831596" y="2379805"/>
                  <a:pt x="1827286" y="2378483"/>
                  <a:pt x="1823723" y="2375839"/>
                </a:cubicBezTo>
                <a:cubicBezTo>
                  <a:pt x="1820159" y="2373196"/>
                  <a:pt x="1817917" y="2369575"/>
                  <a:pt x="1816998" y="2365034"/>
                </a:cubicBezTo>
                <a:lnTo>
                  <a:pt x="1878379" y="2365034"/>
                </a:lnTo>
                <a:cubicBezTo>
                  <a:pt x="1880104" y="2365034"/>
                  <a:pt x="1881426" y="2364344"/>
                  <a:pt x="1882345" y="2363080"/>
                </a:cubicBezTo>
                <a:cubicBezTo>
                  <a:pt x="1883264" y="2361816"/>
                  <a:pt x="1883724" y="2360092"/>
                  <a:pt x="1883724" y="2357907"/>
                </a:cubicBezTo>
                <a:lnTo>
                  <a:pt x="1883724" y="2352275"/>
                </a:lnTo>
                <a:cubicBezTo>
                  <a:pt x="1883724" y="2338596"/>
                  <a:pt x="1879126" y="2327044"/>
                  <a:pt x="1869873" y="2317676"/>
                </a:cubicBezTo>
                <a:cubicBezTo>
                  <a:pt x="1860620" y="2308308"/>
                  <a:pt x="1849183" y="2303595"/>
                  <a:pt x="1833837" y="2303595"/>
                </a:cubicBezTo>
                <a:close/>
                <a:moveTo>
                  <a:pt x="2286326" y="2303480"/>
                </a:moveTo>
                <a:cubicBezTo>
                  <a:pt x="2272762" y="2303480"/>
                  <a:pt x="2261325" y="2308365"/>
                  <a:pt x="2252014" y="2318136"/>
                </a:cubicBezTo>
                <a:cubicBezTo>
                  <a:pt x="2242703" y="2327849"/>
                  <a:pt x="2238048" y="2340320"/>
                  <a:pt x="2238048" y="2355493"/>
                </a:cubicBezTo>
                <a:cubicBezTo>
                  <a:pt x="2238048" y="2370666"/>
                  <a:pt x="2242703" y="2383138"/>
                  <a:pt x="2252014" y="2392909"/>
                </a:cubicBezTo>
                <a:cubicBezTo>
                  <a:pt x="2261325" y="2402679"/>
                  <a:pt x="2272762" y="2407564"/>
                  <a:pt x="2286326" y="2407564"/>
                </a:cubicBezTo>
                <a:cubicBezTo>
                  <a:pt x="2291556" y="2407564"/>
                  <a:pt x="2296441" y="2406645"/>
                  <a:pt x="2300982" y="2404806"/>
                </a:cubicBezTo>
                <a:cubicBezTo>
                  <a:pt x="2305522" y="2402966"/>
                  <a:pt x="2309142" y="2400495"/>
                  <a:pt x="2311844" y="2397334"/>
                </a:cubicBezTo>
                <a:lnTo>
                  <a:pt x="2311844" y="2401702"/>
                </a:lnTo>
                <a:cubicBezTo>
                  <a:pt x="2311844" y="2408254"/>
                  <a:pt x="2310005" y="2413254"/>
                  <a:pt x="2306269" y="2416760"/>
                </a:cubicBezTo>
                <a:cubicBezTo>
                  <a:pt x="2302591" y="2420266"/>
                  <a:pt x="2297245" y="2422048"/>
                  <a:pt x="2290348" y="2422048"/>
                </a:cubicBezTo>
                <a:cubicBezTo>
                  <a:pt x="2286556" y="2422048"/>
                  <a:pt x="2282992" y="2421301"/>
                  <a:pt x="2279602" y="2419806"/>
                </a:cubicBezTo>
                <a:cubicBezTo>
                  <a:pt x="2276210" y="2418312"/>
                  <a:pt x="2272877" y="2416013"/>
                  <a:pt x="2269601" y="2412852"/>
                </a:cubicBezTo>
                <a:cubicBezTo>
                  <a:pt x="2268509" y="2411932"/>
                  <a:pt x="2267359" y="2411415"/>
                  <a:pt x="2265980" y="2411415"/>
                </a:cubicBezTo>
                <a:cubicBezTo>
                  <a:pt x="2264600" y="2411357"/>
                  <a:pt x="2263279" y="2411817"/>
                  <a:pt x="2261900" y="2412737"/>
                </a:cubicBezTo>
                <a:lnTo>
                  <a:pt x="2244428" y="2424404"/>
                </a:lnTo>
                <a:cubicBezTo>
                  <a:pt x="2242416" y="2425669"/>
                  <a:pt x="2241267" y="2427163"/>
                  <a:pt x="2240979" y="2428887"/>
                </a:cubicBezTo>
                <a:cubicBezTo>
                  <a:pt x="2240634" y="2430554"/>
                  <a:pt x="2241151" y="2432163"/>
                  <a:pt x="2242531" y="2433715"/>
                </a:cubicBezTo>
                <a:cubicBezTo>
                  <a:pt x="2247416" y="2439404"/>
                  <a:pt x="2254083" y="2443945"/>
                  <a:pt x="2262647" y="2447279"/>
                </a:cubicBezTo>
                <a:cubicBezTo>
                  <a:pt x="2271153" y="2450612"/>
                  <a:pt x="2280348" y="2452278"/>
                  <a:pt x="2290234" y="2452278"/>
                </a:cubicBezTo>
                <a:cubicBezTo>
                  <a:pt x="2306901" y="2452278"/>
                  <a:pt x="2320407" y="2447796"/>
                  <a:pt x="2330695" y="2438715"/>
                </a:cubicBezTo>
                <a:cubicBezTo>
                  <a:pt x="2340983" y="2429634"/>
                  <a:pt x="2346155" y="2417335"/>
                  <a:pt x="2346155" y="2401817"/>
                </a:cubicBezTo>
                <a:lnTo>
                  <a:pt x="2346155" y="2310779"/>
                </a:lnTo>
                <a:cubicBezTo>
                  <a:pt x="2346155" y="2309572"/>
                  <a:pt x="2345753" y="2308538"/>
                  <a:pt x="2344833" y="2307618"/>
                </a:cubicBezTo>
                <a:cubicBezTo>
                  <a:pt x="2343972" y="2306756"/>
                  <a:pt x="2342880" y="2306296"/>
                  <a:pt x="2341558" y="2306296"/>
                </a:cubicBezTo>
                <a:lnTo>
                  <a:pt x="2317074" y="2306296"/>
                </a:lnTo>
                <a:cubicBezTo>
                  <a:pt x="2315867" y="2306296"/>
                  <a:pt x="2314832" y="2306699"/>
                  <a:pt x="2313913" y="2307618"/>
                </a:cubicBezTo>
                <a:cubicBezTo>
                  <a:pt x="2313051" y="2308480"/>
                  <a:pt x="2312591" y="2309572"/>
                  <a:pt x="2312591" y="2310779"/>
                </a:cubicBezTo>
                <a:lnTo>
                  <a:pt x="2312591" y="2313711"/>
                </a:lnTo>
                <a:cubicBezTo>
                  <a:pt x="2310235" y="2310607"/>
                  <a:pt x="2306729" y="2308078"/>
                  <a:pt x="2302073" y="2306239"/>
                </a:cubicBezTo>
                <a:cubicBezTo>
                  <a:pt x="2297418" y="2304400"/>
                  <a:pt x="2292188" y="2303480"/>
                  <a:pt x="2286326" y="2303480"/>
                </a:cubicBezTo>
                <a:close/>
                <a:moveTo>
                  <a:pt x="2050915" y="2303480"/>
                </a:moveTo>
                <a:cubicBezTo>
                  <a:pt x="2037351" y="2303480"/>
                  <a:pt x="2025914" y="2308365"/>
                  <a:pt x="2016603" y="2318136"/>
                </a:cubicBezTo>
                <a:cubicBezTo>
                  <a:pt x="2007292" y="2327849"/>
                  <a:pt x="2002637" y="2340320"/>
                  <a:pt x="2002637" y="2355493"/>
                </a:cubicBezTo>
                <a:cubicBezTo>
                  <a:pt x="2002637" y="2370666"/>
                  <a:pt x="2007292" y="2383138"/>
                  <a:pt x="2016603" y="2392909"/>
                </a:cubicBezTo>
                <a:cubicBezTo>
                  <a:pt x="2025914" y="2402679"/>
                  <a:pt x="2037351" y="2407564"/>
                  <a:pt x="2050915" y="2407564"/>
                </a:cubicBezTo>
                <a:cubicBezTo>
                  <a:pt x="2056145" y="2407564"/>
                  <a:pt x="2061030" y="2406645"/>
                  <a:pt x="2065571" y="2404806"/>
                </a:cubicBezTo>
                <a:cubicBezTo>
                  <a:pt x="2070111" y="2402966"/>
                  <a:pt x="2073732" y="2400495"/>
                  <a:pt x="2076433" y="2397334"/>
                </a:cubicBezTo>
                <a:lnTo>
                  <a:pt x="2076433" y="2401702"/>
                </a:lnTo>
                <a:cubicBezTo>
                  <a:pt x="2076433" y="2408254"/>
                  <a:pt x="2074594" y="2413254"/>
                  <a:pt x="2070858" y="2416760"/>
                </a:cubicBezTo>
                <a:cubicBezTo>
                  <a:pt x="2067180" y="2420266"/>
                  <a:pt x="2061835" y="2422048"/>
                  <a:pt x="2054938" y="2422048"/>
                </a:cubicBezTo>
                <a:cubicBezTo>
                  <a:pt x="2051145" y="2422048"/>
                  <a:pt x="2047581" y="2421301"/>
                  <a:pt x="2044190" y="2419806"/>
                </a:cubicBezTo>
                <a:cubicBezTo>
                  <a:pt x="2040799" y="2418312"/>
                  <a:pt x="2037466" y="2416013"/>
                  <a:pt x="2034190" y="2412852"/>
                </a:cubicBezTo>
                <a:cubicBezTo>
                  <a:pt x="2033098" y="2411932"/>
                  <a:pt x="2031949" y="2411415"/>
                  <a:pt x="2030570" y="2411415"/>
                </a:cubicBezTo>
                <a:cubicBezTo>
                  <a:pt x="2029190" y="2411357"/>
                  <a:pt x="2027868" y="2411817"/>
                  <a:pt x="2026489" y="2412737"/>
                </a:cubicBezTo>
                <a:lnTo>
                  <a:pt x="2009017" y="2424404"/>
                </a:lnTo>
                <a:cubicBezTo>
                  <a:pt x="2007005" y="2425669"/>
                  <a:pt x="2005856" y="2427163"/>
                  <a:pt x="2005568" y="2428887"/>
                </a:cubicBezTo>
                <a:cubicBezTo>
                  <a:pt x="2005223" y="2430554"/>
                  <a:pt x="2005740" y="2432163"/>
                  <a:pt x="2007120" y="2433715"/>
                </a:cubicBezTo>
                <a:cubicBezTo>
                  <a:pt x="2012005" y="2439404"/>
                  <a:pt x="2018672" y="2443945"/>
                  <a:pt x="2027236" y="2447279"/>
                </a:cubicBezTo>
                <a:cubicBezTo>
                  <a:pt x="2035742" y="2450612"/>
                  <a:pt x="2044938" y="2452278"/>
                  <a:pt x="2054823" y="2452278"/>
                </a:cubicBezTo>
                <a:cubicBezTo>
                  <a:pt x="2071490" y="2452278"/>
                  <a:pt x="2084996" y="2447796"/>
                  <a:pt x="2095284" y="2438715"/>
                </a:cubicBezTo>
                <a:cubicBezTo>
                  <a:pt x="2105572" y="2429634"/>
                  <a:pt x="2110744" y="2417335"/>
                  <a:pt x="2110744" y="2401817"/>
                </a:cubicBezTo>
                <a:lnTo>
                  <a:pt x="2110744" y="2310779"/>
                </a:lnTo>
                <a:cubicBezTo>
                  <a:pt x="2110744" y="2309572"/>
                  <a:pt x="2110342" y="2308538"/>
                  <a:pt x="2109423" y="2307618"/>
                </a:cubicBezTo>
                <a:cubicBezTo>
                  <a:pt x="2108561" y="2306756"/>
                  <a:pt x="2107469" y="2306296"/>
                  <a:pt x="2106146" y="2306296"/>
                </a:cubicBezTo>
                <a:lnTo>
                  <a:pt x="2081663" y="2306296"/>
                </a:lnTo>
                <a:cubicBezTo>
                  <a:pt x="2080456" y="2306296"/>
                  <a:pt x="2079422" y="2306699"/>
                  <a:pt x="2078502" y="2307618"/>
                </a:cubicBezTo>
                <a:cubicBezTo>
                  <a:pt x="2077640" y="2308480"/>
                  <a:pt x="2077180" y="2309572"/>
                  <a:pt x="2077180" y="2310779"/>
                </a:cubicBezTo>
                <a:lnTo>
                  <a:pt x="2077180" y="2313711"/>
                </a:lnTo>
                <a:cubicBezTo>
                  <a:pt x="2074824" y="2310607"/>
                  <a:pt x="2071318" y="2308078"/>
                  <a:pt x="2066662" y="2306239"/>
                </a:cubicBezTo>
                <a:cubicBezTo>
                  <a:pt x="2062007" y="2304400"/>
                  <a:pt x="2056777" y="2303480"/>
                  <a:pt x="2050915" y="2303480"/>
                </a:cubicBezTo>
                <a:close/>
                <a:moveTo>
                  <a:pt x="1110133" y="2271065"/>
                </a:moveTo>
                <a:cubicBezTo>
                  <a:pt x="1103581" y="2271065"/>
                  <a:pt x="1098236" y="2276525"/>
                  <a:pt x="1098236" y="2283135"/>
                </a:cubicBezTo>
                <a:cubicBezTo>
                  <a:pt x="1098236" y="2289744"/>
                  <a:pt x="1103581" y="2295147"/>
                  <a:pt x="1110133" y="2295147"/>
                </a:cubicBezTo>
                <a:lnTo>
                  <a:pt x="1110133" y="2295089"/>
                </a:lnTo>
                <a:cubicBezTo>
                  <a:pt x="1116685" y="2295089"/>
                  <a:pt x="1122030" y="2289687"/>
                  <a:pt x="1122030" y="2283077"/>
                </a:cubicBezTo>
                <a:cubicBezTo>
                  <a:pt x="1122030" y="2276468"/>
                  <a:pt x="1116685" y="2271065"/>
                  <a:pt x="1110133" y="2271065"/>
                </a:cubicBezTo>
                <a:close/>
                <a:moveTo>
                  <a:pt x="1287438" y="2270893"/>
                </a:moveTo>
                <a:cubicBezTo>
                  <a:pt x="1260828" y="2270893"/>
                  <a:pt x="1256863" y="2293136"/>
                  <a:pt x="1256863" y="2306412"/>
                </a:cubicBezTo>
                <a:lnTo>
                  <a:pt x="1256863" y="2308308"/>
                </a:lnTo>
                <a:lnTo>
                  <a:pt x="1244908" y="2308308"/>
                </a:lnTo>
                <a:lnTo>
                  <a:pt x="1244908" y="2321930"/>
                </a:lnTo>
                <a:lnTo>
                  <a:pt x="1256863" y="2321930"/>
                </a:lnTo>
                <a:lnTo>
                  <a:pt x="1257035" y="2404691"/>
                </a:lnTo>
                <a:lnTo>
                  <a:pt x="1279277" y="2404691"/>
                </a:lnTo>
                <a:lnTo>
                  <a:pt x="1279277" y="2321930"/>
                </a:lnTo>
                <a:lnTo>
                  <a:pt x="1306347" y="2321930"/>
                </a:lnTo>
                <a:lnTo>
                  <a:pt x="1306347" y="2308308"/>
                </a:lnTo>
                <a:lnTo>
                  <a:pt x="1279105" y="2308308"/>
                </a:lnTo>
                <a:lnTo>
                  <a:pt x="1279105" y="2306412"/>
                </a:lnTo>
                <a:cubicBezTo>
                  <a:pt x="1279105" y="2294917"/>
                  <a:pt x="1281404" y="2283193"/>
                  <a:pt x="1298358" y="2283193"/>
                </a:cubicBezTo>
                <a:cubicBezTo>
                  <a:pt x="1300830" y="2283193"/>
                  <a:pt x="1303474" y="2283365"/>
                  <a:pt x="1306347" y="2283710"/>
                </a:cubicBezTo>
                <a:lnTo>
                  <a:pt x="1306347" y="2275606"/>
                </a:lnTo>
                <a:cubicBezTo>
                  <a:pt x="1300025" y="2272503"/>
                  <a:pt x="1293646" y="2270893"/>
                  <a:pt x="1287438" y="2270893"/>
                </a:cubicBezTo>
                <a:close/>
                <a:moveTo>
                  <a:pt x="0" y="0"/>
                </a:moveTo>
                <a:lnTo>
                  <a:pt x="2707874" y="0"/>
                </a:lnTo>
                <a:lnTo>
                  <a:pt x="2707874" y="2530028"/>
                </a:lnTo>
                <a:lnTo>
                  <a:pt x="0" y="2530028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2AC04-3BC4-E164-A61A-4A0A12743C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81CA8B-3854-5CE3-4DFE-BFA2FC67C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6" y="392370"/>
            <a:ext cx="58587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C73E317-8554-4839-7E7F-9F189D1DFA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4" y="1603723"/>
            <a:ext cx="5858792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7093BD73-DE16-C405-0A11-6DC2782C51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5206" y="4325112"/>
            <a:ext cx="2697480" cy="2532888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918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— Right — Top Tri —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B795420-27A6-E107-7ED0-3793412661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72439" y="882"/>
            <a:ext cx="4114800" cy="6857117"/>
          </a:xfrm>
          <a:custGeom>
            <a:avLst/>
            <a:gdLst>
              <a:gd name="connsiteX0" fmla="*/ 3133049 w 4114800"/>
              <a:gd name="connsiteY0" fmla="*/ 6682469 h 6857117"/>
              <a:gd name="connsiteX1" fmla="*/ 3133049 w 4114800"/>
              <a:gd name="connsiteY1" fmla="*/ 6698848 h 6857117"/>
              <a:gd name="connsiteX2" fmla="*/ 3110519 w 4114800"/>
              <a:gd name="connsiteY2" fmla="*/ 6721493 h 6857117"/>
              <a:gd name="connsiteX3" fmla="*/ 3094197 w 4114800"/>
              <a:gd name="connsiteY3" fmla="*/ 6704251 h 6857117"/>
              <a:gd name="connsiteX4" fmla="*/ 3131037 w 4114800"/>
              <a:gd name="connsiteY4" fmla="*/ 6682584 h 6857117"/>
              <a:gd name="connsiteX5" fmla="*/ 3704220 w 4114800"/>
              <a:gd name="connsiteY5" fmla="*/ 6662468 h 6857117"/>
              <a:gd name="connsiteX6" fmla="*/ 3718301 w 4114800"/>
              <a:gd name="connsiteY6" fmla="*/ 6668388 h 6857117"/>
              <a:gd name="connsiteX7" fmla="*/ 3724048 w 4114800"/>
              <a:gd name="connsiteY7" fmla="*/ 6682699 h 6857117"/>
              <a:gd name="connsiteX8" fmla="*/ 3718301 w 4114800"/>
              <a:gd name="connsiteY8" fmla="*/ 6697009 h 6857117"/>
              <a:gd name="connsiteX9" fmla="*/ 3704220 w 4114800"/>
              <a:gd name="connsiteY9" fmla="*/ 6702929 h 6857117"/>
              <a:gd name="connsiteX10" fmla="*/ 3690081 w 4114800"/>
              <a:gd name="connsiteY10" fmla="*/ 6697009 h 6857117"/>
              <a:gd name="connsiteX11" fmla="*/ 3684276 w 4114800"/>
              <a:gd name="connsiteY11" fmla="*/ 6682699 h 6857117"/>
              <a:gd name="connsiteX12" fmla="*/ 3690081 w 4114800"/>
              <a:gd name="connsiteY12" fmla="*/ 6668388 h 6857117"/>
              <a:gd name="connsiteX13" fmla="*/ 3704220 w 4114800"/>
              <a:gd name="connsiteY13" fmla="*/ 6662468 h 6857117"/>
              <a:gd name="connsiteX14" fmla="*/ 3468809 w 4114800"/>
              <a:gd name="connsiteY14" fmla="*/ 6662468 h 6857117"/>
              <a:gd name="connsiteX15" fmla="*/ 3482890 w 4114800"/>
              <a:gd name="connsiteY15" fmla="*/ 6668388 h 6857117"/>
              <a:gd name="connsiteX16" fmla="*/ 3488637 w 4114800"/>
              <a:gd name="connsiteY16" fmla="*/ 6682699 h 6857117"/>
              <a:gd name="connsiteX17" fmla="*/ 3482890 w 4114800"/>
              <a:gd name="connsiteY17" fmla="*/ 6697009 h 6857117"/>
              <a:gd name="connsiteX18" fmla="*/ 3468809 w 4114800"/>
              <a:gd name="connsiteY18" fmla="*/ 6702929 h 6857117"/>
              <a:gd name="connsiteX19" fmla="*/ 3454671 w 4114800"/>
              <a:gd name="connsiteY19" fmla="*/ 6697009 h 6857117"/>
              <a:gd name="connsiteX20" fmla="*/ 3448865 w 4114800"/>
              <a:gd name="connsiteY20" fmla="*/ 6682699 h 6857117"/>
              <a:gd name="connsiteX21" fmla="*/ 3454671 w 4114800"/>
              <a:gd name="connsiteY21" fmla="*/ 6668388 h 6857117"/>
              <a:gd name="connsiteX22" fmla="*/ 3468809 w 4114800"/>
              <a:gd name="connsiteY22" fmla="*/ 6662468 h 6857117"/>
              <a:gd name="connsiteX23" fmla="*/ 3586456 w 4114800"/>
              <a:gd name="connsiteY23" fmla="*/ 6662411 h 6857117"/>
              <a:gd name="connsiteX24" fmla="*/ 3600537 w 4114800"/>
              <a:gd name="connsiteY24" fmla="*/ 6668331 h 6857117"/>
              <a:gd name="connsiteX25" fmla="*/ 3606343 w 4114800"/>
              <a:gd name="connsiteY25" fmla="*/ 6682641 h 6857117"/>
              <a:gd name="connsiteX26" fmla="*/ 3600537 w 4114800"/>
              <a:gd name="connsiteY26" fmla="*/ 6696952 h 6857117"/>
              <a:gd name="connsiteX27" fmla="*/ 3586456 w 4114800"/>
              <a:gd name="connsiteY27" fmla="*/ 6702872 h 6857117"/>
              <a:gd name="connsiteX28" fmla="*/ 3572376 w 4114800"/>
              <a:gd name="connsiteY28" fmla="*/ 6696952 h 6857117"/>
              <a:gd name="connsiteX29" fmla="*/ 3566571 w 4114800"/>
              <a:gd name="connsiteY29" fmla="*/ 6682641 h 6857117"/>
              <a:gd name="connsiteX30" fmla="*/ 3572376 w 4114800"/>
              <a:gd name="connsiteY30" fmla="*/ 6668331 h 6857117"/>
              <a:gd name="connsiteX31" fmla="*/ 3586456 w 4114800"/>
              <a:gd name="connsiteY31" fmla="*/ 6662411 h 6857117"/>
              <a:gd name="connsiteX32" fmla="*/ 3355471 w 4114800"/>
              <a:gd name="connsiteY32" fmla="*/ 6660514 h 6857117"/>
              <a:gd name="connsiteX33" fmla="*/ 3355529 w 4114800"/>
              <a:gd name="connsiteY33" fmla="*/ 6660514 h 6857117"/>
              <a:gd name="connsiteX34" fmla="*/ 3355500 w 4114800"/>
              <a:gd name="connsiteY34" fmla="*/ 6660525 h 6857117"/>
              <a:gd name="connsiteX35" fmla="*/ 3819454 w 4114800"/>
              <a:gd name="connsiteY35" fmla="*/ 6657008 h 6857117"/>
              <a:gd name="connsiteX36" fmla="*/ 3829971 w 4114800"/>
              <a:gd name="connsiteY36" fmla="*/ 6660629 h 6857117"/>
              <a:gd name="connsiteX37" fmla="*/ 3835489 w 4114800"/>
              <a:gd name="connsiteY37" fmla="*/ 6669940 h 6857117"/>
              <a:gd name="connsiteX38" fmla="*/ 3802843 w 4114800"/>
              <a:gd name="connsiteY38" fmla="*/ 6669940 h 6857117"/>
              <a:gd name="connsiteX39" fmla="*/ 3808879 w 4114800"/>
              <a:gd name="connsiteY39" fmla="*/ 6660629 h 6857117"/>
              <a:gd name="connsiteX40" fmla="*/ 3819454 w 4114800"/>
              <a:gd name="connsiteY40" fmla="*/ 6657008 h 6857117"/>
              <a:gd name="connsiteX41" fmla="*/ 3246042 w 4114800"/>
              <a:gd name="connsiteY41" fmla="*/ 6657008 h 6857117"/>
              <a:gd name="connsiteX42" fmla="*/ 3256560 w 4114800"/>
              <a:gd name="connsiteY42" fmla="*/ 6660629 h 6857117"/>
              <a:gd name="connsiteX43" fmla="*/ 3262077 w 4114800"/>
              <a:gd name="connsiteY43" fmla="*/ 6669940 h 6857117"/>
              <a:gd name="connsiteX44" fmla="*/ 3229432 w 4114800"/>
              <a:gd name="connsiteY44" fmla="*/ 6669940 h 6857117"/>
              <a:gd name="connsiteX45" fmla="*/ 3235467 w 4114800"/>
              <a:gd name="connsiteY45" fmla="*/ 6660629 h 6857117"/>
              <a:gd name="connsiteX46" fmla="*/ 3246042 w 4114800"/>
              <a:gd name="connsiteY46" fmla="*/ 6657008 h 6857117"/>
              <a:gd name="connsiteX47" fmla="*/ 2774128 w 4114800"/>
              <a:gd name="connsiteY47" fmla="*/ 6646319 h 6857117"/>
              <a:gd name="connsiteX48" fmla="*/ 2801370 w 4114800"/>
              <a:gd name="connsiteY48" fmla="*/ 6682929 h 6857117"/>
              <a:gd name="connsiteX49" fmla="*/ 2774128 w 4114800"/>
              <a:gd name="connsiteY49" fmla="*/ 6721494 h 6857117"/>
              <a:gd name="connsiteX50" fmla="*/ 2747115 w 4114800"/>
              <a:gd name="connsiteY50" fmla="*/ 6682929 h 6857117"/>
              <a:gd name="connsiteX51" fmla="*/ 2774128 w 4114800"/>
              <a:gd name="connsiteY51" fmla="*/ 6646319 h 6857117"/>
              <a:gd name="connsiteX52" fmla="*/ 2839648 w 4114800"/>
              <a:gd name="connsiteY52" fmla="*/ 6635398 h 6857117"/>
              <a:gd name="connsiteX53" fmla="*/ 2839648 w 4114800"/>
              <a:gd name="connsiteY53" fmla="*/ 6731780 h 6857117"/>
              <a:gd name="connsiteX54" fmla="*/ 2839648 w 4114800"/>
              <a:gd name="connsiteY54" fmla="*/ 6731838 h 6857117"/>
              <a:gd name="connsiteX55" fmla="*/ 2861717 w 4114800"/>
              <a:gd name="connsiteY55" fmla="*/ 6731838 h 6857117"/>
              <a:gd name="connsiteX56" fmla="*/ 2861717 w 4114800"/>
              <a:gd name="connsiteY56" fmla="*/ 6659537 h 6857117"/>
              <a:gd name="connsiteX57" fmla="*/ 2862694 w 4114800"/>
              <a:gd name="connsiteY57" fmla="*/ 6658962 h 6857117"/>
              <a:gd name="connsiteX58" fmla="*/ 2885856 w 4114800"/>
              <a:gd name="connsiteY58" fmla="*/ 6649938 h 6857117"/>
              <a:gd name="connsiteX59" fmla="*/ 2889535 w 4114800"/>
              <a:gd name="connsiteY59" fmla="*/ 6649767 h 6857117"/>
              <a:gd name="connsiteX60" fmla="*/ 2895972 w 4114800"/>
              <a:gd name="connsiteY60" fmla="*/ 6650111 h 6857117"/>
              <a:gd name="connsiteX61" fmla="*/ 2895972 w 4114800"/>
              <a:gd name="connsiteY61" fmla="*/ 6635455 h 6857117"/>
              <a:gd name="connsiteX62" fmla="*/ 2864763 w 4114800"/>
              <a:gd name="connsiteY62" fmla="*/ 6646950 h 6857117"/>
              <a:gd name="connsiteX63" fmla="*/ 2861717 w 4114800"/>
              <a:gd name="connsiteY63" fmla="*/ 6649191 h 6857117"/>
              <a:gd name="connsiteX64" fmla="*/ 2861717 w 4114800"/>
              <a:gd name="connsiteY64" fmla="*/ 6635398 h 6857117"/>
              <a:gd name="connsiteX65" fmla="*/ 2510728 w 4114800"/>
              <a:gd name="connsiteY65" fmla="*/ 6635398 h 6857117"/>
              <a:gd name="connsiteX66" fmla="*/ 2510728 w 4114800"/>
              <a:gd name="connsiteY66" fmla="*/ 6731780 h 6857117"/>
              <a:gd name="connsiteX67" fmla="*/ 2532740 w 4114800"/>
              <a:gd name="connsiteY67" fmla="*/ 6731780 h 6857117"/>
              <a:gd name="connsiteX68" fmla="*/ 2532740 w 4114800"/>
              <a:gd name="connsiteY68" fmla="*/ 6635398 h 6857117"/>
              <a:gd name="connsiteX69" fmla="*/ 2968273 w 4114800"/>
              <a:gd name="connsiteY69" fmla="*/ 6632237 h 6857117"/>
              <a:gd name="connsiteX70" fmla="*/ 2937525 w 4114800"/>
              <a:gd name="connsiteY70" fmla="*/ 6644939 h 6857117"/>
              <a:gd name="connsiteX71" fmla="*/ 2934421 w 4114800"/>
              <a:gd name="connsiteY71" fmla="*/ 6647468 h 6857117"/>
              <a:gd name="connsiteX72" fmla="*/ 2934421 w 4114800"/>
              <a:gd name="connsiteY72" fmla="*/ 6635398 h 6857117"/>
              <a:gd name="connsiteX73" fmla="*/ 2912351 w 4114800"/>
              <a:gd name="connsiteY73" fmla="*/ 6635398 h 6857117"/>
              <a:gd name="connsiteX74" fmla="*/ 2912351 w 4114800"/>
              <a:gd name="connsiteY74" fmla="*/ 6731724 h 6857117"/>
              <a:gd name="connsiteX75" fmla="*/ 2934421 w 4114800"/>
              <a:gd name="connsiteY75" fmla="*/ 6731724 h 6857117"/>
              <a:gd name="connsiteX76" fmla="*/ 2934421 w 4114800"/>
              <a:gd name="connsiteY76" fmla="*/ 6656319 h 6857117"/>
              <a:gd name="connsiteX77" fmla="*/ 2935226 w 4114800"/>
              <a:gd name="connsiteY77" fmla="*/ 6655744 h 6857117"/>
              <a:gd name="connsiteX78" fmla="*/ 2956548 w 4114800"/>
              <a:gd name="connsiteY78" fmla="*/ 6648445 h 6857117"/>
              <a:gd name="connsiteX79" fmla="*/ 2973273 w 4114800"/>
              <a:gd name="connsiteY79" fmla="*/ 6673101 h 6857117"/>
              <a:gd name="connsiteX80" fmla="*/ 2973273 w 4114800"/>
              <a:gd name="connsiteY80" fmla="*/ 6731781 h 6857117"/>
              <a:gd name="connsiteX81" fmla="*/ 2995343 w 4114800"/>
              <a:gd name="connsiteY81" fmla="*/ 6731781 h 6857117"/>
              <a:gd name="connsiteX82" fmla="*/ 2995343 w 4114800"/>
              <a:gd name="connsiteY82" fmla="*/ 6665572 h 6857117"/>
              <a:gd name="connsiteX83" fmla="*/ 2994596 w 4114800"/>
              <a:gd name="connsiteY83" fmla="*/ 6657813 h 6857117"/>
              <a:gd name="connsiteX84" fmla="*/ 2994309 w 4114800"/>
              <a:gd name="connsiteY84" fmla="*/ 6656491 h 6857117"/>
              <a:gd name="connsiteX85" fmla="*/ 2995458 w 4114800"/>
              <a:gd name="connsiteY85" fmla="*/ 6655744 h 6857117"/>
              <a:gd name="connsiteX86" fmla="*/ 3016723 w 4114800"/>
              <a:gd name="connsiteY86" fmla="*/ 6648445 h 6857117"/>
              <a:gd name="connsiteX87" fmla="*/ 3034195 w 4114800"/>
              <a:gd name="connsiteY87" fmla="*/ 6673101 h 6857117"/>
              <a:gd name="connsiteX88" fmla="*/ 3034195 w 4114800"/>
              <a:gd name="connsiteY88" fmla="*/ 6731781 h 6857117"/>
              <a:gd name="connsiteX89" fmla="*/ 3034252 w 4114800"/>
              <a:gd name="connsiteY89" fmla="*/ 6731781 h 6857117"/>
              <a:gd name="connsiteX90" fmla="*/ 3056322 w 4114800"/>
              <a:gd name="connsiteY90" fmla="*/ 6731781 h 6857117"/>
              <a:gd name="connsiteX91" fmla="*/ 3056322 w 4114800"/>
              <a:gd name="connsiteY91" fmla="*/ 6665572 h 6857117"/>
              <a:gd name="connsiteX92" fmla="*/ 3028275 w 4114800"/>
              <a:gd name="connsiteY92" fmla="*/ 6632237 h 6857117"/>
              <a:gd name="connsiteX93" fmla="*/ 2994309 w 4114800"/>
              <a:gd name="connsiteY93" fmla="*/ 6646836 h 6857117"/>
              <a:gd name="connsiteX94" fmla="*/ 2992469 w 4114800"/>
              <a:gd name="connsiteY94" fmla="*/ 6648100 h 6857117"/>
              <a:gd name="connsiteX95" fmla="*/ 2991492 w 4114800"/>
              <a:gd name="connsiteY95" fmla="*/ 6646088 h 6857117"/>
              <a:gd name="connsiteX96" fmla="*/ 2968273 w 4114800"/>
              <a:gd name="connsiteY96" fmla="*/ 6632237 h 6857117"/>
              <a:gd name="connsiteX97" fmla="*/ 2612743 w 4114800"/>
              <a:gd name="connsiteY97" fmla="*/ 6632237 h 6857117"/>
              <a:gd name="connsiteX98" fmla="*/ 2579638 w 4114800"/>
              <a:gd name="connsiteY98" fmla="*/ 6644996 h 6857117"/>
              <a:gd name="connsiteX99" fmla="*/ 2576592 w 4114800"/>
              <a:gd name="connsiteY99" fmla="*/ 6647238 h 6857117"/>
              <a:gd name="connsiteX100" fmla="*/ 2576592 w 4114800"/>
              <a:gd name="connsiteY100" fmla="*/ 6635398 h 6857117"/>
              <a:gd name="connsiteX101" fmla="*/ 2554522 w 4114800"/>
              <a:gd name="connsiteY101" fmla="*/ 6635398 h 6857117"/>
              <a:gd name="connsiteX102" fmla="*/ 2554522 w 4114800"/>
              <a:gd name="connsiteY102" fmla="*/ 6731781 h 6857117"/>
              <a:gd name="connsiteX103" fmla="*/ 2576592 w 4114800"/>
              <a:gd name="connsiteY103" fmla="*/ 6731781 h 6857117"/>
              <a:gd name="connsiteX104" fmla="*/ 2576592 w 4114800"/>
              <a:gd name="connsiteY104" fmla="*/ 6656261 h 6857117"/>
              <a:gd name="connsiteX105" fmla="*/ 2577569 w 4114800"/>
              <a:gd name="connsiteY105" fmla="*/ 6655686 h 6857117"/>
              <a:gd name="connsiteX106" fmla="*/ 2602283 w 4114800"/>
              <a:gd name="connsiteY106" fmla="*/ 6648445 h 6857117"/>
              <a:gd name="connsiteX107" fmla="*/ 2618778 w 4114800"/>
              <a:gd name="connsiteY107" fmla="*/ 6673101 h 6857117"/>
              <a:gd name="connsiteX108" fmla="*/ 2618778 w 4114800"/>
              <a:gd name="connsiteY108" fmla="*/ 6731781 h 6857117"/>
              <a:gd name="connsiteX109" fmla="*/ 2640790 w 4114800"/>
              <a:gd name="connsiteY109" fmla="*/ 6731781 h 6857117"/>
              <a:gd name="connsiteX110" fmla="*/ 2640790 w 4114800"/>
              <a:gd name="connsiteY110" fmla="*/ 6665572 h 6857117"/>
              <a:gd name="connsiteX111" fmla="*/ 2612743 w 4114800"/>
              <a:gd name="connsiteY111" fmla="*/ 6632237 h 6857117"/>
              <a:gd name="connsiteX112" fmla="*/ 2774128 w 4114800"/>
              <a:gd name="connsiteY112" fmla="*/ 6632180 h 6857117"/>
              <a:gd name="connsiteX113" fmla="*/ 2725218 w 4114800"/>
              <a:gd name="connsiteY113" fmla="*/ 6682469 h 6857117"/>
              <a:gd name="connsiteX114" fmla="*/ 2774128 w 4114800"/>
              <a:gd name="connsiteY114" fmla="*/ 6734368 h 6857117"/>
              <a:gd name="connsiteX115" fmla="*/ 2823038 w 4114800"/>
              <a:gd name="connsiteY115" fmla="*/ 6682469 h 6857117"/>
              <a:gd name="connsiteX116" fmla="*/ 2774128 w 4114800"/>
              <a:gd name="connsiteY116" fmla="*/ 6632180 h 6857117"/>
              <a:gd name="connsiteX117" fmla="*/ 3116784 w 4114800"/>
              <a:gd name="connsiteY117" fmla="*/ 6632122 h 6857117"/>
              <a:gd name="connsiteX118" fmla="*/ 3083852 w 4114800"/>
              <a:gd name="connsiteY118" fmla="*/ 6641835 h 6857117"/>
              <a:gd name="connsiteX119" fmla="*/ 3083852 w 4114800"/>
              <a:gd name="connsiteY119" fmla="*/ 6649307 h 6857117"/>
              <a:gd name="connsiteX120" fmla="*/ 3111554 w 4114800"/>
              <a:gd name="connsiteY120" fmla="*/ 6645456 h 6857117"/>
              <a:gd name="connsiteX121" fmla="*/ 3133106 w 4114800"/>
              <a:gd name="connsiteY121" fmla="*/ 6664537 h 6857117"/>
              <a:gd name="connsiteX122" fmla="*/ 3133106 w 4114800"/>
              <a:gd name="connsiteY122" fmla="*/ 6672411 h 6857117"/>
              <a:gd name="connsiteX123" fmla="*/ 3131267 w 4114800"/>
              <a:gd name="connsiteY123" fmla="*/ 6672411 h 6857117"/>
              <a:gd name="connsiteX124" fmla="*/ 3072932 w 4114800"/>
              <a:gd name="connsiteY124" fmla="*/ 6707987 h 6857117"/>
              <a:gd name="connsiteX125" fmla="*/ 3100979 w 4114800"/>
              <a:gd name="connsiteY125" fmla="*/ 6734367 h 6857117"/>
              <a:gd name="connsiteX126" fmla="*/ 3100979 w 4114800"/>
              <a:gd name="connsiteY126" fmla="*/ 6734252 h 6857117"/>
              <a:gd name="connsiteX127" fmla="*/ 3131325 w 4114800"/>
              <a:gd name="connsiteY127" fmla="*/ 6717700 h 6857117"/>
              <a:gd name="connsiteX128" fmla="*/ 3134830 w 4114800"/>
              <a:gd name="connsiteY128" fmla="*/ 6712872 h 6857117"/>
              <a:gd name="connsiteX129" fmla="*/ 3134830 w 4114800"/>
              <a:gd name="connsiteY129" fmla="*/ 6731666 h 6857117"/>
              <a:gd name="connsiteX130" fmla="*/ 3154371 w 4114800"/>
              <a:gd name="connsiteY130" fmla="*/ 6731666 h 6857117"/>
              <a:gd name="connsiteX131" fmla="*/ 3154371 w 4114800"/>
              <a:gd name="connsiteY131" fmla="*/ 6661664 h 6857117"/>
              <a:gd name="connsiteX132" fmla="*/ 3116784 w 4114800"/>
              <a:gd name="connsiteY132" fmla="*/ 6632122 h 6857117"/>
              <a:gd name="connsiteX133" fmla="*/ 3818936 w 4114800"/>
              <a:gd name="connsiteY133" fmla="*/ 6630685 h 6857117"/>
              <a:gd name="connsiteX134" fmla="*/ 3781751 w 4114800"/>
              <a:gd name="connsiteY134" fmla="*/ 6645399 h 6857117"/>
              <a:gd name="connsiteX135" fmla="*/ 3767555 w 4114800"/>
              <a:gd name="connsiteY135" fmla="*/ 6683216 h 6857117"/>
              <a:gd name="connsiteX136" fmla="*/ 3782671 w 4114800"/>
              <a:gd name="connsiteY136" fmla="*/ 6720114 h 6857117"/>
              <a:gd name="connsiteX137" fmla="*/ 3821350 w 4114800"/>
              <a:gd name="connsiteY137" fmla="*/ 6734770 h 6857117"/>
              <a:gd name="connsiteX138" fmla="*/ 3847041 w 4114800"/>
              <a:gd name="connsiteY138" fmla="*/ 6729597 h 6857117"/>
              <a:gd name="connsiteX139" fmla="*/ 3864685 w 4114800"/>
              <a:gd name="connsiteY139" fmla="*/ 6715803 h 6857117"/>
              <a:gd name="connsiteX140" fmla="*/ 3864628 w 4114800"/>
              <a:gd name="connsiteY140" fmla="*/ 6715746 h 6857117"/>
              <a:gd name="connsiteX141" fmla="*/ 3865605 w 4114800"/>
              <a:gd name="connsiteY141" fmla="*/ 6712240 h 6857117"/>
              <a:gd name="connsiteX142" fmla="*/ 3863593 w 4114800"/>
              <a:gd name="connsiteY142" fmla="*/ 6709309 h 6857117"/>
              <a:gd name="connsiteX143" fmla="*/ 3846983 w 4114800"/>
              <a:gd name="connsiteY143" fmla="*/ 6698389 h 6857117"/>
              <a:gd name="connsiteX144" fmla="*/ 3843075 w 4114800"/>
              <a:gd name="connsiteY144" fmla="*/ 6697297 h 6857117"/>
              <a:gd name="connsiteX145" fmla="*/ 3839397 w 4114800"/>
              <a:gd name="connsiteY145" fmla="*/ 6699251 h 6857117"/>
              <a:gd name="connsiteX146" fmla="*/ 3831121 w 4114800"/>
              <a:gd name="connsiteY146" fmla="*/ 6705055 h 6857117"/>
              <a:gd name="connsiteX147" fmla="*/ 3821753 w 4114800"/>
              <a:gd name="connsiteY147" fmla="*/ 6706895 h 6857117"/>
              <a:gd name="connsiteX148" fmla="*/ 3808821 w 4114800"/>
              <a:gd name="connsiteY148" fmla="*/ 6702929 h 6857117"/>
              <a:gd name="connsiteX149" fmla="*/ 3802097 w 4114800"/>
              <a:gd name="connsiteY149" fmla="*/ 6692124 h 6857117"/>
              <a:gd name="connsiteX150" fmla="*/ 3863478 w 4114800"/>
              <a:gd name="connsiteY150" fmla="*/ 6692124 h 6857117"/>
              <a:gd name="connsiteX151" fmla="*/ 3867444 w 4114800"/>
              <a:gd name="connsiteY151" fmla="*/ 6690170 h 6857117"/>
              <a:gd name="connsiteX152" fmla="*/ 3868823 w 4114800"/>
              <a:gd name="connsiteY152" fmla="*/ 6684997 h 6857117"/>
              <a:gd name="connsiteX153" fmla="*/ 3868823 w 4114800"/>
              <a:gd name="connsiteY153" fmla="*/ 6679365 h 6857117"/>
              <a:gd name="connsiteX154" fmla="*/ 3854972 w 4114800"/>
              <a:gd name="connsiteY154" fmla="*/ 6644766 h 6857117"/>
              <a:gd name="connsiteX155" fmla="*/ 3818936 w 4114800"/>
              <a:gd name="connsiteY155" fmla="*/ 6630685 h 6857117"/>
              <a:gd name="connsiteX156" fmla="*/ 3581801 w 4114800"/>
              <a:gd name="connsiteY156" fmla="*/ 6630685 h 6857117"/>
              <a:gd name="connsiteX157" fmla="*/ 3546340 w 4114800"/>
              <a:gd name="connsiteY157" fmla="*/ 6645743 h 6857117"/>
              <a:gd name="connsiteX158" fmla="*/ 3531972 w 4114800"/>
              <a:gd name="connsiteY158" fmla="*/ 6682699 h 6857117"/>
              <a:gd name="connsiteX159" fmla="*/ 3546340 w 4114800"/>
              <a:gd name="connsiteY159" fmla="*/ 6719654 h 6857117"/>
              <a:gd name="connsiteX160" fmla="*/ 3581801 w 4114800"/>
              <a:gd name="connsiteY160" fmla="*/ 6734712 h 6857117"/>
              <a:gd name="connsiteX161" fmla="*/ 3594963 w 4114800"/>
              <a:gd name="connsiteY161" fmla="*/ 6732413 h 6857117"/>
              <a:gd name="connsiteX162" fmla="*/ 3605825 w 4114800"/>
              <a:gd name="connsiteY162" fmla="*/ 6725459 h 6857117"/>
              <a:gd name="connsiteX163" fmla="*/ 3605825 w 4114800"/>
              <a:gd name="connsiteY163" fmla="*/ 6727126 h 6857117"/>
              <a:gd name="connsiteX164" fmla="*/ 3607261 w 4114800"/>
              <a:gd name="connsiteY164" fmla="*/ 6730459 h 6857117"/>
              <a:gd name="connsiteX165" fmla="*/ 3610653 w 4114800"/>
              <a:gd name="connsiteY165" fmla="*/ 6731838 h 6857117"/>
              <a:gd name="connsiteX166" fmla="*/ 3635711 w 4114800"/>
              <a:gd name="connsiteY166" fmla="*/ 6731838 h 6857117"/>
              <a:gd name="connsiteX167" fmla="*/ 3638929 w 4114800"/>
              <a:gd name="connsiteY167" fmla="*/ 6730459 h 6857117"/>
              <a:gd name="connsiteX168" fmla="*/ 3640251 w 4114800"/>
              <a:gd name="connsiteY168" fmla="*/ 6727126 h 6857117"/>
              <a:gd name="connsiteX169" fmla="*/ 3640251 w 4114800"/>
              <a:gd name="connsiteY169" fmla="*/ 6638042 h 6857117"/>
              <a:gd name="connsiteX170" fmla="*/ 3638929 w 4114800"/>
              <a:gd name="connsiteY170" fmla="*/ 6634709 h 6857117"/>
              <a:gd name="connsiteX171" fmla="*/ 3635596 w 4114800"/>
              <a:gd name="connsiteY171" fmla="*/ 6633387 h 6857117"/>
              <a:gd name="connsiteX172" fmla="*/ 3610481 w 4114800"/>
              <a:gd name="connsiteY172" fmla="*/ 6633387 h 6857117"/>
              <a:gd name="connsiteX173" fmla="*/ 3607147 w 4114800"/>
              <a:gd name="connsiteY173" fmla="*/ 6634709 h 6857117"/>
              <a:gd name="connsiteX174" fmla="*/ 3605825 w 4114800"/>
              <a:gd name="connsiteY174" fmla="*/ 6638042 h 6857117"/>
              <a:gd name="connsiteX175" fmla="*/ 3605825 w 4114800"/>
              <a:gd name="connsiteY175" fmla="*/ 6639824 h 6857117"/>
              <a:gd name="connsiteX176" fmla="*/ 3594963 w 4114800"/>
              <a:gd name="connsiteY176" fmla="*/ 6632984 h 6857117"/>
              <a:gd name="connsiteX177" fmla="*/ 3581801 w 4114800"/>
              <a:gd name="connsiteY177" fmla="*/ 6630685 h 6857117"/>
              <a:gd name="connsiteX178" fmla="*/ 3368058 w 4114800"/>
              <a:gd name="connsiteY178" fmla="*/ 6630685 h 6857117"/>
              <a:gd name="connsiteX179" fmla="*/ 3351391 w 4114800"/>
              <a:gd name="connsiteY179" fmla="*/ 6634364 h 6857117"/>
              <a:gd name="connsiteX180" fmla="*/ 3339436 w 4114800"/>
              <a:gd name="connsiteY180" fmla="*/ 6645169 h 6857117"/>
              <a:gd name="connsiteX181" fmla="*/ 3339436 w 4114800"/>
              <a:gd name="connsiteY181" fmla="*/ 6638042 h 6857117"/>
              <a:gd name="connsiteX182" fmla="*/ 3338114 w 4114800"/>
              <a:gd name="connsiteY182" fmla="*/ 6634709 h 6857117"/>
              <a:gd name="connsiteX183" fmla="*/ 3334781 w 4114800"/>
              <a:gd name="connsiteY183" fmla="*/ 6633387 h 6857117"/>
              <a:gd name="connsiteX184" fmla="*/ 3309665 w 4114800"/>
              <a:gd name="connsiteY184" fmla="*/ 6633387 h 6857117"/>
              <a:gd name="connsiteX185" fmla="*/ 3306331 w 4114800"/>
              <a:gd name="connsiteY185" fmla="*/ 6634709 h 6857117"/>
              <a:gd name="connsiteX186" fmla="*/ 3305009 w 4114800"/>
              <a:gd name="connsiteY186" fmla="*/ 6638042 h 6857117"/>
              <a:gd name="connsiteX187" fmla="*/ 3305009 w 4114800"/>
              <a:gd name="connsiteY187" fmla="*/ 6727240 h 6857117"/>
              <a:gd name="connsiteX188" fmla="*/ 3306331 w 4114800"/>
              <a:gd name="connsiteY188" fmla="*/ 6730574 h 6857117"/>
              <a:gd name="connsiteX189" fmla="*/ 3309665 w 4114800"/>
              <a:gd name="connsiteY189" fmla="*/ 6731896 h 6857117"/>
              <a:gd name="connsiteX190" fmla="*/ 3334781 w 4114800"/>
              <a:gd name="connsiteY190" fmla="*/ 6731896 h 6857117"/>
              <a:gd name="connsiteX191" fmla="*/ 3338114 w 4114800"/>
              <a:gd name="connsiteY191" fmla="*/ 6730574 h 6857117"/>
              <a:gd name="connsiteX192" fmla="*/ 3339436 w 4114800"/>
              <a:gd name="connsiteY192" fmla="*/ 6727240 h 6857117"/>
              <a:gd name="connsiteX193" fmla="*/ 3339436 w 4114800"/>
              <a:gd name="connsiteY193" fmla="*/ 6676664 h 6857117"/>
              <a:gd name="connsiteX194" fmla="*/ 3343976 w 4114800"/>
              <a:gd name="connsiteY194" fmla="*/ 6664882 h 6857117"/>
              <a:gd name="connsiteX195" fmla="*/ 3355500 w 4114800"/>
              <a:gd name="connsiteY195" fmla="*/ 6660525 h 6857117"/>
              <a:gd name="connsiteX196" fmla="*/ 3366908 w 4114800"/>
              <a:gd name="connsiteY196" fmla="*/ 6664882 h 6857117"/>
              <a:gd name="connsiteX197" fmla="*/ 3371334 w 4114800"/>
              <a:gd name="connsiteY197" fmla="*/ 6676664 h 6857117"/>
              <a:gd name="connsiteX198" fmla="*/ 3371334 w 4114800"/>
              <a:gd name="connsiteY198" fmla="*/ 6727298 h 6857117"/>
              <a:gd name="connsiteX199" fmla="*/ 3372655 w 4114800"/>
              <a:gd name="connsiteY199" fmla="*/ 6730632 h 6857117"/>
              <a:gd name="connsiteX200" fmla="*/ 3375989 w 4114800"/>
              <a:gd name="connsiteY200" fmla="*/ 6731954 h 6857117"/>
              <a:gd name="connsiteX201" fmla="*/ 3401105 w 4114800"/>
              <a:gd name="connsiteY201" fmla="*/ 6731954 h 6857117"/>
              <a:gd name="connsiteX202" fmla="*/ 3404439 w 4114800"/>
              <a:gd name="connsiteY202" fmla="*/ 6730632 h 6857117"/>
              <a:gd name="connsiteX203" fmla="*/ 3405760 w 4114800"/>
              <a:gd name="connsiteY203" fmla="*/ 6727298 h 6857117"/>
              <a:gd name="connsiteX204" fmla="*/ 3405760 w 4114800"/>
              <a:gd name="connsiteY204" fmla="*/ 6673848 h 6857117"/>
              <a:gd name="connsiteX205" fmla="*/ 3396220 w 4114800"/>
              <a:gd name="connsiteY205" fmla="*/ 6641720 h 6857117"/>
              <a:gd name="connsiteX206" fmla="*/ 3368058 w 4114800"/>
              <a:gd name="connsiteY206" fmla="*/ 6630685 h 6857117"/>
              <a:gd name="connsiteX207" fmla="*/ 3245524 w 4114800"/>
              <a:gd name="connsiteY207" fmla="*/ 6630685 h 6857117"/>
              <a:gd name="connsiteX208" fmla="*/ 3208339 w 4114800"/>
              <a:gd name="connsiteY208" fmla="*/ 6645399 h 6857117"/>
              <a:gd name="connsiteX209" fmla="*/ 3194143 w 4114800"/>
              <a:gd name="connsiteY209" fmla="*/ 6683216 h 6857117"/>
              <a:gd name="connsiteX210" fmla="*/ 3209259 w 4114800"/>
              <a:gd name="connsiteY210" fmla="*/ 6720114 h 6857117"/>
              <a:gd name="connsiteX211" fmla="*/ 3247939 w 4114800"/>
              <a:gd name="connsiteY211" fmla="*/ 6734770 h 6857117"/>
              <a:gd name="connsiteX212" fmla="*/ 3273629 w 4114800"/>
              <a:gd name="connsiteY212" fmla="*/ 6729597 h 6857117"/>
              <a:gd name="connsiteX213" fmla="*/ 3291273 w 4114800"/>
              <a:gd name="connsiteY213" fmla="*/ 6715803 h 6857117"/>
              <a:gd name="connsiteX214" fmla="*/ 3291216 w 4114800"/>
              <a:gd name="connsiteY214" fmla="*/ 6715746 h 6857117"/>
              <a:gd name="connsiteX215" fmla="*/ 3292193 w 4114800"/>
              <a:gd name="connsiteY215" fmla="*/ 6712240 h 6857117"/>
              <a:gd name="connsiteX216" fmla="*/ 3290182 w 4114800"/>
              <a:gd name="connsiteY216" fmla="*/ 6709309 h 6857117"/>
              <a:gd name="connsiteX217" fmla="*/ 3273571 w 4114800"/>
              <a:gd name="connsiteY217" fmla="*/ 6698389 h 6857117"/>
              <a:gd name="connsiteX218" fmla="*/ 3269663 w 4114800"/>
              <a:gd name="connsiteY218" fmla="*/ 6697297 h 6857117"/>
              <a:gd name="connsiteX219" fmla="*/ 3265985 w 4114800"/>
              <a:gd name="connsiteY219" fmla="*/ 6699251 h 6857117"/>
              <a:gd name="connsiteX220" fmla="*/ 3257709 w 4114800"/>
              <a:gd name="connsiteY220" fmla="*/ 6705055 h 6857117"/>
              <a:gd name="connsiteX221" fmla="*/ 3248341 w 4114800"/>
              <a:gd name="connsiteY221" fmla="*/ 6706895 h 6857117"/>
              <a:gd name="connsiteX222" fmla="*/ 3235410 w 4114800"/>
              <a:gd name="connsiteY222" fmla="*/ 6702929 h 6857117"/>
              <a:gd name="connsiteX223" fmla="*/ 3228685 w 4114800"/>
              <a:gd name="connsiteY223" fmla="*/ 6692124 h 6857117"/>
              <a:gd name="connsiteX224" fmla="*/ 3290066 w 4114800"/>
              <a:gd name="connsiteY224" fmla="*/ 6692124 h 6857117"/>
              <a:gd name="connsiteX225" fmla="*/ 3294032 w 4114800"/>
              <a:gd name="connsiteY225" fmla="*/ 6690170 h 6857117"/>
              <a:gd name="connsiteX226" fmla="*/ 3295411 w 4114800"/>
              <a:gd name="connsiteY226" fmla="*/ 6684997 h 6857117"/>
              <a:gd name="connsiteX227" fmla="*/ 3295411 w 4114800"/>
              <a:gd name="connsiteY227" fmla="*/ 6679365 h 6857117"/>
              <a:gd name="connsiteX228" fmla="*/ 3281560 w 4114800"/>
              <a:gd name="connsiteY228" fmla="*/ 6644766 h 6857117"/>
              <a:gd name="connsiteX229" fmla="*/ 3245524 w 4114800"/>
              <a:gd name="connsiteY229" fmla="*/ 6630685 h 6857117"/>
              <a:gd name="connsiteX230" fmla="*/ 3698013 w 4114800"/>
              <a:gd name="connsiteY230" fmla="*/ 6630570 h 6857117"/>
              <a:gd name="connsiteX231" fmla="*/ 3663701 w 4114800"/>
              <a:gd name="connsiteY231" fmla="*/ 6645226 h 6857117"/>
              <a:gd name="connsiteX232" fmla="*/ 3649735 w 4114800"/>
              <a:gd name="connsiteY232" fmla="*/ 6682583 h 6857117"/>
              <a:gd name="connsiteX233" fmla="*/ 3663701 w 4114800"/>
              <a:gd name="connsiteY233" fmla="*/ 6719999 h 6857117"/>
              <a:gd name="connsiteX234" fmla="*/ 3698013 w 4114800"/>
              <a:gd name="connsiteY234" fmla="*/ 6734654 h 6857117"/>
              <a:gd name="connsiteX235" fmla="*/ 3712669 w 4114800"/>
              <a:gd name="connsiteY235" fmla="*/ 6731896 h 6857117"/>
              <a:gd name="connsiteX236" fmla="*/ 3723531 w 4114800"/>
              <a:gd name="connsiteY236" fmla="*/ 6724424 h 6857117"/>
              <a:gd name="connsiteX237" fmla="*/ 3723531 w 4114800"/>
              <a:gd name="connsiteY237" fmla="*/ 6728792 h 6857117"/>
              <a:gd name="connsiteX238" fmla="*/ 3717956 w 4114800"/>
              <a:gd name="connsiteY238" fmla="*/ 6743850 h 6857117"/>
              <a:gd name="connsiteX239" fmla="*/ 3702035 w 4114800"/>
              <a:gd name="connsiteY239" fmla="*/ 6749138 h 6857117"/>
              <a:gd name="connsiteX240" fmla="*/ 3691289 w 4114800"/>
              <a:gd name="connsiteY240" fmla="*/ 6746896 h 6857117"/>
              <a:gd name="connsiteX241" fmla="*/ 3681288 w 4114800"/>
              <a:gd name="connsiteY241" fmla="*/ 6739942 h 6857117"/>
              <a:gd name="connsiteX242" fmla="*/ 3677667 w 4114800"/>
              <a:gd name="connsiteY242" fmla="*/ 6738505 h 6857117"/>
              <a:gd name="connsiteX243" fmla="*/ 3673587 w 4114800"/>
              <a:gd name="connsiteY243" fmla="*/ 6739827 h 6857117"/>
              <a:gd name="connsiteX244" fmla="*/ 3656115 w 4114800"/>
              <a:gd name="connsiteY244" fmla="*/ 6751494 h 6857117"/>
              <a:gd name="connsiteX245" fmla="*/ 3652666 w 4114800"/>
              <a:gd name="connsiteY245" fmla="*/ 6755977 h 6857117"/>
              <a:gd name="connsiteX246" fmla="*/ 3654218 w 4114800"/>
              <a:gd name="connsiteY246" fmla="*/ 6760805 h 6857117"/>
              <a:gd name="connsiteX247" fmla="*/ 3674334 w 4114800"/>
              <a:gd name="connsiteY247" fmla="*/ 6774369 h 6857117"/>
              <a:gd name="connsiteX248" fmla="*/ 3701921 w 4114800"/>
              <a:gd name="connsiteY248" fmla="*/ 6779368 h 6857117"/>
              <a:gd name="connsiteX249" fmla="*/ 3742382 w 4114800"/>
              <a:gd name="connsiteY249" fmla="*/ 6765805 h 6857117"/>
              <a:gd name="connsiteX250" fmla="*/ 3757842 w 4114800"/>
              <a:gd name="connsiteY250" fmla="*/ 6728907 h 6857117"/>
              <a:gd name="connsiteX251" fmla="*/ 3757842 w 4114800"/>
              <a:gd name="connsiteY251" fmla="*/ 6637869 h 6857117"/>
              <a:gd name="connsiteX252" fmla="*/ 3756520 w 4114800"/>
              <a:gd name="connsiteY252" fmla="*/ 6634708 h 6857117"/>
              <a:gd name="connsiteX253" fmla="*/ 3753245 w 4114800"/>
              <a:gd name="connsiteY253" fmla="*/ 6633386 h 6857117"/>
              <a:gd name="connsiteX254" fmla="*/ 3728761 w 4114800"/>
              <a:gd name="connsiteY254" fmla="*/ 6633386 h 6857117"/>
              <a:gd name="connsiteX255" fmla="*/ 3725600 w 4114800"/>
              <a:gd name="connsiteY255" fmla="*/ 6634708 h 6857117"/>
              <a:gd name="connsiteX256" fmla="*/ 3724278 w 4114800"/>
              <a:gd name="connsiteY256" fmla="*/ 6637869 h 6857117"/>
              <a:gd name="connsiteX257" fmla="*/ 3724278 w 4114800"/>
              <a:gd name="connsiteY257" fmla="*/ 6640801 h 6857117"/>
              <a:gd name="connsiteX258" fmla="*/ 3713760 w 4114800"/>
              <a:gd name="connsiteY258" fmla="*/ 6633329 h 6857117"/>
              <a:gd name="connsiteX259" fmla="*/ 3698013 w 4114800"/>
              <a:gd name="connsiteY259" fmla="*/ 6630570 h 6857117"/>
              <a:gd name="connsiteX260" fmla="*/ 3462602 w 4114800"/>
              <a:gd name="connsiteY260" fmla="*/ 6630570 h 6857117"/>
              <a:gd name="connsiteX261" fmla="*/ 3428290 w 4114800"/>
              <a:gd name="connsiteY261" fmla="*/ 6645226 h 6857117"/>
              <a:gd name="connsiteX262" fmla="*/ 3414324 w 4114800"/>
              <a:gd name="connsiteY262" fmla="*/ 6682583 h 6857117"/>
              <a:gd name="connsiteX263" fmla="*/ 3428290 w 4114800"/>
              <a:gd name="connsiteY263" fmla="*/ 6719999 h 6857117"/>
              <a:gd name="connsiteX264" fmla="*/ 3462602 w 4114800"/>
              <a:gd name="connsiteY264" fmla="*/ 6734654 h 6857117"/>
              <a:gd name="connsiteX265" fmla="*/ 3477258 w 4114800"/>
              <a:gd name="connsiteY265" fmla="*/ 6731896 h 6857117"/>
              <a:gd name="connsiteX266" fmla="*/ 3488120 w 4114800"/>
              <a:gd name="connsiteY266" fmla="*/ 6724424 h 6857117"/>
              <a:gd name="connsiteX267" fmla="*/ 3488120 w 4114800"/>
              <a:gd name="connsiteY267" fmla="*/ 6728792 h 6857117"/>
              <a:gd name="connsiteX268" fmla="*/ 3482545 w 4114800"/>
              <a:gd name="connsiteY268" fmla="*/ 6743850 h 6857117"/>
              <a:gd name="connsiteX269" fmla="*/ 3466625 w 4114800"/>
              <a:gd name="connsiteY269" fmla="*/ 6749138 h 6857117"/>
              <a:gd name="connsiteX270" fmla="*/ 3455877 w 4114800"/>
              <a:gd name="connsiteY270" fmla="*/ 6746896 h 6857117"/>
              <a:gd name="connsiteX271" fmla="*/ 3445877 w 4114800"/>
              <a:gd name="connsiteY271" fmla="*/ 6739942 h 6857117"/>
              <a:gd name="connsiteX272" fmla="*/ 3442257 w 4114800"/>
              <a:gd name="connsiteY272" fmla="*/ 6738505 h 6857117"/>
              <a:gd name="connsiteX273" fmla="*/ 3438176 w 4114800"/>
              <a:gd name="connsiteY273" fmla="*/ 6739827 h 6857117"/>
              <a:gd name="connsiteX274" fmla="*/ 3420704 w 4114800"/>
              <a:gd name="connsiteY274" fmla="*/ 6751494 h 6857117"/>
              <a:gd name="connsiteX275" fmla="*/ 3417255 w 4114800"/>
              <a:gd name="connsiteY275" fmla="*/ 6755977 h 6857117"/>
              <a:gd name="connsiteX276" fmla="*/ 3418807 w 4114800"/>
              <a:gd name="connsiteY276" fmla="*/ 6760805 h 6857117"/>
              <a:gd name="connsiteX277" fmla="*/ 3438923 w 4114800"/>
              <a:gd name="connsiteY277" fmla="*/ 6774369 h 6857117"/>
              <a:gd name="connsiteX278" fmla="*/ 3466510 w 4114800"/>
              <a:gd name="connsiteY278" fmla="*/ 6779368 h 6857117"/>
              <a:gd name="connsiteX279" fmla="*/ 3506971 w 4114800"/>
              <a:gd name="connsiteY279" fmla="*/ 6765805 h 6857117"/>
              <a:gd name="connsiteX280" fmla="*/ 3522431 w 4114800"/>
              <a:gd name="connsiteY280" fmla="*/ 6728907 h 6857117"/>
              <a:gd name="connsiteX281" fmla="*/ 3522431 w 4114800"/>
              <a:gd name="connsiteY281" fmla="*/ 6637869 h 6857117"/>
              <a:gd name="connsiteX282" fmla="*/ 3521110 w 4114800"/>
              <a:gd name="connsiteY282" fmla="*/ 6634708 h 6857117"/>
              <a:gd name="connsiteX283" fmla="*/ 3517833 w 4114800"/>
              <a:gd name="connsiteY283" fmla="*/ 6633386 h 6857117"/>
              <a:gd name="connsiteX284" fmla="*/ 3493350 w 4114800"/>
              <a:gd name="connsiteY284" fmla="*/ 6633386 h 6857117"/>
              <a:gd name="connsiteX285" fmla="*/ 3490189 w 4114800"/>
              <a:gd name="connsiteY285" fmla="*/ 6634708 h 6857117"/>
              <a:gd name="connsiteX286" fmla="*/ 3488867 w 4114800"/>
              <a:gd name="connsiteY286" fmla="*/ 6637869 h 6857117"/>
              <a:gd name="connsiteX287" fmla="*/ 3488867 w 4114800"/>
              <a:gd name="connsiteY287" fmla="*/ 6640801 h 6857117"/>
              <a:gd name="connsiteX288" fmla="*/ 3478349 w 4114800"/>
              <a:gd name="connsiteY288" fmla="*/ 6633329 h 6857117"/>
              <a:gd name="connsiteX289" fmla="*/ 3462602 w 4114800"/>
              <a:gd name="connsiteY289" fmla="*/ 6630570 h 6857117"/>
              <a:gd name="connsiteX290" fmla="*/ 2521820 w 4114800"/>
              <a:gd name="connsiteY290" fmla="*/ 6598155 h 6857117"/>
              <a:gd name="connsiteX291" fmla="*/ 2509923 w 4114800"/>
              <a:gd name="connsiteY291" fmla="*/ 6610225 h 6857117"/>
              <a:gd name="connsiteX292" fmla="*/ 2521820 w 4114800"/>
              <a:gd name="connsiteY292" fmla="*/ 6622237 h 6857117"/>
              <a:gd name="connsiteX293" fmla="*/ 2521820 w 4114800"/>
              <a:gd name="connsiteY293" fmla="*/ 6622179 h 6857117"/>
              <a:gd name="connsiteX294" fmla="*/ 2533717 w 4114800"/>
              <a:gd name="connsiteY294" fmla="*/ 6610167 h 6857117"/>
              <a:gd name="connsiteX295" fmla="*/ 2521820 w 4114800"/>
              <a:gd name="connsiteY295" fmla="*/ 6598155 h 6857117"/>
              <a:gd name="connsiteX296" fmla="*/ 2699125 w 4114800"/>
              <a:gd name="connsiteY296" fmla="*/ 6597983 h 6857117"/>
              <a:gd name="connsiteX297" fmla="*/ 2668550 w 4114800"/>
              <a:gd name="connsiteY297" fmla="*/ 6633502 h 6857117"/>
              <a:gd name="connsiteX298" fmla="*/ 2668550 w 4114800"/>
              <a:gd name="connsiteY298" fmla="*/ 6635398 h 6857117"/>
              <a:gd name="connsiteX299" fmla="*/ 2656595 w 4114800"/>
              <a:gd name="connsiteY299" fmla="*/ 6635398 h 6857117"/>
              <a:gd name="connsiteX300" fmla="*/ 2656595 w 4114800"/>
              <a:gd name="connsiteY300" fmla="*/ 6649020 h 6857117"/>
              <a:gd name="connsiteX301" fmla="*/ 2668550 w 4114800"/>
              <a:gd name="connsiteY301" fmla="*/ 6649020 h 6857117"/>
              <a:gd name="connsiteX302" fmla="*/ 2668722 w 4114800"/>
              <a:gd name="connsiteY302" fmla="*/ 6731781 h 6857117"/>
              <a:gd name="connsiteX303" fmla="*/ 2690964 w 4114800"/>
              <a:gd name="connsiteY303" fmla="*/ 6731781 h 6857117"/>
              <a:gd name="connsiteX304" fmla="*/ 2690964 w 4114800"/>
              <a:gd name="connsiteY304" fmla="*/ 6649020 h 6857117"/>
              <a:gd name="connsiteX305" fmla="*/ 2718034 w 4114800"/>
              <a:gd name="connsiteY305" fmla="*/ 6649020 h 6857117"/>
              <a:gd name="connsiteX306" fmla="*/ 2718034 w 4114800"/>
              <a:gd name="connsiteY306" fmla="*/ 6635398 h 6857117"/>
              <a:gd name="connsiteX307" fmla="*/ 2690792 w 4114800"/>
              <a:gd name="connsiteY307" fmla="*/ 6635398 h 6857117"/>
              <a:gd name="connsiteX308" fmla="*/ 2690792 w 4114800"/>
              <a:gd name="connsiteY308" fmla="*/ 6633502 h 6857117"/>
              <a:gd name="connsiteX309" fmla="*/ 2710045 w 4114800"/>
              <a:gd name="connsiteY309" fmla="*/ 6610283 h 6857117"/>
              <a:gd name="connsiteX310" fmla="*/ 2718034 w 4114800"/>
              <a:gd name="connsiteY310" fmla="*/ 6610800 h 6857117"/>
              <a:gd name="connsiteX311" fmla="*/ 2718034 w 4114800"/>
              <a:gd name="connsiteY311" fmla="*/ 6602696 h 6857117"/>
              <a:gd name="connsiteX312" fmla="*/ 2699125 w 4114800"/>
              <a:gd name="connsiteY312" fmla="*/ 6597983 h 6857117"/>
              <a:gd name="connsiteX313" fmla="*/ 0 w 4114800"/>
              <a:gd name="connsiteY313" fmla="*/ 0 h 6857117"/>
              <a:gd name="connsiteX314" fmla="*/ 279961 w 4114800"/>
              <a:gd name="connsiteY314" fmla="*/ 0 h 6857117"/>
              <a:gd name="connsiteX315" fmla="*/ 1674455 w 4114800"/>
              <a:gd name="connsiteY315" fmla="*/ 1397573 h 6857117"/>
              <a:gd name="connsiteX316" fmla="*/ 2520972 w 4114800"/>
              <a:gd name="connsiteY316" fmla="*/ 549078 h 6857117"/>
              <a:gd name="connsiteX317" fmla="*/ 4114800 w 4114800"/>
              <a:gd name="connsiteY317" fmla="*/ 2146718 h 6857117"/>
              <a:gd name="connsiteX318" fmla="*/ 4114800 w 4114800"/>
              <a:gd name="connsiteY318" fmla="*/ 6857117 h 6857117"/>
              <a:gd name="connsiteX319" fmla="*/ 0 w 4114800"/>
              <a:gd name="connsiteY319" fmla="*/ 6857117 h 68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4114800" h="6857117">
                <a:moveTo>
                  <a:pt x="3133049" y="6682469"/>
                </a:moveTo>
                <a:lnTo>
                  <a:pt x="3133049" y="6698848"/>
                </a:lnTo>
                <a:cubicBezTo>
                  <a:pt x="3133049" y="6711148"/>
                  <a:pt x="3122761" y="6721493"/>
                  <a:pt x="3110519" y="6721493"/>
                </a:cubicBezTo>
                <a:cubicBezTo>
                  <a:pt x="3100921" y="6721493"/>
                  <a:pt x="3094197" y="6714424"/>
                  <a:pt x="3094197" y="6704251"/>
                </a:cubicBezTo>
                <a:cubicBezTo>
                  <a:pt x="3094197" y="6689711"/>
                  <a:pt x="3114025" y="6683503"/>
                  <a:pt x="3131037" y="6682584"/>
                </a:cubicBezTo>
                <a:close/>
                <a:moveTo>
                  <a:pt x="3704220" y="6662468"/>
                </a:moveTo>
                <a:cubicBezTo>
                  <a:pt x="3709737" y="6662468"/>
                  <a:pt x="3714450" y="6664422"/>
                  <a:pt x="3718301" y="6668388"/>
                </a:cubicBezTo>
                <a:cubicBezTo>
                  <a:pt x="3722094" y="6672296"/>
                  <a:pt x="3724048" y="6677066"/>
                  <a:pt x="3724048" y="6682699"/>
                </a:cubicBezTo>
                <a:cubicBezTo>
                  <a:pt x="3724048" y="6688273"/>
                  <a:pt x="3722151" y="6693044"/>
                  <a:pt x="3718301" y="6697009"/>
                </a:cubicBezTo>
                <a:cubicBezTo>
                  <a:pt x="3714450" y="6700975"/>
                  <a:pt x="3709737" y="6702929"/>
                  <a:pt x="3704220" y="6702929"/>
                </a:cubicBezTo>
                <a:cubicBezTo>
                  <a:pt x="3698702" y="6702929"/>
                  <a:pt x="3693989" y="6700975"/>
                  <a:pt x="3690081" y="6697009"/>
                </a:cubicBezTo>
                <a:cubicBezTo>
                  <a:pt x="3686231" y="6693101"/>
                  <a:pt x="3684276" y="6688273"/>
                  <a:pt x="3684276" y="6682699"/>
                </a:cubicBezTo>
                <a:cubicBezTo>
                  <a:pt x="3684276" y="6677124"/>
                  <a:pt x="3686173" y="6672353"/>
                  <a:pt x="3690081" y="6668388"/>
                </a:cubicBezTo>
                <a:cubicBezTo>
                  <a:pt x="3693932" y="6664422"/>
                  <a:pt x="3698702" y="6662468"/>
                  <a:pt x="3704220" y="6662468"/>
                </a:cubicBezTo>
                <a:close/>
                <a:moveTo>
                  <a:pt x="3468809" y="6662468"/>
                </a:moveTo>
                <a:cubicBezTo>
                  <a:pt x="3474326" y="6662468"/>
                  <a:pt x="3479039" y="6664422"/>
                  <a:pt x="3482890" y="6668388"/>
                </a:cubicBezTo>
                <a:cubicBezTo>
                  <a:pt x="3486683" y="6672296"/>
                  <a:pt x="3488637" y="6677066"/>
                  <a:pt x="3488637" y="6682699"/>
                </a:cubicBezTo>
                <a:cubicBezTo>
                  <a:pt x="3488637" y="6688273"/>
                  <a:pt x="3486741" y="6693044"/>
                  <a:pt x="3482890" y="6697009"/>
                </a:cubicBezTo>
                <a:cubicBezTo>
                  <a:pt x="3479039" y="6700975"/>
                  <a:pt x="3474326" y="6702929"/>
                  <a:pt x="3468809" y="6702929"/>
                </a:cubicBezTo>
                <a:cubicBezTo>
                  <a:pt x="3463291" y="6702929"/>
                  <a:pt x="3458578" y="6700975"/>
                  <a:pt x="3454671" y="6697009"/>
                </a:cubicBezTo>
                <a:cubicBezTo>
                  <a:pt x="3450820" y="6693101"/>
                  <a:pt x="3448865" y="6688273"/>
                  <a:pt x="3448865" y="6682699"/>
                </a:cubicBezTo>
                <a:cubicBezTo>
                  <a:pt x="3448865" y="6677124"/>
                  <a:pt x="3450762" y="6672353"/>
                  <a:pt x="3454671" y="6668388"/>
                </a:cubicBezTo>
                <a:cubicBezTo>
                  <a:pt x="3458521" y="6664422"/>
                  <a:pt x="3463291" y="6662468"/>
                  <a:pt x="3468809" y="6662468"/>
                </a:cubicBezTo>
                <a:close/>
                <a:moveTo>
                  <a:pt x="3586456" y="6662411"/>
                </a:moveTo>
                <a:cubicBezTo>
                  <a:pt x="3591974" y="6662411"/>
                  <a:pt x="3596686" y="6664365"/>
                  <a:pt x="3600537" y="6668331"/>
                </a:cubicBezTo>
                <a:cubicBezTo>
                  <a:pt x="3604388" y="6672239"/>
                  <a:pt x="3606343" y="6677066"/>
                  <a:pt x="3606343" y="6682641"/>
                </a:cubicBezTo>
                <a:cubicBezTo>
                  <a:pt x="3606343" y="6688216"/>
                  <a:pt x="3604388" y="6692986"/>
                  <a:pt x="3600537" y="6696952"/>
                </a:cubicBezTo>
                <a:cubicBezTo>
                  <a:pt x="3596686" y="6700918"/>
                  <a:pt x="3591974" y="6702872"/>
                  <a:pt x="3586456" y="6702872"/>
                </a:cubicBezTo>
                <a:cubicBezTo>
                  <a:pt x="3580939" y="6702872"/>
                  <a:pt x="3576226" y="6700918"/>
                  <a:pt x="3572376" y="6696952"/>
                </a:cubicBezTo>
                <a:cubicBezTo>
                  <a:pt x="3568525" y="6693044"/>
                  <a:pt x="3566571" y="6688274"/>
                  <a:pt x="3566571" y="6682641"/>
                </a:cubicBezTo>
                <a:cubicBezTo>
                  <a:pt x="3566571" y="6677066"/>
                  <a:pt x="3568525" y="6672296"/>
                  <a:pt x="3572376" y="6668331"/>
                </a:cubicBezTo>
                <a:cubicBezTo>
                  <a:pt x="3576226" y="6664365"/>
                  <a:pt x="3580939" y="6662411"/>
                  <a:pt x="3586456" y="6662411"/>
                </a:cubicBezTo>
                <a:close/>
                <a:moveTo>
                  <a:pt x="3355471" y="6660514"/>
                </a:moveTo>
                <a:lnTo>
                  <a:pt x="3355529" y="6660514"/>
                </a:lnTo>
                <a:lnTo>
                  <a:pt x="3355500" y="6660525"/>
                </a:lnTo>
                <a:close/>
                <a:moveTo>
                  <a:pt x="3819454" y="6657008"/>
                </a:moveTo>
                <a:cubicBezTo>
                  <a:pt x="3823477" y="6657008"/>
                  <a:pt x="3826982" y="6658215"/>
                  <a:pt x="3829971" y="6660629"/>
                </a:cubicBezTo>
                <a:cubicBezTo>
                  <a:pt x="3832960" y="6662986"/>
                  <a:pt x="3834799" y="6666146"/>
                  <a:pt x="3835489" y="6669940"/>
                </a:cubicBezTo>
                <a:lnTo>
                  <a:pt x="3802843" y="6669940"/>
                </a:lnTo>
                <a:cubicBezTo>
                  <a:pt x="3803763" y="6666146"/>
                  <a:pt x="3805775" y="6663043"/>
                  <a:pt x="3808879" y="6660629"/>
                </a:cubicBezTo>
                <a:cubicBezTo>
                  <a:pt x="3811982" y="6658215"/>
                  <a:pt x="3815430" y="6657008"/>
                  <a:pt x="3819454" y="6657008"/>
                </a:cubicBezTo>
                <a:close/>
                <a:moveTo>
                  <a:pt x="3246042" y="6657008"/>
                </a:moveTo>
                <a:cubicBezTo>
                  <a:pt x="3250065" y="6657008"/>
                  <a:pt x="3253571" y="6658273"/>
                  <a:pt x="3256560" y="6660629"/>
                </a:cubicBezTo>
                <a:cubicBezTo>
                  <a:pt x="3259548" y="6662986"/>
                  <a:pt x="3261387" y="6666146"/>
                  <a:pt x="3262077" y="6669940"/>
                </a:cubicBezTo>
                <a:lnTo>
                  <a:pt x="3229432" y="6669940"/>
                </a:lnTo>
                <a:cubicBezTo>
                  <a:pt x="3230351" y="6666146"/>
                  <a:pt x="3232363" y="6663043"/>
                  <a:pt x="3235467" y="6660629"/>
                </a:cubicBezTo>
                <a:cubicBezTo>
                  <a:pt x="3238570" y="6658215"/>
                  <a:pt x="3242019" y="6657008"/>
                  <a:pt x="3246042" y="6657008"/>
                </a:cubicBezTo>
                <a:close/>
                <a:moveTo>
                  <a:pt x="2774128" y="6646319"/>
                </a:moveTo>
                <a:cubicBezTo>
                  <a:pt x="2794243" y="6646319"/>
                  <a:pt x="2801370" y="6665227"/>
                  <a:pt x="2801370" y="6682929"/>
                </a:cubicBezTo>
                <a:cubicBezTo>
                  <a:pt x="2801370" y="6718735"/>
                  <a:pt x="2780508" y="6721494"/>
                  <a:pt x="2774128" y="6721494"/>
                </a:cubicBezTo>
                <a:cubicBezTo>
                  <a:pt x="2754242" y="6721494"/>
                  <a:pt x="2747115" y="6701608"/>
                  <a:pt x="2747115" y="6682929"/>
                </a:cubicBezTo>
                <a:cubicBezTo>
                  <a:pt x="2747115" y="6665227"/>
                  <a:pt x="2754185" y="6646319"/>
                  <a:pt x="2774128" y="6646319"/>
                </a:cubicBezTo>
                <a:close/>
                <a:moveTo>
                  <a:pt x="2839648" y="6635398"/>
                </a:moveTo>
                <a:lnTo>
                  <a:pt x="2839648" y="6731780"/>
                </a:lnTo>
                <a:lnTo>
                  <a:pt x="2839648" y="6731838"/>
                </a:lnTo>
                <a:lnTo>
                  <a:pt x="2861717" y="6731838"/>
                </a:lnTo>
                <a:lnTo>
                  <a:pt x="2861717" y="6659537"/>
                </a:lnTo>
                <a:lnTo>
                  <a:pt x="2862694" y="6658962"/>
                </a:lnTo>
                <a:cubicBezTo>
                  <a:pt x="2869706" y="6654939"/>
                  <a:pt x="2877925" y="6650743"/>
                  <a:pt x="2885856" y="6649938"/>
                </a:cubicBezTo>
                <a:cubicBezTo>
                  <a:pt x="2886948" y="6649767"/>
                  <a:pt x="2888213" y="6649767"/>
                  <a:pt x="2889535" y="6649767"/>
                </a:cubicBezTo>
                <a:cubicBezTo>
                  <a:pt x="2892006" y="6649767"/>
                  <a:pt x="2894362" y="6649938"/>
                  <a:pt x="2895972" y="6650111"/>
                </a:cubicBezTo>
                <a:lnTo>
                  <a:pt x="2895972" y="6635455"/>
                </a:lnTo>
                <a:cubicBezTo>
                  <a:pt x="2886086" y="6635972"/>
                  <a:pt x="2873327" y="6640685"/>
                  <a:pt x="2864763" y="6646950"/>
                </a:cubicBezTo>
                <a:lnTo>
                  <a:pt x="2861717" y="6649191"/>
                </a:lnTo>
                <a:lnTo>
                  <a:pt x="2861717" y="6635398"/>
                </a:lnTo>
                <a:close/>
                <a:moveTo>
                  <a:pt x="2510728" y="6635398"/>
                </a:moveTo>
                <a:lnTo>
                  <a:pt x="2510728" y="6731780"/>
                </a:lnTo>
                <a:lnTo>
                  <a:pt x="2532740" y="6731780"/>
                </a:lnTo>
                <a:lnTo>
                  <a:pt x="2532740" y="6635398"/>
                </a:lnTo>
                <a:close/>
                <a:moveTo>
                  <a:pt x="2968273" y="6632237"/>
                </a:moveTo>
                <a:cubicBezTo>
                  <a:pt x="2958445" y="6632237"/>
                  <a:pt x="2945399" y="6638617"/>
                  <a:pt x="2937525" y="6644939"/>
                </a:cubicBezTo>
                <a:lnTo>
                  <a:pt x="2934421" y="6647468"/>
                </a:lnTo>
                <a:lnTo>
                  <a:pt x="2934421" y="6635398"/>
                </a:lnTo>
                <a:lnTo>
                  <a:pt x="2912351" y="6635398"/>
                </a:lnTo>
                <a:lnTo>
                  <a:pt x="2912351" y="6731724"/>
                </a:lnTo>
                <a:lnTo>
                  <a:pt x="2934421" y="6731724"/>
                </a:lnTo>
                <a:lnTo>
                  <a:pt x="2934421" y="6656319"/>
                </a:lnTo>
                <a:lnTo>
                  <a:pt x="2935226" y="6655744"/>
                </a:lnTo>
                <a:cubicBezTo>
                  <a:pt x="2940456" y="6652123"/>
                  <a:pt x="2949077" y="6648445"/>
                  <a:pt x="2956548" y="6648445"/>
                </a:cubicBezTo>
                <a:cubicBezTo>
                  <a:pt x="2973273" y="6648445"/>
                  <a:pt x="2973273" y="6665112"/>
                  <a:pt x="2973273" y="6673101"/>
                </a:cubicBezTo>
                <a:lnTo>
                  <a:pt x="2973273" y="6731781"/>
                </a:lnTo>
                <a:lnTo>
                  <a:pt x="2995343" y="6731781"/>
                </a:lnTo>
                <a:lnTo>
                  <a:pt x="2995343" y="6665572"/>
                </a:lnTo>
                <a:cubicBezTo>
                  <a:pt x="2995343" y="6662526"/>
                  <a:pt x="2995113" y="6659997"/>
                  <a:pt x="2994596" y="6657813"/>
                </a:cubicBezTo>
                <a:lnTo>
                  <a:pt x="2994309" y="6656491"/>
                </a:lnTo>
                <a:lnTo>
                  <a:pt x="2995458" y="6655744"/>
                </a:lnTo>
                <a:cubicBezTo>
                  <a:pt x="3002585" y="6651089"/>
                  <a:pt x="3010343" y="6648445"/>
                  <a:pt x="3016723" y="6648445"/>
                </a:cubicBezTo>
                <a:cubicBezTo>
                  <a:pt x="3034195" y="6648445"/>
                  <a:pt x="3034195" y="6667008"/>
                  <a:pt x="3034195" y="6673101"/>
                </a:cubicBezTo>
                <a:lnTo>
                  <a:pt x="3034195" y="6731781"/>
                </a:lnTo>
                <a:lnTo>
                  <a:pt x="3034252" y="6731781"/>
                </a:lnTo>
                <a:lnTo>
                  <a:pt x="3056322" y="6731781"/>
                </a:lnTo>
                <a:lnTo>
                  <a:pt x="3056322" y="6665572"/>
                </a:lnTo>
                <a:cubicBezTo>
                  <a:pt x="3056322" y="6655572"/>
                  <a:pt x="3053621" y="6632237"/>
                  <a:pt x="3028275" y="6632237"/>
                </a:cubicBezTo>
                <a:cubicBezTo>
                  <a:pt x="3020057" y="6632237"/>
                  <a:pt x="3008332" y="6637295"/>
                  <a:pt x="2994309" y="6646836"/>
                </a:cubicBezTo>
                <a:lnTo>
                  <a:pt x="2992469" y="6648100"/>
                </a:lnTo>
                <a:lnTo>
                  <a:pt x="2991492" y="6646088"/>
                </a:lnTo>
                <a:cubicBezTo>
                  <a:pt x="2986952" y="6636892"/>
                  <a:pt x="2979193" y="6632237"/>
                  <a:pt x="2968273" y="6632237"/>
                </a:cubicBezTo>
                <a:close/>
                <a:moveTo>
                  <a:pt x="2612743" y="6632237"/>
                </a:moveTo>
                <a:cubicBezTo>
                  <a:pt x="2601996" y="6632237"/>
                  <a:pt x="2588029" y="6638847"/>
                  <a:pt x="2579638" y="6644996"/>
                </a:cubicBezTo>
                <a:lnTo>
                  <a:pt x="2576592" y="6647238"/>
                </a:lnTo>
                <a:lnTo>
                  <a:pt x="2576592" y="6635398"/>
                </a:lnTo>
                <a:lnTo>
                  <a:pt x="2554522" y="6635398"/>
                </a:lnTo>
                <a:lnTo>
                  <a:pt x="2554522" y="6731781"/>
                </a:lnTo>
                <a:lnTo>
                  <a:pt x="2576592" y="6731781"/>
                </a:lnTo>
                <a:lnTo>
                  <a:pt x="2576592" y="6656261"/>
                </a:lnTo>
                <a:lnTo>
                  <a:pt x="2577569" y="6655686"/>
                </a:lnTo>
                <a:cubicBezTo>
                  <a:pt x="2583833" y="6652065"/>
                  <a:pt x="2593949" y="6648445"/>
                  <a:pt x="2602283" y="6648445"/>
                </a:cubicBezTo>
                <a:cubicBezTo>
                  <a:pt x="2618778" y="6648445"/>
                  <a:pt x="2618778" y="6665112"/>
                  <a:pt x="2618778" y="6673101"/>
                </a:cubicBezTo>
                <a:lnTo>
                  <a:pt x="2618778" y="6731781"/>
                </a:lnTo>
                <a:lnTo>
                  <a:pt x="2640790" y="6731781"/>
                </a:lnTo>
                <a:lnTo>
                  <a:pt x="2640790" y="6665572"/>
                </a:lnTo>
                <a:cubicBezTo>
                  <a:pt x="2640790" y="6655572"/>
                  <a:pt x="2638088" y="6632237"/>
                  <a:pt x="2612743" y="6632237"/>
                </a:cubicBezTo>
                <a:close/>
                <a:moveTo>
                  <a:pt x="2774128" y="6632180"/>
                </a:moveTo>
                <a:cubicBezTo>
                  <a:pt x="2742115" y="6632180"/>
                  <a:pt x="2725218" y="6649479"/>
                  <a:pt x="2725218" y="6682469"/>
                </a:cubicBezTo>
                <a:cubicBezTo>
                  <a:pt x="2725218" y="6715459"/>
                  <a:pt x="2743035" y="6734368"/>
                  <a:pt x="2774128" y="6734368"/>
                </a:cubicBezTo>
                <a:cubicBezTo>
                  <a:pt x="2805681" y="6734368"/>
                  <a:pt x="2823038" y="6714424"/>
                  <a:pt x="2823038" y="6682469"/>
                </a:cubicBezTo>
                <a:cubicBezTo>
                  <a:pt x="2823038" y="6650514"/>
                  <a:pt x="2806141" y="6632180"/>
                  <a:pt x="2774128" y="6632180"/>
                </a:cubicBezTo>
                <a:close/>
                <a:moveTo>
                  <a:pt x="3116784" y="6632122"/>
                </a:moveTo>
                <a:cubicBezTo>
                  <a:pt x="3105692" y="6632122"/>
                  <a:pt x="3094312" y="6635456"/>
                  <a:pt x="3083852" y="6641835"/>
                </a:cubicBezTo>
                <a:lnTo>
                  <a:pt x="3083852" y="6649307"/>
                </a:lnTo>
                <a:cubicBezTo>
                  <a:pt x="3094369" y="6646146"/>
                  <a:pt x="3104600" y="6645456"/>
                  <a:pt x="3111554" y="6645456"/>
                </a:cubicBezTo>
                <a:cubicBezTo>
                  <a:pt x="3122244" y="6645456"/>
                  <a:pt x="3133106" y="6651376"/>
                  <a:pt x="3133106" y="6664537"/>
                </a:cubicBezTo>
                <a:lnTo>
                  <a:pt x="3133106" y="6672411"/>
                </a:lnTo>
                <a:lnTo>
                  <a:pt x="3131267" y="6672411"/>
                </a:lnTo>
                <a:cubicBezTo>
                  <a:pt x="3102415" y="6673618"/>
                  <a:pt x="3072932" y="6678733"/>
                  <a:pt x="3072932" y="6707987"/>
                </a:cubicBezTo>
                <a:cubicBezTo>
                  <a:pt x="3072932" y="6725286"/>
                  <a:pt x="3087012" y="6734367"/>
                  <a:pt x="3100979" y="6734367"/>
                </a:cubicBezTo>
                <a:lnTo>
                  <a:pt x="3100979" y="6734252"/>
                </a:lnTo>
                <a:cubicBezTo>
                  <a:pt x="3111841" y="6734252"/>
                  <a:pt x="3124313" y="6727413"/>
                  <a:pt x="3131325" y="6717700"/>
                </a:cubicBezTo>
                <a:lnTo>
                  <a:pt x="3134830" y="6712872"/>
                </a:lnTo>
                <a:lnTo>
                  <a:pt x="3134830" y="6731666"/>
                </a:lnTo>
                <a:lnTo>
                  <a:pt x="3154371" y="6731666"/>
                </a:lnTo>
                <a:lnTo>
                  <a:pt x="3154371" y="6661664"/>
                </a:lnTo>
                <a:cubicBezTo>
                  <a:pt x="3154371" y="6639881"/>
                  <a:pt x="3134946" y="6632122"/>
                  <a:pt x="3116784" y="6632122"/>
                </a:cubicBezTo>
                <a:close/>
                <a:moveTo>
                  <a:pt x="3818936" y="6630685"/>
                </a:moveTo>
                <a:cubicBezTo>
                  <a:pt x="3803591" y="6630685"/>
                  <a:pt x="3791234" y="6635628"/>
                  <a:pt x="3781751" y="6645399"/>
                </a:cubicBezTo>
                <a:cubicBezTo>
                  <a:pt x="3772268" y="6655227"/>
                  <a:pt x="3767555" y="6668388"/>
                  <a:pt x="3767555" y="6683216"/>
                </a:cubicBezTo>
                <a:cubicBezTo>
                  <a:pt x="3767555" y="6698044"/>
                  <a:pt x="3772613" y="6710344"/>
                  <a:pt x="3782671" y="6720114"/>
                </a:cubicBezTo>
                <a:cubicBezTo>
                  <a:pt x="3792728" y="6729885"/>
                  <a:pt x="3805660" y="6734770"/>
                  <a:pt x="3821350" y="6734770"/>
                </a:cubicBezTo>
                <a:cubicBezTo>
                  <a:pt x="3830661" y="6734770"/>
                  <a:pt x="3839225" y="6733045"/>
                  <a:pt x="3847041" y="6729597"/>
                </a:cubicBezTo>
                <a:cubicBezTo>
                  <a:pt x="3854857" y="6726148"/>
                  <a:pt x="3860719" y="6721550"/>
                  <a:pt x="3864685" y="6715803"/>
                </a:cubicBezTo>
                <a:lnTo>
                  <a:pt x="3864628" y="6715746"/>
                </a:lnTo>
                <a:cubicBezTo>
                  <a:pt x="3865433" y="6714654"/>
                  <a:pt x="3865777" y="6713447"/>
                  <a:pt x="3865605" y="6712240"/>
                </a:cubicBezTo>
                <a:cubicBezTo>
                  <a:pt x="3865433" y="6711033"/>
                  <a:pt x="3864743" y="6710056"/>
                  <a:pt x="3863593" y="6709309"/>
                </a:cubicBezTo>
                <a:lnTo>
                  <a:pt x="3846983" y="6698389"/>
                </a:lnTo>
                <a:cubicBezTo>
                  <a:pt x="3845662" y="6697527"/>
                  <a:pt x="3844340" y="6697182"/>
                  <a:pt x="3843075" y="6697297"/>
                </a:cubicBezTo>
                <a:cubicBezTo>
                  <a:pt x="3841811" y="6697412"/>
                  <a:pt x="3840546" y="6698101"/>
                  <a:pt x="3839397" y="6699251"/>
                </a:cubicBezTo>
                <a:cubicBezTo>
                  <a:pt x="3836753" y="6701895"/>
                  <a:pt x="3833994" y="6703849"/>
                  <a:pt x="3831121" y="6705055"/>
                </a:cubicBezTo>
                <a:cubicBezTo>
                  <a:pt x="3828247" y="6706263"/>
                  <a:pt x="3825143" y="6706895"/>
                  <a:pt x="3821753" y="6706895"/>
                </a:cubicBezTo>
                <a:cubicBezTo>
                  <a:pt x="3816695" y="6706895"/>
                  <a:pt x="3812385" y="6705573"/>
                  <a:pt x="3808821" y="6702929"/>
                </a:cubicBezTo>
                <a:cubicBezTo>
                  <a:pt x="3805258" y="6700286"/>
                  <a:pt x="3803016" y="6696665"/>
                  <a:pt x="3802097" y="6692124"/>
                </a:cubicBezTo>
                <a:lnTo>
                  <a:pt x="3863478" y="6692124"/>
                </a:lnTo>
                <a:cubicBezTo>
                  <a:pt x="3865203" y="6692124"/>
                  <a:pt x="3866524" y="6691434"/>
                  <a:pt x="3867444" y="6690170"/>
                </a:cubicBezTo>
                <a:cubicBezTo>
                  <a:pt x="3868363" y="6688906"/>
                  <a:pt x="3868823" y="6687182"/>
                  <a:pt x="3868823" y="6684997"/>
                </a:cubicBezTo>
                <a:lnTo>
                  <a:pt x="3868823" y="6679365"/>
                </a:lnTo>
                <a:cubicBezTo>
                  <a:pt x="3868823" y="6665686"/>
                  <a:pt x="3864225" y="6654134"/>
                  <a:pt x="3854972" y="6644766"/>
                </a:cubicBezTo>
                <a:cubicBezTo>
                  <a:pt x="3845719" y="6635398"/>
                  <a:pt x="3834282" y="6630685"/>
                  <a:pt x="3818936" y="6630685"/>
                </a:cubicBezTo>
                <a:close/>
                <a:moveTo>
                  <a:pt x="3581801" y="6630685"/>
                </a:moveTo>
                <a:cubicBezTo>
                  <a:pt x="3567720" y="6630685"/>
                  <a:pt x="3555938" y="6635686"/>
                  <a:pt x="3546340" y="6645743"/>
                </a:cubicBezTo>
                <a:cubicBezTo>
                  <a:pt x="3536742" y="6655744"/>
                  <a:pt x="3531972" y="6668101"/>
                  <a:pt x="3531972" y="6682699"/>
                </a:cubicBezTo>
                <a:cubicBezTo>
                  <a:pt x="3531972" y="6697297"/>
                  <a:pt x="3536742" y="6709596"/>
                  <a:pt x="3546340" y="6719654"/>
                </a:cubicBezTo>
                <a:cubicBezTo>
                  <a:pt x="3555938" y="6729712"/>
                  <a:pt x="3567778" y="6734712"/>
                  <a:pt x="3581801" y="6734712"/>
                </a:cubicBezTo>
                <a:cubicBezTo>
                  <a:pt x="3586514" y="6734712"/>
                  <a:pt x="3590939" y="6733965"/>
                  <a:pt x="3594963" y="6732413"/>
                </a:cubicBezTo>
                <a:cubicBezTo>
                  <a:pt x="3598986" y="6730861"/>
                  <a:pt x="3602606" y="6728562"/>
                  <a:pt x="3605825" y="6725459"/>
                </a:cubicBezTo>
                <a:lnTo>
                  <a:pt x="3605825" y="6727126"/>
                </a:lnTo>
                <a:cubicBezTo>
                  <a:pt x="3605825" y="6728447"/>
                  <a:pt x="3606285" y="6729539"/>
                  <a:pt x="3607261" y="6730459"/>
                </a:cubicBezTo>
                <a:cubicBezTo>
                  <a:pt x="3608239" y="6731379"/>
                  <a:pt x="3609331" y="6731838"/>
                  <a:pt x="3610653" y="6731838"/>
                </a:cubicBezTo>
                <a:lnTo>
                  <a:pt x="3635711" y="6731838"/>
                </a:lnTo>
                <a:cubicBezTo>
                  <a:pt x="3636976" y="6731838"/>
                  <a:pt x="3638010" y="6731379"/>
                  <a:pt x="3638929" y="6730459"/>
                </a:cubicBezTo>
                <a:cubicBezTo>
                  <a:pt x="3639792" y="6729539"/>
                  <a:pt x="3640251" y="6728447"/>
                  <a:pt x="3640251" y="6727126"/>
                </a:cubicBezTo>
                <a:lnTo>
                  <a:pt x="3640251" y="6638042"/>
                </a:lnTo>
                <a:cubicBezTo>
                  <a:pt x="3640251" y="6636663"/>
                  <a:pt x="3639792" y="6635570"/>
                  <a:pt x="3638929" y="6634709"/>
                </a:cubicBezTo>
                <a:cubicBezTo>
                  <a:pt x="3638067" y="6633847"/>
                  <a:pt x="3636976" y="6633387"/>
                  <a:pt x="3635596" y="6633387"/>
                </a:cubicBezTo>
                <a:lnTo>
                  <a:pt x="3610481" y="6633387"/>
                </a:lnTo>
                <a:cubicBezTo>
                  <a:pt x="3609101" y="6633387"/>
                  <a:pt x="3608066" y="6633847"/>
                  <a:pt x="3607147" y="6634709"/>
                </a:cubicBezTo>
                <a:cubicBezTo>
                  <a:pt x="3606227" y="6635570"/>
                  <a:pt x="3605825" y="6636663"/>
                  <a:pt x="3605825" y="6638042"/>
                </a:cubicBezTo>
                <a:lnTo>
                  <a:pt x="3605825" y="6639824"/>
                </a:lnTo>
                <a:cubicBezTo>
                  <a:pt x="3602606" y="6636835"/>
                  <a:pt x="3598986" y="6634536"/>
                  <a:pt x="3594963" y="6632984"/>
                </a:cubicBezTo>
                <a:cubicBezTo>
                  <a:pt x="3590939" y="6631432"/>
                  <a:pt x="3586572" y="6630685"/>
                  <a:pt x="3581801" y="6630685"/>
                </a:cubicBezTo>
                <a:close/>
                <a:moveTo>
                  <a:pt x="3368058" y="6630685"/>
                </a:moveTo>
                <a:cubicBezTo>
                  <a:pt x="3361793" y="6630685"/>
                  <a:pt x="3356218" y="6631892"/>
                  <a:pt x="3351391" y="6634364"/>
                </a:cubicBezTo>
                <a:cubicBezTo>
                  <a:pt x="3346563" y="6636835"/>
                  <a:pt x="3342597" y="6640398"/>
                  <a:pt x="3339436" y="6645169"/>
                </a:cubicBezTo>
                <a:lnTo>
                  <a:pt x="3339436" y="6638042"/>
                </a:lnTo>
                <a:cubicBezTo>
                  <a:pt x="3339436" y="6636663"/>
                  <a:pt x="3338976" y="6635570"/>
                  <a:pt x="3338114" y="6634709"/>
                </a:cubicBezTo>
                <a:cubicBezTo>
                  <a:pt x="3337252" y="6633847"/>
                  <a:pt x="3336160" y="6633387"/>
                  <a:pt x="3334781" y="6633387"/>
                </a:cubicBezTo>
                <a:lnTo>
                  <a:pt x="3309665" y="6633387"/>
                </a:lnTo>
                <a:cubicBezTo>
                  <a:pt x="3308285" y="6633387"/>
                  <a:pt x="3307194" y="6633847"/>
                  <a:pt x="3306331" y="6634709"/>
                </a:cubicBezTo>
                <a:cubicBezTo>
                  <a:pt x="3305469" y="6635570"/>
                  <a:pt x="3305009" y="6636663"/>
                  <a:pt x="3305009" y="6638042"/>
                </a:cubicBezTo>
                <a:lnTo>
                  <a:pt x="3305009" y="6727240"/>
                </a:lnTo>
                <a:cubicBezTo>
                  <a:pt x="3305009" y="6728620"/>
                  <a:pt x="3305469" y="6729712"/>
                  <a:pt x="3306331" y="6730574"/>
                </a:cubicBezTo>
                <a:cubicBezTo>
                  <a:pt x="3307194" y="6731494"/>
                  <a:pt x="3308285" y="6731896"/>
                  <a:pt x="3309665" y="6731896"/>
                </a:cubicBezTo>
                <a:lnTo>
                  <a:pt x="3334781" y="6731896"/>
                </a:lnTo>
                <a:cubicBezTo>
                  <a:pt x="3336160" y="6731896"/>
                  <a:pt x="3337252" y="6731436"/>
                  <a:pt x="3338114" y="6730574"/>
                </a:cubicBezTo>
                <a:cubicBezTo>
                  <a:pt x="3338976" y="6729712"/>
                  <a:pt x="3339436" y="6728620"/>
                  <a:pt x="3339436" y="6727240"/>
                </a:cubicBezTo>
                <a:lnTo>
                  <a:pt x="3339436" y="6676664"/>
                </a:lnTo>
                <a:cubicBezTo>
                  <a:pt x="3339436" y="6671722"/>
                  <a:pt x="3340930" y="6667813"/>
                  <a:pt x="3343976" y="6664882"/>
                </a:cubicBezTo>
                <a:lnTo>
                  <a:pt x="3355500" y="6660525"/>
                </a:lnTo>
                <a:lnTo>
                  <a:pt x="3366908" y="6664882"/>
                </a:lnTo>
                <a:cubicBezTo>
                  <a:pt x="3369839" y="6667813"/>
                  <a:pt x="3371334" y="6671722"/>
                  <a:pt x="3371334" y="6676664"/>
                </a:cubicBezTo>
                <a:lnTo>
                  <a:pt x="3371334" y="6727298"/>
                </a:lnTo>
                <a:cubicBezTo>
                  <a:pt x="3371334" y="6728677"/>
                  <a:pt x="3371794" y="6729769"/>
                  <a:pt x="3372655" y="6730632"/>
                </a:cubicBezTo>
                <a:cubicBezTo>
                  <a:pt x="3373518" y="6731551"/>
                  <a:pt x="3374610" y="6731954"/>
                  <a:pt x="3375989" y="6731954"/>
                </a:cubicBezTo>
                <a:lnTo>
                  <a:pt x="3401105" y="6731954"/>
                </a:lnTo>
                <a:cubicBezTo>
                  <a:pt x="3402484" y="6731954"/>
                  <a:pt x="3403576" y="6731494"/>
                  <a:pt x="3404439" y="6730632"/>
                </a:cubicBezTo>
                <a:cubicBezTo>
                  <a:pt x="3405300" y="6729769"/>
                  <a:pt x="3405760" y="6728677"/>
                  <a:pt x="3405760" y="6727298"/>
                </a:cubicBezTo>
                <a:lnTo>
                  <a:pt x="3405760" y="6673848"/>
                </a:lnTo>
                <a:cubicBezTo>
                  <a:pt x="3405760" y="6659767"/>
                  <a:pt x="3402600" y="6649077"/>
                  <a:pt x="3396220" y="6641720"/>
                </a:cubicBezTo>
                <a:cubicBezTo>
                  <a:pt x="3389840" y="6634364"/>
                  <a:pt x="3380415" y="6630685"/>
                  <a:pt x="3368058" y="6630685"/>
                </a:cubicBezTo>
                <a:close/>
                <a:moveTo>
                  <a:pt x="3245524" y="6630685"/>
                </a:moveTo>
                <a:cubicBezTo>
                  <a:pt x="3230179" y="6630685"/>
                  <a:pt x="3217823" y="6635570"/>
                  <a:pt x="3208339" y="6645399"/>
                </a:cubicBezTo>
                <a:cubicBezTo>
                  <a:pt x="3198856" y="6655227"/>
                  <a:pt x="3194143" y="6668388"/>
                  <a:pt x="3194143" y="6683216"/>
                </a:cubicBezTo>
                <a:cubicBezTo>
                  <a:pt x="3194143" y="6698044"/>
                  <a:pt x="3199201" y="6710344"/>
                  <a:pt x="3209259" y="6720114"/>
                </a:cubicBezTo>
                <a:cubicBezTo>
                  <a:pt x="3219317" y="6729885"/>
                  <a:pt x="3232248" y="6734770"/>
                  <a:pt x="3247939" y="6734770"/>
                </a:cubicBezTo>
                <a:cubicBezTo>
                  <a:pt x="3257249" y="6734770"/>
                  <a:pt x="3265813" y="6733045"/>
                  <a:pt x="3273629" y="6729597"/>
                </a:cubicBezTo>
                <a:cubicBezTo>
                  <a:pt x="3281446" y="6726148"/>
                  <a:pt x="3287308" y="6721550"/>
                  <a:pt x="3291273" y="6715803"/>
                </a:cubicBezTo>
                <a:lnTo>
                  <a:pt x="3291216" y="6715746"/>
                </a:lnTo>
                <a:cubicBezTo>
                  <a:pt x="3292021" y="6714654"/>
                  <a:pt x="3292365" y="6713447"/>
                  <a:pt x="3292193" y="6712240"/>
                </a:cubicBezTo>
                <a:cubicBezTo>
                  <a:pt x="3292021" y="6711033"/>
                  <a:pt x="3291331" y="6710056"/>
                  <a:pt x="3290182" y="6709309"/>
                </a:cubicBezTo>
                <a:lnTo>
                  <a:pt x="3273571" y="6698389"/>
                </a:lnTo>
                <a:cubicBezTo>
                  <a:pt x="3272250" y="6697527"/>
                  <a:pt x="3270928" y="6697182"/>
                  <a:pt x="3269663" y="6697297"/>
                </a:cubicBezTo>
                <a:cubicBezTo>
                  <a:pt x="3268399" y="6697412"/>
                  <a:pt x="3267134" y="6698101"/>
                  <a:pt x="3265985" y="6699251"/>
                </a:cubicBezTo>
                <a:cubicBezTo>
                  <a:pt x="3263341" y="6701895"/>
                  <a:pt x="3260583" y="6703849"/>
                  <a:pt x="3257709" y="6705055"/>
                </a:cubicBezTo>
                <a:cubicBezTo>
                  <a:pt x="3254835" y="6706263"/>
                  <a:pt x="3251732" y="6706895"/>
                  <a:pt x="3248341" y="6706895"/>
                </a:cubicBezTo>
                <a:cubicBezTo>
                  <a:pt x="3243283" y="6706895"/>
                  <a:pt x="3238973" y="6705573"/>
                  <a:pt x="3235410" y="6702929"/>
                </a:cubicBezTo>
                <a:cubicBezTo>
                  <a:pt x="3231846" y="6700286"/>
                  <a:pt x="3229604" y="6696665"/>
                  <a:pt x="3228685" y="6692124"/>
                </a:cubicBezTo>
                <a:lnTo>
                  <a:pt x="3290066" y="6692124"/>
                </a:lnTo>
                <a:cubicBezTo>
                  <a:pt x="3291791" y="6692124"/>
                  <a:pt x="3293113" y="6691434"/>
                  <a:pt x="3294032" y="6690170"/>
                </a:cubicBezTo>
                <a:cubicBezTo>
                  <a:pt x="3294951" y="6688906"/>
                  <a:pt x="3295411" y="6687182"/>
                  <a:pt x="3295411" y="6684997"/>
                </a:cubicBezTo>
                <a:lnTo>
                  <a:pt x="3295411" y="6679365"/>
                </a:lnTo>
                <a:cubicBezTo>
                  <a:pt x="3295411" y="6665686"/>
                  <a:pt x="3290813" y="6654134"/>
                  <a:pt x="3281560" y="6644766"/>
                </a:cubicBezTo>
                <a:cubicBezTo>
                  <a:pt x="3272307" y="6635398"/>
                  <a:pt x="3260870" y="6630685"/>
                  <a:pt x="3245524" y="6630685"/>
                </a:cubicBezTo>
                <a:close/>
                <a:moveTo>
                  <a:pt x="3698013" y="6630570"/>
                </a:moveTo>
                <a:cubicBezTo>
                  <a:pt x="3684449" y="6630570"/>
                  <a:pt x="3673012" y="6635455"/>
                  <a:pt x="3663701" y="6645226"/>
                </a:cubicBezTo>
                <a:cubicBezTo>
                  <a:pt x="3654390" y="6654939"/>
                  <a:pt x="3649735" y="6667410"/>
                  <a:pt x="3649735" y="6682583"/>
                </a:cubicBezTo>
                <a:cubicBezTo>
                  <a:pt x="3649735" y="6697756"/>
                  <a:pt x="3654390" y="6710228"/>
                  <a:pt x="3663701" y="6719999"/>
                </a:cubicBezTo>
                <a:cubicBezTo>
                  <a:pt x="3673012" y="6729769"/>
                  <a:pt x="3684449" y="6734654"/>
                  <a:pt x="3698013" y="6734654"/>
                </a:cubicBezTo>
                <a:cubicBezTo>
                  <a:pt x="3703243" y="6734654"/>
                  <a:pt x="3708128" y="6733735"/>
                  <a:pt x="3712669" y="6731896"/>
                </a:cubicBezTo>
                <a:cubicBezTo>
                  <a:pt x="3717209" y="6730056"/>
                  <a:pt x="3720829" y="6727585"/>
                  <a:pt x="3723531" y="6724424"/>
                </a:cubicBezTo>
                <a:lnTo>
                  <a:pt x="3723531" y="6728792"/>
                </a:lnTo>
                <a:cubicBezTo>
                  <a:pt x="3723531" y="6735344"/>
                  <a:pt x="3721692" y="6740344"/>
                  <a:pt x="3717956" y="6743850"/>
                </a:cubicBezTo>
                <a:cubicBezTo>
                  <a:pt x="3714278" y="6747356"/>
                  <a:pt x="3708932" y="6749138"/>
                  <a:pt x="3702035" y="6749138"/>
                </a:cubicBezTo>
                <a:cubicBezTo>
                  <a:pt x="3698243" y="6749138"/>
                  <a:pt x="3694679" y="6748391"/>
                  <a:pt x="3691289" y="6746896"/>
                </a:cubicBezTo>
                <a:cubicBezTo>
                  <a:pt x="3687897" y="6745402"/>
                  <a:pt x="3684564" y="6743103"/>
                  <a:pt x="3681288" y="6739942"/>
                </a:cubicBezTo>
                <a:cubicBezTo>
                  <a:pt x="3680196" y="6739022"/>
                  <a:pt x="3679046" y="6738505"/>
                  <a:pt x="3677667" y="6738505"/>
                </a:cubicBezTo>
                <a:cubicBezTo>
                  <a:pt x="3676287" y="6738447"/>
                  <a:pt x="3674966" y="6738907"/>
                  <a:pt x="3673587" y="6739827"/>
                </a:cubicBezTo>
                <a:lnTo>
                  <a:pt x="3656115" y="6751494"/>
                </a:lnTo>
                <a:cubicBezTo>
                  <a:pt x="3654103" y="6752759"/>
                  <a:pt x="3652954" y="6754253"/>
                  <a:pt x="3652666" y="6755977"/>
                </a:cubicBezTo>
                <a:cubicBezTo>
                  <a:pt x="3652321" y="6757644"/>
                  <a:pt x="3652838" y="6759253"/>
                  <a:pt x="3654218" y="6760805"/>
                </a:cubicBezTo>
                <a:cubicBezTo>
                  <a:pt x="3659103" y="6766494"/>
                  <a:pt x="3665770" y="6771035"/>
                  <a:pt x="3674334" y="6774369"/>
                </a:cubicBezTo>
                <a:cubicBezTo>
                  <a:pt x="3682840" y="6777702"/>
                  <a:pt x="3692035" y="6779368"/>
                  <a:pt x="3701921" y="6779368"/>
                </a:cubicBezTo>
                <a:cubicBezTo>
                  <a:pt x="3718588" y="6779368"/>
                  <a:pt x="3732094" y="6774886"/>
                  <a:pt x="3742382" y="6765805"/>
                </a:cubicBezTo>
                <a:cubicBezTo>
                  <a:pt x="3752670" y="6756724"/>
                  <a:pt x="3757842" y="6744425"/>
                  <a:pt x="3757842" y="6728907"/>
                </a:cubicBezTo>
                <a:lnTo>
                  <a:pt x="3757842" y="6637869"/>
                </a:lnTo>
                <a:cubicBezTo>
                  <a:pt x="3757842" y="6636662"/>
                  <a:pt x="3757440" y="6635628"/>
                  <a:pt x="3756520" y="6634708"/>
                </a:cubicBezTo>
                <a:cubicBezTo>
                  <a:pt x="3755659" y="6633846"/>
                  <a:pt x="3754567" y="6633386"/>
                  <a:pt x="3753245" y="6633386"/>
                </a:cubicBezTo>
                <a:lnTo>
                  <a:pt x="3728761" y="6633386"/>
                </a:lnTo>
                <a:cubicBezTo>
                  <a:pt x="3727554" y="6633386"/>
                  <a:pt x="3726519" y="6633789"/>
                  <a:pt x="3725600" y="6634708"/>
                </a:cubicBezTo>
                <a:cubicBezTo>
                  <a:pt x="3724738" y="6635570"/>
                  <a:pt x="3724278" y="6636662"/>
                  <a:pt x="3724278" y="6637869"/>
                </a:cubicBezTo>
                <a:lnTo>
                  <a:pt x="3724278" y="6640801"/>
                </a:lnTo>
                <a:cubicBezTo>
                  <a:pt x="3721922" y="6637697"/>
                  <a:pt x="3718416" y="6635168"/>
                  <a:pt x="3713760" y="6633329"/>
                </a:cubicBezTo>
                <a:cubicBezTo>
                  <a:pt x="3709105" y="6631490"/>
                  <a:pt x="3703875" y="6630570"/>
                  <a:pt x="3698013" y="6630570"/>
                </a:cubicBezTo>
                <a:close/>
                <a:moveTo>
                  <a:pt x="3462602" y="6630570"/>
                </a:moveTo>
                <a:cubicBezTo>
                  <a:pt x="3449038" y="6630570"/>
                  <a:pt x="3437601" y="6635455"/>
                  <a:pt x="3428290" y="6645226"/>
                </a:cubicBezTo>
                <a:cubicBezTo>
                  <a:pt x="3418979" y="6654939"/>
                  <a:pt x="3414324" y="6667410"/>
                  <a:pt x="3414324" y="6682583"/>
                </a:cubicBezTo>
                <a:cubicBezTo>
                  <a:pt x="3414324" y="6697756"/>
                  <a:pt x="3418979" y="6710228"/>
                  <a:pt x="3428290" y="6719999"/>
                </a:cubicBezTo>
                <a:cubicBezTo>
                  <a:pt x="3437601" y="6729769"/>
                  <a:pt x="3449038" y="6734654"/>
                  <a:pt x="3462602" y="6734654"/>
                </a:cubicBezTo>
                <a:cubicBezTo>
                  <a:pt x="3467832" y="6734654"/>
                  <a:pt x="3472717" y="6733735"/>
                  <a:pt x="3477258" y="6731896"/>
                </a:cubicBezTo>
                <a:cubicBezTo>
                  <a:pt x="3481798" y="6730056"/>
                  <a:pt x="3485419" y="6727585"/>
                  <a:pt x="3488120" y="6724424"/>
                </a:cubicBezTo>
                <a:lnTo>
                  <a:pt x="3488120" y="6728792"/>
                </a:lnTo>
                <a:cubicBezTo>
                  <a:pt x="3488120" y="6735344"/>
                  <a:pt x="3486281" y="6740344"/>
                  <a:pt x="3482545" y="6743850"/>
                </a:cubicBezTo>
                <a:cubicBezTo>
                  <a:pt x="3478867" y="6747356"/>
                  <a:pt x="3473522" y="6749138"/>
                  <a:pt x="3466625" y="6749138"/>
                </a:cubicBezTo>
                <a:cubicBezTo>
                  <a:pt x="3462832" y="6749138"/>
                  <a:pt x="3459268" y="6748391"/>
                  <a:pt x="3455877" y="6746896"/>
                </a:cubicBezTo>
                <a:cubicBezTo>
                  <a:pt x="3452486" y="6745402"/>
                  <a:pt x="3449153" y="6743103"/>
                  <a:pt x="3445877" y="6739942"/>
                </a:cubicBezTo>
                <a:cubicBezTo>
                  <a:pt x="3444785" y="6739022"/>
                  <a:pt x="3443636" y="6738505"/>
                  <a:pt x="3442257" y="6738505"/>
                </a:cubicBezTo>
                <a:cubicBezTo>
                  <a:pt x="3440877" y="6738447"/>
                  <a:pt x="3439555" y="6738907"/>
                  <a:pt x="3438176" y="6739827"/>
                </a:cubicBezTo>
                <a:lnTo>
                  <a:pt x="3420704" y="6751494"/>
                </a:lnTo>
                <a:cubicBezTo>
                  <a:pt x="3418692" y="6752759"/>
                  <a:pt x="3417543" y="6754253"/>
                  <a:pt x="3417255" y="6755977"/>
                </a:cubicBezTo>
                <a:cubicBezTo>
                  <a:pt x="3416910" y="6757644"/>
                  <a:pt x="3417427" y="6759253"/>
                  <a:pt x="3418807" y="6760805"/>
                </a:cubicBezTo>
                <a:cubicBezTo>
                  <a:pt x="3423692" y="6766494"/>
                  <a:pt x="3430359" y="6771035"/>
                  <a:pt x="3438923" y="6774369"/>
                </a:cubicBezTo>
                <a:cubicBezTo>
                  <a:pt x="3447429" y="6777702"/>
                  <a:pt x="3456625" y="6779368"/>
                  <a:pt x="3466510" y="6779368"/>
                </a:cubicBezTo>
                <a:cubicBezTo>
                  <a:pt x="3483177" y="6779368"/>
                  <a:pt x="3496683" y="6774886"/>
                  <a:pt x="3506971" y="6765805"/>
                </a:cubicBezTo>
                <a:cubicBezTo>
                  <a:pt x="3517259" y="6756724"/>
                  <a:pt x="3522431" y="6744425"/>
                  <a:pt x="3522431" y="6728907"/>
                </a:cubicBezTo>
                <a:lnTo>
                  <a:pt x="3522431" y="6637869"/>
                </a:lnTo>
                <a:cubicBezTo>
                  <a:pt x="3522431" y="6636662"/>
                  <a:pt x="3522029" y="6635628"/>
                  <a:pt x="3521110" y="6634708"/>
                </a:cubicBezTo>
                <a:cubicBezTo>
                  <a:pt x="3520248" y="6633846"/>
                  <a:pt x="3519156" y="6633386"/>
                  <a:pt x="3517833" y="6633386"/>
                </a:cubicBezTo>
                <a:lnTo>
                  <a:pt x="3493350" y="6633386"/>
                </a:lnTo>
                <a:cubicBezTo>
                  <a:pt x="3492143" y="6633386"/>
                  <a:pt x="3491109" y="6633789"/>
                  <a:pt x="3490189" y="6634708"/>
                </a:cubicBezTo>
                <a:cubicBezTo>
                  <a:pt x="3489327" y="6635570"/>
                  <a:pt x="3488867" y="6636662"/>
                  <a:pt x="3488867" y="6637869"/>
                </a:cubicBezTo>
                <a:lnTo>
                  <a:pt x="3488867" y="6640801"/>
                </a:lnTo>
                <a:cubicBezTo>
                  <a:pt x="3486511" y="6637697"/>
                  <a:pt x="3483005" y="6635168"/>
                  <a:pt x="3478349" y="6633329"/>
                </a:cubicBezTo>
                <a:cubicBezTo>
                  <a:pt x="3473694" y="6631490"/>
                  <a:pt x="3468464" y="6630570"/>
                  <a:pt x="3462602" y="6630570"/>
                </a:cubicBezTo>
                <a:close/>
                <a:moveTo>
                  <a:pt x="2521820" y="6598155"/>
                </a:moveTo>
                <a:cubicBezTo>
                  <a:pt x="2515268" y="6598155"/>
                  <a:pt x="2509923" y="6603615"/>
                  <a:pt x="2509923" y="6610225"/>
                </a:cubicBezTo>
                <a:cubicBezTo>
                  <a:pt x="2509923" y="6616834"/>
                  <a:pt x="2515268" y="6622237"/>
                  <a:pt x="2521820" y="6622237"/>
                </a:cubicBezTo>
                <a:lnTo>
                  <a:pt x="2521820" y="6622179"/>
                </a:lnTo>
                <a:cubicBezTo>
                  <a:pt x="2528372" y="6622179"/>
                  <a:pt x="2533717" y="6616777"/>
                  <a:pt x="2533717" y="6610167"/>
                </a:cubicBezTo>
                <a:cubicBezTo>
                  <a:pt x="2533717" y="6603558"/>
                  <a:pt x="2528372" y="6598155"/>
                  <a:pt x="2521820" y="6598155"/>
                </a:cubicBezTo>
                <a:close/>
                <a:moveTo>
                  <a:pt x="2699125" y="6597983"/>
                </a:moveTo>
                <a:cubicBezTo>
                  <a:pt x="2672515" y="6597983"/>
                  <a:pt x="2668550" y="6620226"/>
                  <a:pt x="2668550" y="6633502"/>
                </a:cubicBezTo>
                <a:lnTo>
                  <a:pt x="2668550" y="6635398"/>
                </a:lnTo>
                <a:lnTo>
                  <a:pt x="2656595" y="6635398"/>
                </a:lnTo>
                <a:lnTo>
                  <a:pt x="2656595" y="6649020"/>
                </a:lnTo>
                <a:lnTo>
                  <a:pt x="2668550" y="6649020"/>
                </a:lnTo>
                <a:lnTo>
                  <a:pt x="2668722" y="6731781"/>
                </a:lnTo>
                <a:lnTo>
                  <a:pt x="2690964" y="6731781"/>
                </a:lnTo>
                <a:lnTo>
                  <a:pt x="2690964" y="6649020"/>
                </a:lnTo>
                <a:lnTo>
                  <a:pt x="2718034" y="6649020"/>
                </a:lnTo>
                <a:lnTo>
                  <a:pt x="2718034" y="6635398"/>
                </a:lnTo>
                <a:lnTo>
                  <a:pt x="2690792" y="6635398"/>
                </a:lnTo>
                <a:lnTo>
                  <a:pt x="2690792" y="6633502"/>
                </a:lnTo>
                <a:cubicBezTo>
                  <a:pt x="2690792" y="6622007"/>
                  <a:pt x="2693091" y="6610283"/>
                  <a:pt x="2710045" y="6610283"/>
                </a:cubicBezTo>
                <a:cubicBezTo>
                  <a:pt x="2712517" y="6610283"/>
                  <a:pt x="2715161" y="6610455"/>
                  <a:pt x="2718034" y="6610800"/>
                </a:cubicBezTo>
                <a:lnTo>
                  <a:pt x="2718034" y="6602696"/>
                </a:lnTo>
                <a:cubicBezTo>
                  <a:pt x="2711712" y="6599593"/>
                  <a:pt x="2705333" y="6597983"/>
                  <a:pt x="2699125" y="6597983"/>
                </a:cubicBezTo>
                <a:close/>
                <a:moveTo>
                  <a:pt x="0" y="0"/>
                </a:moveTo>
                <a:lnTo>
                  <a:pt x="279961" y="0"/>
                </a:lnTo>
                <a:lnTo>
                  <a:pt x="1674455" y="1397573"/>
                </a:lnTo>
                <a:lnTo>
                  <a:pt x="2520972" y="549078"/>
                </a:lnTo>
                <a:lnTo>
                  <a:pt x="4114800" y="2146718"/>
                </a:lnTo>
                <a:lnTo>
                  <a:pt x="4114800" y="6857117"/>
                </a:lnTo>
                <a:lnTo>
                  <a:pt x="0" y="6857117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C1493-B3A8-EE86-F2FD-66F0711820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AC4F6D9-CCA7-3072-7FCD-B623F2F4FE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3" y="1603723"/>
            <a:ext cx="7281908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pic>
        <p:nvPicPr>
          <p:cNvPr id="10" name="Picture 9" descr="Informa Engage Logo Text&#10;">
            <a:extLst>
              <a:ext uri="{FF2B5EF4-FFF2-40B4-BE49-F238E27FC236}">
                <a16:creationId xmlns:a16="http://schemas.microsoft.com/office/drawing/2014/main" id="{089BB34B-2251-D141-1792-4878BE9B15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5EEFA185-5D49-5C69-F972-08A0ABEA66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1520" y="0"/>
            <a:ext cx="3840480" cy="21535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790272-8491-9275-89E9-BEDC03CE7E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6" y="392370"/>
            <a:ext cx="58587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</p:spTree>
    <p:extLst>
      <p:ext uri="{BB962C8B-B14F-4D97-AF65-F5344CB8AC3E}">
        <p14:creationId xmlns:p14="http://schemas.microsoft.com/office/powerpoint/2010/main" val="2290838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— Right —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BE3CFEF3-8829-2856-70B1-9BD250A8E6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72439" y="882"/>
            <a:ext cx="4114800" cy="6857117"/>
          </a:xfrm>
          <a:custGeom>
            <a:avLst/>
            <a:gdLst>
              <a:gd name="connsiteX0" fmla="*/ 3133049 w 4114800"/>
              <a:gd name="connsiteY0" fmla="*/ 6682469 h 6857117"/>
              <a:gd name="connsiteX1" fmla="*/ 3133049 w 4114800"/>
              <a:gd name="connsiteY1" fmla="*/ 6698848 h 6857117"/>
              <a:gd name="connsiteX2" fmla="*/ 3110519 w 4114800"/>
              <a:gd name="connsiteY2" fmla="*/ 6721493 h 6857117"/>
              <a:gd name="connsiteX3" fmla="*/ 3094197 w 4114800"/>
              <a:gd name="connsiteY3" fmla="*/ 6704251 h 6857117"/>
              <a:gd name="connsiteX4" fmla="*/ 3131037 w 4114800"/>
              <a:gd name="connsiteY4" fmla="*/ 6682584 h 6857117"/>
              <a:gd name="connsiteX5" fmla="*/ 3704220 w 4114800"/>
              <a:gd name="connsiteY5" fmla="*/ 6662468 h 6857117"/>
              <a:gd name="connsiteX6" fmla="*/ 3718301 w 4114800"/>
              <a:gd name="connsiteY6" fmla="*/ 6668388 h 6857117"/>
              <a:gd name="connsiteX7" fmla="*/ 3724048 w 4114800"/>
              <a:gd name="connsiteY7" fmla="*/ 6682699 h 6857117"/>
              <a:gd name="connsiteX8" fmla="*/ 3718301 w 4114800"/>
              <a:gd name="connsiteY8" fmla="*/ 6697009 h 6857117"/>
              <a:gd name="connsiteX9" fmla="*/ 3704220 w 4114800"/>
              <a:gd name="connsiteY9" fmla="*/ 6702929 h 6857117"/>
              <a:gd name="connsiteX10" fmla="*/ 3690081 w 4114800"/>
              <a:gd name="connsiteY10" fmla="*/ 6697009 h 6857117"/>
              <a:gd name="connsiteX11" fmla="*/ 3684276 w 4114800"/>
              <a:gd name="connsiteY11" fmla="*/ 6682699 h 6857117"/>
              <a:gd name="connsiteX12" fmla="*/ 3690081 w 4114800"/>
              <a:gd name="connsiteY12" fmla="*/ 6668388 h 6857117"/>
              <a:gd name="connsiteX13" fmla="*/ 3704220 w 4114800"/>
              <a:gd name="connsiteY13" fmla="*/ 6662468 h 6857117"/>
              <a:gd name="connsiteX14" fmla="*/ 3468809 w 4114800"/>
              <a:gd name="connsiteY14" fmla="*/ 6662468 h 6857117"/>
              <a:gd name="connsiteX15" fmla="*/ 3482890 w 4114800"/>
              <a:gd name="connsiteY15" fmla="*/ 6668388 h 6857117"/>
              <a:gd name="connsiteX16" fmla="*/ 3488637 w 4114800"/>
              <a:gd name="connsiteY16" fmla="*/ 6682699 h 6857117"/>
              <a:gd name="connsiteX17" fmla="*/ 3482890 w 4114800"/>
              <a:gd name="connsiteY17" fmla="*/ 6697009 h 6857117"/>
              <a:gd name="connsiteX18" fmla="*/ 3468809 w 4114800"/>
              <a:gd name="connsiteY18" fmla="*/ 6702929 h 6857117"/>
              <a:gd name="connsiteX19" fmla="*/ 3454671 w 4114800"/>
              <a:gd name="connsiteY19" fmla="*/ 6697009 h 6857117"/>
              <a:gd name="connsiteX20" fmla="*/ 3448865 w 4114800"/>
              <a:gd name="connsiteY20" fmla="*/ 6682699 h 6857117"/>
              <a:gd name="connsiteX21" fmla="*/ 3454671 w 4114800"/>
              <a:gd name="connsiteY21" fmla="*/ 6668388 h 6857117"/>
              <a:gd name="connsiteX22" fmla="*/ 3468809 w 4114800"/>
              <a:gd name="connsiteY22" fmla="*/ 6662468 h 6857117"/>
              <a:gd name="connsiteX23" fmla="*/ 3586456 w 4114800"/>
              <a:gd name="connsiteY23" fmla="*/ 6662411 h 6857117"/>
              <a:gd name="connsiteX24" fmla="*/ 3600537 w 4114800"/>
              <a:gd name="connsiteY24" fmla="*/ 6668331 h 6857117"/>
              <a:gd name="connsiteX25" fmla="*/ 3606343 w 4114800"/>
              <a:gd name="connsiteY25" fmla="*/ 6682641 h 6857117"/>
              <a:gd name="connsiteX26" fmla="*/ 3600537 w 4114800"/>
              <a:gd name="connsiteY26" fmla="*/ 6696952 h 6857117"/>
              <a:gd name="connsiteX27" fmla="*/ 3586456 w 4114800"/>
              <a:gd name="connsiteY27" fmla="*/ 6702872 h 6857117"/>
              <a:gd name="connsiteX28" fmla="*/ 3572376 w 4114800"/>
              <a:gd name="connsiteY28" fmla="*/ 6696952 h 6857117"/>
              <a:gd name="connsiteX29" fmla="*/ 3566571 w 4114800"/>
              <a:gd name="connsiteY29" fmla="*/ 6682641 h 6857117"/>
              <a:gd name="connsiteX30" fmla="*/ 3572376 w 4114800"/>
              <a:gd name="connsiteY30" fmla="*/ 6668331 h 6857117"/>
              <a:gd name="connsiteX31" fmla="*/ 3586456 w 4114800"/>
              <a:gd name="connsiteY31" fmla="*/ 6662411 h 6857117"/>
              <a:gd name="connsiteX32" fmla="*/ 3355471 w 4114800"/>
              <a:gd name="connsiteY32" fmla="*/ 6660514 h 6857117"/>
              <a:gd name="connsiteX33" fmla="*/ 3355529 w 4114800"/>
              <a:gd name="connsiteY33" fmla="*/ 6660514 h 6857117"/>
              <a:gd name="connsiteX34" fmla="*/ 3355500 w 4114800"/>
              <a:gd name="connsiteY34" fmla="*/ 6660525 h 6857117"/>
              <a:gd name="connsiteX35" fmla="*/ 3819454 w 4114800"/>
              <a:gd name="connsiteY35" fmla="*/ 6657008 h 6857117"/>
              <a:gd name="connsiteX36" fmla="*/ 3829971 w 4114800"/>
              <a:gd name="connsiteY36" fmla="*/ 6660629 h 6857117"/>
              <a:gd name="connsiteX37" fmla="*/ 3835489 w 4114800"/>
              <a:gd name="connsiteY37" fmla="*/ 6669940 h 6857117"/>
              <a:gd name="connsiteX38" fmla="*/ 3802843 w 4114800"/>
              <a:gd name="connsiteY38" fmla="*/ 6669940 h 6857117"/>
              <a:gd name="connsiteX39" fmla="*/ 3808879 w 4114800"/>
              <a:gd name="connsiteY39" fmla="*/ 6660629 h 6857117"/>
              <a:gd name="connsiteX40" fmla="*/ 3819454 w 4114800"/>
              <a:gd name="connsiteY40" fmla="*/ 6657008 h 6857117"/>
              <a:gd name="connsiteX41" fmla="*/ 3246042 w 4114800"/>
              <a:gd name="connsiteY41" fmla="*/ 6657008 h 6857117"/>
              <a:gd name="connsiteX42" fmla="*/ 3256560 w 4114800"/>
              <a:gd name="connsiteY42" fmla="*/ 6660629 h 6857117"/>
              <a:gd name="connsiteX43" fmla="*/ 3262077 w 4114800"/>
              <a:gd name="connsiteY43" fmla="*/ 6669940 h 6857117"/>
              <a:gd name="connsiteX44" fmla="*/ 3229432 w 4114800"/>
              <a:gd name="connsiteY44" fmla="*/ 6669940 h 6857117"/>
              <a:gd name="connsiteX45" fmla="*/ 3235467 w 4114800"/>
              <a:gd name="connsiteY45" fmla="*/ 6660629 h 6857117"/>
              <a:gd name="connsiteX46" fmla="*/ 3246042 w 4114800"/>
              <a:gd name="connsiteY46" fmla="*/ 6657008 h 6857117"/>
              <a:gd name="connsiteX47" fmla="*/ 2774128 w 4114800"/>
              <a:gd name="connsiteY47" fmla="*/ 6646319 h 6857117"/>
              <a:gd name="connsiteX48" fmla="*/ 2801370 w 4114800"/>
              <a:gd name="connsiteY48" fmla="*/ 6682929 h 6857117"/>
              <a:gd name="connsiteX49" fmla="*/ 2774128 w 4114800"/>
              <a:gd name="connsiteY49" fmla="*/ 6721494 h 6857117"/>
              <a:gd name="connsiteX50" fmla="*/ 2747115 w 4114800"/>
              <a:gd name="connsiteY50" fmla="*/ 6682929 h 6857117"/>
              <a:gd name="connsiteX51" fmla="*/ 2774128 w 4114800"/>
              <a:gd name="connsiteY51" fmla="*/ 6646319 h 6857117"/>
              <a:gd name="connsiteX52" fmla="*/ 2839648 w 4114800"/>
              <a:gd name="connsiteY52" fmla="*/ 6635398 h 6857117"/>
              <a:gd name="connsiteX53" fmla="*/ 2839648 w 4114800"/>
              <a:gd name="connsiteY53" fmla="*/ 6731780 h 6857117"/>
              <a:gd name="connsiteX54" fmla="*/ 2839648 w 4114800"/>
              <a:gd name="connsiteY54" fmla="*/ 6731838 h 6857117"/>
              <a:gd name="connsiteX55" fmla="*/ 2861717 w 4114800"/>
              <a:gd name="connsiteY55" fmla="*/ 6731838 h 6857117"/>
              <a:gd name="connsiteX56" fmla="*/ 2861717 w 4114800"/>
              <a:gd name="connsiteY56" fmla="*/ 6659537 h 6857117"/>
              <a:gd name="connsiteX57" fmla="*/ 2862694 w 4114800"/>
              <a:gd name="connsiteY57" fmla="*/ 6658962 h 6857117"/>
              <a:gd name="connsiteX58" fmla="*/ 2885856 w 4114800"/>
              <a:gd name="connsiteY58" fmla="*/ 6649938 h 6857117"/>
              <a:gd name="connsiteX59" fmla="*/ 2889535 w 4114800"/>
              <a:gd name="connsiteY59" fmla="*/ 6649767 h 6857117"/>
              <a:gd name="connsiteX60" fmla="*/ 2895972 w 4114800"/>
              <a:gd name="connsiteY60" fmla="*/ 6650111 h 6857117"/>
              <a:gd name="connsiteX61" fmla="*/ 2895972 w 4114800"/>
              <a:gd name="connsiteY61" fmla="*/ 6635455 h 6857117"/>
              <a:gd name="connsiteX62" fmla="*/ 2864763 w 4114800"/>
              <a:gd name="connsiteY62" fmla="*/ 6646950 h 6857117"/>
              <a:gd name="connsiteX63" fmla="*/ 2861717 w 4114800"/>
              <a:gd name="connsiteY63" fmla="*/ 6649191 h 6857117"/>
              <a:gd name="connsiteX64" fmla="*/ 2861717 w 4114800"/>
              <a:gd name="connsiteY64" fmla="*/ 6635398 h 6857117"/>
              <a:gd name="connsiteX65" fmla="*/ 2510728 w 4114800"/>
              <a:gd name="connsiteY65" fmla="*/ 6635398 h 6857117"/>
              <a:gd name="connsiteX66" fmla="*/ 2510728 w 4114800"/>
              <a:gd name="connsiteY66" fmla="*/ 6731780 h 6857117"/>
              <a:gd name="connsiteX67" fmla="*/ 2532740 w 4114800"/>
              <a:gd name="connsiteY67" fmla="*/ 6731780 h 6857117"/>
              <a:gd name="connsiteX68" fmla="*/ 2532740 w 4114800"/>
              <a:gd name="connsiteY68" fmla="*/ 6635398 h 6857117"/>
              <a:gd name="connsiteX69" fmla="*/ 2968273 w 4114800"/>
              <a:gd name="connsiteY69" fmla="*/ 6632237 h 6857117"/>
              <a:gd name="connsiteX70" fmla="*/ 2937525 w 4114800"/>
              <a:gd name="connsiteY70" fmla="*/ 6644939 h 6857117"/>
              <a:gd name="connsiteX71" fmla="*/ 2934421 w 4114800"/>
              <a:gd name="connsiteY71" fmla="*/ 6647468 h 6857117"/>
              <a:gd name="connsiteX72" fmla="*/ 2934421 w 4114800"/>
              <a:gd name="connsiteY72" fmla="*/ 6635398 h 6857117"/>
              <a:gd name="connsiteX73" fmla="*/ 2912351 w 4114800"/>
              <a:gd name="connsiteY73" fmla="*/ 6635398 h 6857117"/>
              <a:gd name="connsiteX74" fmla="*/ 2912351 w 4114800"/>
              <a:gd name="connsiteY74" fmla="*/ 6731724 h 6857117"/>
              <a:gd name="connsiteX75" fmla="*/ 2934421 w 4114800"/>
              <a:gd name="connsiteY75" fmla="*/ 6731724 h 6857117"/>
              <a:gd name="connsiteX76" fmla="*/ 2934421 w 4114800"/>
              <a:gd name="connsiteY76" fmla="*/ 6656319 h 6857117"/>
              <a:gd name="connsiteX77" fmla="*/ 2935226 w 4114800"/>
              <a:gd name="connsiteY77" fmla="*/ 6655744 h 6857117"/>
              <a:gd name="connsiteX78" fmla="*/ 2956548 w 4114800"/>
              <a:gd name="connsiteY78" fmla="*/ 6648445 h 6857117"/>
              <a:gd name="connsiteX79" fmla="*/ 2973273 w 4114800"/>
              <a:gd name="connsiteY79" fmla="*/ 6673101 h 6857117"/>
              <a:gd name="connsiteX80" fmla="*/ 2973273 w 4114800"/>
              <a:gd name="connsiteY80" fmla="*/ 6731781 h 6857117"/>
              <a:gd name="connsiteX81" fmla="*/ 2995343 w 4114800"/>
              <a:gd name="connsiteY81" fmla="*/ 6731781 h 6857117"/>
              <a:gd name="connsiteX82" fmla="*/ 2995343 w 4114800"/>
              <a:gd name="connsiteY82" fmla="*/ 6665572 h 6857117"/>
              <a:gd name="connsiteX83" fmla="*/ 2994596 w 4114800"/>
              <a:gd name="connsiteY83" fmla="*/ 6657813 h 6857117"/>
              <a:gd name="connsiteX84" fmla="*/ 2994309 w 4114800"/>
              <a:gd name="connsiteY84" fmla="*/ 6656491 h 6857117"/>
              <a:gd name="connsiteX85" fmla="*/ 2995458 w 4114800"/>
              <a:gd name="connsiteY85" fmla="*/ 6655744 h 6857117"/>
              <a:gd name="connsiteX86" fmla="*/ 3016723 w 4114800"/>
              <a:gd name="connsiteY86" fmla="*/ 6648445 h 6857117"/>
              <a:gd name="connsiteX87" fmla="*/ 3034195 w 4114800"/>
              <a:gd name="connsiteY87" fmla="*/ 6673101 h 6857117"/>
              <a:gd name="connsiteX88" fmla="*/ 3034195 w 4114800"/>
              <a:gd name="connsiteY88" fmla="*/ 6731781 h 6857117"/>
              <a:gd name="connsiteX89" fmla="*/ 3034252 w 4114800"/>
              <a:gd name="connsiteY89" fmla="*/ 6731781 h 6857117"/>
              <a:gd name="connsiteX90" fmla="*/ 3056322 w 4114800"/>
              <a:gd name="connsiteY90" fmla="*/ 6731781 h 6857117"/>
              <a:gd name="connsiteX91" fmla="*/ 3056322 w 4114800"/>
              <a:gd name="connsiteY91" fmla="*/ 6665572 h 6857117"/>
              <a:gd name="connsiteX92" fmla="*/ 3028275 w 4114800"/>
              <a:gd name="connsiteY92" fmla="*/ 6632237 h 6857117"/>
              <a:gd name="connsiteX93" fmla="*/ 2994309 w 4114800"/>
              <a:gd name="connsiteY93" fmla="*/ 6646836 h 6857117"/>
              <a:gd name="connsiteX94" fmla="*/ 2992469 w 4114800"/>
              <a:gd name="connsiteY94" fmla="*/ 6648100 h 6857117"/>
              <a:gd name="connsiteX95" fmla="*/ 2991492 w 4114800"/>
              <a:gd name="connsiteY95" fmla="*/ 6646088 h 6857117"/>
              <a:gd name="connsiteX96" fmla="*/ 2968273 w 4114800"/>
              <a:gd name="connsiteY96" fmla="*/ 6632237 h 6857117"/>
              <a:gd name="connsiteX97" fmla="*/ 2612743 w 4114800"/>
              <a:gd name="connsiteY97" fmla="*/ 6632237 h 6857117"/>
              <a:gd name="connsiteX98" fmla="*/ 2579638 w 4114800"/>
              <a:gd name="connsiteY98" fmla="*/ 6644996 h 6857117"/>
              <a:gd name="connsiteX99" fmla="*/ 2576592 w 4114800"/>
              <a:gd name="connsiteY99" fmla="*/ 6647238 h 6857117"/>
              <a:gd name="connsiteX100" fmla="*/ 2576592 w 4114800"/>
              <a:gd name="connsiteY100" fmla="*/ 6635398 h 6857117"/>
              <a:gd name="connsiteX101" fmla="*/ 2554522 w 4114800"/>
              <a:gd name="connsiteY101" fmla="*/ 6635398 h 6857117"/>
              <a:gd name="connsiteX102" fmla="*/ 2554522 w 4114800"/>
              <a:gd name="connsiteY102" fmla="*/ 6731781 h 6857117"/>
              <a:gd name="connsiteX103" fmla="*/ 2576592 w 4114800"/>
              <a:gd name="connsiteY103" fmla="*/ 6731781 h 6857117"/>
              <a:gd name="connsiteX104" fmla="*/ 2576592 w 4114800"/>
              <a:gd name="connsiteY104" fmla="*/ 6656261 h 6857117"/>
              <a:gd name="connsiteX105" fmla="*/ 2577569 w 4114800"/>
              <a:gd name="connsiteY105" fmla="*/ 6655686 h 6857117"/>
              <a:gd name="connsiteX106" fmla="*/ 2602283 w 4114800"/>
              <a:gd name="connsiteY106" fmla="*/ 6648445 h 6857117"/>
              <a:gd name="connsiteX107" fmla="*/ 2618778 w 4114800"/>
              <a:gd name="connsiteY107" fmla="*/ 6673101 h 6857117"/>
              <a:gd name="connsiteX108" fmla="*/ 2618778 w 4114800"/>
              <a:gd name="connsiteY108" fmla="*/ 6731781 h 6857117"/>
              <a:gd name="connsiteX109" fmla="*/ 2640790 w 4114800"/>
              <a:gd name="connsiteY109" fmla="*/ 6731781 h 6857117"/>
              <a:gd name="connsiteX110" fmla="*/ 2640790 w 4114800"/>
              <a:gd name="connsiteY110" fmla="*/ 6665572 h 6857117"/>
              <a:gd name="connsiteX111" fmla="*/ 2612743 w 4114800"/>
              <a:gd name="connsiteY111" fmla="*/ 6632237 h 6857117"/>
              <a:gd name="connsiteX112" fmla="*/ 2774128 w 4114800"/>
              <a:gd name="connsiteY112" fmla="*/ 6632180 h 6857117"/>
              <a:gd name="connsiteX113" fmla="*/ 2725218 w 4114800"/>
              <a:gd name="connsiteY113" fmla="*/ 6682469 h 6857117"/>
              <a:gd name="connsiteX114" fmla="*/ 2774128 w 4114800"/>
              <a:gd name="connsiteY114" fmla="*/ 6734368 h 6857117"/>
              <a:gd name="connsiteX115" fmla="*/ 2823038 w 4114800"/>
              <a:gd name="connsiteY115" fmla="*/ 6682469 h 6857117"/>
              <a:gd name="connsiteX116" fmla="*/ 2774128 w 4114800"/>
              <a:gd name="connsiteY116" fmla="*/ 6632180 h 6857117"/>
              <a:gd name="connsiteX117" fmla="*/ 3116784 w 4114800"/>
              <a:gd name="connsiteY117" fmla="*/ 6632122 h 6857117"/>
              <a:gd name="connsiteX118" fmla="*/ 3083852 w 4114800"/>
              <a:gd name="connsiteY118" fmla="*/ 6641835 h 6857117"/>
              <a:gd name="connsiteX119" fmla="*/ 3083852 w 4114800"/>
              <a:gd name="connsiteY119" fmla="*/ 6649307 h 6857117"/>
              <a:gd name="connsiteX120" fmla="*/ 3111554 w 4114800"/>
              <a:gd name="connsiteY120" fmla="*/ 6645456 h 6857117"/>
              <a:gd name="connsiteX121" fmla="*/ 3133106 w 4114800"/>
              <a:gd name="connsiteY121" fmla="*/ 6664537 h 6857117"/>
              <a:gd name="connsiteX122" fmla="*/ 3133106 w 4114800"/>
              <a:gd name="connsiteY122" fmla="*/ 6672411 h 6857117"/>
              <a:gd name="connsiteX123" fmla="*/ 3131267 w 4114800"/>
              <a:gd name="connsiteY123" fmla="*/ 6672411 h 6857117"/>
              <a:gd name="connsiteX124" fmla="*/ 3072932 w 4114800"/>
              <a:gd name="connsiteY124" fmla="*/ 6707987 h 6857117"/>
              <a:gd name="connsiteX125" fmla="*/ 3100979 w 4114800"/>
              <a:gd name="connsiteY125" fmla="*/ 6734367 h 6857117"/>
              <a:gd name="connsiteX126" fmla="*/ 3100979 w 4114800"/>
              <a:gd name="connsiteY126" fmla="*/ 6734252 h 6857117"/>
              <a:gd name="connsiteX127" fmla="*/ 3131325 w 4114800"/>
              <a:gd name="connsiteY127" fmla="*/ 6717700 h 6857117"/>
              <a:gd name="connsiteX128" fmla="*/ 3134830 w 4114800"/>
              <a:gd name="connsiteY128" fmla="*/ 6712872 h 6857117"/>
              <a:gd name="connsiteX129" fmla="*/ 3134830 w 4114800"/>
              <a:gd name="connsiteY129" fmla="*/ 6731666 h 6857117"/>
              <a:gd name="connsiteX130" fmla="*/ 3154371 w 4114800"/>
              <a:gd name="connsiteY130" fmla="*/ 6731666 h 6857117"/>
              <a:gd name="connsiteX131" fmla="*/ 3154371 w 4114800"/>
              <a:gd name="connsiteY131" fmla="*/ 6661664 h 6857117"/>
              <a:gd name="connsiteX132" fmla="*/ 3116784 w 4114800"/>
              <a:gd name="connsiteY132" fmla="*/ 6632122 h 6857117"/>
              <a:gd name="connsiteX133" fmla="*/ 3818936 w 4114800"/>
              <a:gd name="connsiteY133" fmla="*/ 6630685 h 6857117"/>
              <a:gd name="connsiteX134" fmla="*/ 3781751 w 4114800"/>
              <a:gd name="connsiteY134" fmla="*/ 6645399 h 6857117"/>
              <a:gd name="connsiteX135" fmla="*/ 3767555 w 4114800"/>
              <a:gd name="connsiteY135" fmla="*/ 6683216 h 6857117"/>
              <a:gd name="connsiteX136" fmla="*/ 3782671 w 4114800"/>
              <a:gd name="connsiteY136" fmla="*/ 6720114 h 6857117"/>
              <a:gd name="connsiteX137" fmla="*/ 3821350 w 4114800"/>
              <a:gd name="connsiteY137" fmla="*/ 6734770 h 6857117"/>
              <a:gd name="connsiteX138" fmla="*/ 3847041 w 4114800"/>
              <a:gd name="connsiteY138" fmla="*/ 6729597 h 6857117"/>
              <a:gd name="connsiteX139" fmla="*/ 3864685 w 4114800"/>
              <a:gd name="connsiteY139" fmla="*/ 6715803 h 6857117"/>
              <a:gd name="connsiteX140" fmla="*/ 3864628 w 4114800"/>
              <a:gd name="connsiteY140" fmla="*/ 6715746 h 6857117"/>
              <a:gd name="connsiteX141" fmla="*/ 3865605 w 4114800"/>
              <a:gd name="connsiteY141" fmla="*/ 6712240 h 6857117"/>
              <a:gd name="connsiteX142" fmla="*/ 3863593 w 4114800"/>
              <a:gd name="connsiteY142" fmla="*/ 6709309 h 6857117"/>
              <a:gd name="connsiteX143" fmla="*/ 3846983 w 4114800"/>
              <a:gd name="connsiteY143" fmla="*/ 6698389 h 6857117"/>
              <a:gd name="connsiteX144" fmla="*/ 3843075 w 4114800"/>
              <a:gd name="connsiteY144" fmla="*/ 6697297 h 6857117"/>
              <a:gd name="connsiteX145" fmla="*/ 3839397 w 4114800"/>
              <a:gd name="connsiteY145" fmla="*/ 6699251 h 6857117"/>
              <a:gd name="connsiteX146" fmla="*/ 3831121 w 4114800"/>
              <a:gd name="connsiteY146" fmla="*/ 6705055 h 6857117"/>
              <a:gd name="connsiteX147" fmla="*/ 3821753 w 4114800"/>
              <a:gd name="connsiteY147" fmla="*/ 6706895 h 6857117"/>
              <a:gd name="connsiteX148" fmla="*/ 3808821 w 4114800"/>
              <a:gd name="connsiteY148" fmla="*/ 6702929 h 6857117"/>
              <a:gd name="connsiteX149" fmla="*/ 3802097 w 4114800"/>
              <a:gd name="connsiteY149" fmla="*/ 6692124 h 6857117"/>
              <a:gd name="connsiteX150" fmla="*/ 3863478 w 4114800"/>
              <a:gd name="connsiteY150" fmla="*/ 6692124 h 6857117"/>
              <a:gd name="connsiteX151" fmla="*/ 3867444 w 4114800"/>
              <a:gd name="connsiteY151" fmla="*/ 6690170 h 6857117"/>
              <a:gd name="connsiteX152" fmla="*/ 3868823 w 4114800"/>
              <a:gd name="connsiteY152" fmla="*/ 6684997 h 6857117"/>
              <a:gd name="connsiteX153" fmla="*/ 3868823 w 4114800"/>
              <a:gd name="connsiteY153" fmla="*/ 6679365 h 6857117"/>
              <a:gd name="connsiteX154" fmla="*/ 3854972 w 4114800"/>
              <a:gd name="connsiteY154" fmla="*/ 6644766 h 6857117"/>
              <a:gd name="connsiteX155" fmla="*/ 3818936 w 4114800"/>
              <a:gd name="connsiteY155" fmla="*/ 6630685 h 6857117"/>
              <a:gd name="connsiteX156" fmla="*/ 3581801 w 4114800"/>
              <a:gd name="connsiteY156" fmla="*/ 6630685 h 6857117"/>
              <a:gd name="connsiteX157" fmla="*/ 3546340 w 4114800"/>
              <a:gd name="connsiteY157" fmla="*/ 6645743 h 6857117"/>
              <a:gd name="connsiteX158" fmla="*/ 3531972 w 4114800"/>
              <a:gd name="connsiteY158" fmla="*/ 6682699 h 6857117"/>
              <a:gd name="connsiteX159" fmla="*/ 3546340 w 4114800"/>
              <a:gd name="connsiteY159" fmla="*/ 6719654 h 6857117"/>
              <a:gd name="connsiteX160" fmla="*/ 3581801 w 4114800"/>
              <a:gd name="connsiteY160" fmla="*/ 6734712 h 6857117"/>
              <a:gd name="connsiteX161" fmla="*/ 3594963 w 4114800"/>
              <a:gd name="connsiteY161" fmla="*/ 6732413 h 6857117"/>
              <a:gd name="connsiteX162" fmla="*/ 3605825 w 4114800"/>
              <a:gd name="connsiteY162" fmla="*/ 6725459 h 6857117"/>
              <a:gd name="connsiteX163" fmla="*/ 3605825 w 4114800"/>
              <a:gd name="connsiteY163" fmla="*/ 6727126 h 6857117"/>
              <a:gd name="connsiteX164" fmla="*/ 3607261 w 4114800"/>
              <a:gd name="connsiteY164" fmla="*/ 6730459 h 6857117"/>
              <a:gd name="connsiteX165" fmla="*/ 3610653 w 4114800"/>
              <a:gd name="connsiteY165" fmla="*/ 6731838 h 6857117"/>
              <a:gd name="connsiteX166" fmla="*/ 3635711 w 4114800"/>
              <a:gd name="connsiteY166" fmla="*/ 6731838 h 6857117"/>
              <a:gd name="connsiteX167" fmla="*/ 3638929 w 4114800"/>
              <a:gd name="connsiteY167" fmla="*/ 6730459 h 6857117"/>
              <a:gd name="connsiteX168" fmla="*/ 3640251 w 4114800"/>
              <a:gd name="connsiteY168" fmla="*/ 6727126 h 6857117"/>
              <a:gd name="connsiteX169" fmla="*/ 3640251 w 4114800"/>
              <a:gd name="connsiteY169" fmla="*/ 6638042 h 6857117"/>
              <a:gd name="connsiteX170" fmla="*/ 3638929 w 4114800"/>
              <a:gd name="connsiteY170" fmla="*/ 6634709 h 6857117"/>
              <a:gd name="connsiteX171" fmla="*/ 3635596 w 4114800"/>
              <a:gd name="connsiteY171" fmla="*/ 6633387 h 6857117"/>
              <a:gd name="connsiteX172" fmla="*/ 3610481 w 4114800"/>
              <a:gd name="connsiteY172" fmla="*/ 6633387 h 6857117"/>
              <a:gd name="connsiteX173" fmla="*/ 3607147 w 4114800"/>
              <a:gd name="connsiteY173" fmla="*/ 6634709 h 6857117"/>
              <a:gd name="connsiteX174" fmla="*/ 3605825 w 4114800"/>
              <a:gd name="connsiteY174" fmla="*/ 6638042 h 6857117"/>
              <a:gd name="connsiteX175" fmla="*/ 3605825 w 4114800"/>
              <a:gd name="connsiteY175" fmla="*/ 6639824 h 6857117"/>
              <a:gd name="connsiteX176" fmla="*/ 3594963 w 4114800"/>
              <a:gd name="connsiteY176" fmla="*/ 6632984 h 6857117"/>
              <a:gd name="connsiteX177" fmla="*/ 3581801 w 4114800"/>
              <a:gd name="connsiteY177" fmla="*/ 6630685 h 6857117"/>
              <a:gd name="connsiteX178" fmla="*/ 3368058 w 4114800"/>
              <a:gd name="connsiteY178" fmla="*/ 6630685 h 6857117"/>
              <a:gd name="connsiteX179" fmla="*/ 3351391 w 4114800"/>
              <a:gd name="connsiteY179" fmla="*/ 6634364 h 6857117"/>
              <a:gd name="connsiteX180" fmla="*/ 3339436 w 4114800"/>
              <a:gd name="connsiteY180" fmla="*/ 6645169 h 6857117"/>
              <a:gd name="connsiteX181" fmla="*/ 3339436 w 4114800"/>
              <a:gd name="connsiteY181" fmla="*/ 6638042 h 6857117"/>
              <a:gd name="connsiteX182" fmla="*/ 3338114 w 4114800"/>
              <a:gd name="connsiteY182" fmla="*/ 6634709 h 6857117"/>
              <a:gd name="connsiteX183" fmla="*/ 3334781 w 4114800"/>
              <a:gd name="connsiteY183" fmla="*/ 6633387 h 6857117"/>
              <a:gd name="connsiteX184" fmla="*/ 3309665 w 4114800"/>
              <a:gd name="connsiteY184" fmla="*/ 6633387 h 6857117"/>
              <a:gd name="connsiteX185" fmla="*/ 3306331 w 4114800"/>
              <a:gd name="connsiteY185" fmla="*/ 6634709 h 6857117"/>
              <a:gd name="connsiteX186" fmla="*/ 3305009 w 4114800"/>
              <a:gd name="connsiteY186" fmla="*/ 6638042 h 6857117"/>
              <a:gd name="connsiteX187" fmla="*/ 3305009 w 4114800"/>
              <a:gd name="connsiteY187" fmla="*/ 6727240 h 6857117"/>
              <a:gd name="connsiteX188" fmla="*/ 3306331 w 4114800"/>
              <a:gd name="connsiteY188" fmla="*/ 6730574 h 6857117"/>
              <a:gd name="connsiteX189" fmla="*/ 3309665 w 4114800"/>
              <a:gd name="connsiteY189" fmla="*/ 6731896 h 6857117"/>
              <a:gd name="connsiteX190" fmla="*/ 3334781 w 4114800"/>
              <a:gd name="connsiteY190" fmla="*/ 6731896 h 6857117"/>
              <a:gd name="connsiteX191" fmla="*/ 3338114 w 4114800"/>
              <a:gd name="connsiteY191" fmla="*/ 6730574 h 6857117"/>
              <a:gd name="connsiteX192" fmla="*/ 3339436 w 4114800"/>
              <a:gd name="connsiteY192" fmla="*/ 6727240 h 6857117"/>
              <a:gd name="connsiteX193" fmla="*/ 3339436 w 4114800"/>
              <a:gd name="connsiteY193" fmla="*/ 6676664 h 6857117"/>
              <a:gd name="connsiteX194" fmla="*/ 3343976 w 4114800"/>
              <a:gd name="connsiteY194" fmla="*/ 6664882 h 6857117"/>
              <a:gd name="connsiteX195" fmla="*/ 3355500 w 4114800"/>
              <a:gd name="connsiteY195" fmla="*/ 6660525 h 6857117"/>
              <a:gd name="connsiteX196" fmla="*/ 3366908 w 4114800"/>
              <a:gd name="connsiteY196" fmla="*/ 6664882 h 6857117"/>
              <a:gd name="connsiteX197" fmla="*/ 3371334 w 4114800"/>
              <a:gd name="connsiteY197" fmla="*/ 6676664 h 6857117"/>
              <a:gd name="connsiteX198" fmla="*/ 3371334 w 4114800"/>
              <a:gd name="connsiteY198" fmla="*/ 6727298 h 6857117"/>
              <a:gd name="connsiteX199" fmla="*/ 3372655 w 4114800"/>
              <a:gd name="connsiteY199" fmla="*/ 6730632 h 6857117"/>
              <a:gd name="connsiteX200" fmla="*/ 3375989 w 4114800"/>
              <a:gd name="connsiteY200" fmla="*/ 6731954 h 6857117"/>
              <a:gd name="connsiteX201" fmla="*/ 3401105 w 4114800"/>
              <a:gd name="connsiteY201" fmla="*/ 6731954 h 6857117"/>
              <a:gd name="connsiteX202" fmla="*/ 3404439 w 4114800"/>
              <a:gd name="connsiteY202" fmla="*/ 6730632 h 6857117"/>
              <a:gd name="connsiteX203" fmla="*/ 3405760 w 4114800"/>
              <a:gd name="connsiteY203" fmla="*/ 6727298 h 6857117"/>
              <a:gd name="connsiteX204" fmla="*/ 3405760 w 4114800"/>
              <a:gd name="connsiteY204" fmla="*/ 6673848 h 6857117"/>
              <a:gd name="connsiteX205" fmla="*/ 3396220 w 4114800"/>
              <a:gd name="connsiteY205" fmla="*/ 6641720 h 6857117"/>
              <a:gd name="connsiteX206" fmla="*/ 3368058 w 4114800"/>
              <a:gd name="connsiteY206" fmla="*/ 6630685 h 6857117"/>
              <a:gd name="connsiteX207" fmla="*/ 3245524 w 4114800"/>
              <a:gd name="connsiteY207" fmla="*/ 6630685 h 6857117"/>
              <a:gd name="connsiteX208" fmla="*/ 3208339 w 4114800"/>
              <a:gd name="connsiteY208" fmla="*/ 6645399 h 6857117"/>
              <a:gd name="connsiteX209" fmla="*/ 3194143 w 4114800"/>
              <a:gd name="connsiteY209" fmla="*/ 6683216 h 6857117"/>
              <a:gd name="connsiteX210" fmla="*/ 3209259 w 4114800"/>
              <a:gd name="connsiteY210" fmla="*/ 6720114 h 6857117"/>
              <a:gd name="connsiteX211" fmla="*/ 3247939 w 4114800"/>
              <a:gd name="connsiteY211" fmla="*/ 6734770 h 6857117"/>
              <a:gd name="connsiteX212" fmla="*/ 3273629 w 4114800"/>
              <a:gd name="connsiteY212" fmla="*/ 6729597 h 6857117"/>
              <a:gd name="connsiteX213" fmla="*/ 3291273 w 4114800"/>
              <a:gd name="connsiteY213" fmla="*/ 6715803 h 6857117"/>
              <a:gd name="connsiteX214" fmla="*/ 3291216 w 4114800"/>
              <a:gd name="connsiteY214" fmla="*/ 6715746 h 6857117"/>
              <a:gd name="connsiteX215" fmla="*/ 3292193 w 4114800"/>
              <a:gd name="connsiteY215" fmla="*/ 6712240 h 6857117"/>
              <a:gd name="connsiteX216" fmla="*/ 3290182 w 4114800"/>
              <a:gd name="connsiteY216" fmla="*/ 6709309 h 6857117"/>
              <a:gd name="connsiteX217" fmla="*/ 3273571 w 4114800"/>
              <a:gd name="connsiteY217" fmla="*/ 6698389 h 6857117"/>
              <a:gd name="connsiteX218" fmla="*/ 3269663 w 4114800"/>
              <a:gd name="connsiteY218" fmla="*/ 6697297 h 6857117"/>
              <a:gd name="connsiteX219" fmla="*/ 3265985 w 4114800"/>
              <a:gd name="connsiteY219" fmla="*/ 6699251 h 6857117"/>
              <a:gd name="connsiteX220" fmla="*/ 3257709 w 4114800"/>
              <a:gd name="connsiteY220" fmla="*/ 6705055 h 6857117"/>
              <a:gd name="connsiteX221" fmla="*/ 3248341 w 4114800"/>
              <a:gd name="connsiteY221" fmla="*/ 6706895 h 6857117"/>
              <a:gd name="connsiteX222" fmla="*/ 3235410 w 4114800"/>
              <a:gd name="connsiteY222" fmla="*/ 6702929 h 6857117"/>
              <a:gd name="connsiteX223" fmla="*/ 3228685 w 4114800"/>
              <a:gd name="connsiteY223" fmla="*/ 6692124 h 6857117"/>
              <a:gd name="connsiteX224" fmla="*/ 3290066 w 4114800"/>
              <a:gd name="connsiteY224" fmla="*/ 6692124 h 6857117"/>
              <a:gd name="connsiteX225" fmla="*/ 3294032 w 4114800"/>
              <a:gd name="connsiteY225" fmla="*/ 6690170 h 6857117"/>
              <a:gd name="connsiteX226" fmla="*/ 3295411 w 4114800"/>
              <a:gd name="connsiteY226" fmla="*/ 6684997 h 6857117"/>
              <a:gd name="connsiteX227" fmla="*/ 3295411 w 4114800"/>
              <a:gd name="connsiteY227" fmla="*/ 6679365 h 6857117"/>
              <a:gd name="connsiteX228" fmla="*/ 3281560 w 4114800"/>
              <a:gd name="connsiteY228" fmla="*/ 6644766 h 6857117"/>
              <a:gd name="connsiteX229" fmla="*/ 3245524 w 4114800"/>
              <a:gd name="connsiteY229" fmla="*/ 6630685 h 6857117"/>
              <a:gd name="connsiteX230" fmla="*/ 3698013 w 4114800"/>
              <a:gd name="connsiteY230" fmla="*/ 6630570 h 6857117"/>
              <a:gd name="connsiteX231" fmla="*/ 3663701 w 4114800"/>
              <a:gd name="connsiteY231" fmla="*/ 6645226 h 6857117"/>
              <a:gd name="connsiteX232" fmla="*/ 3649735 w 4114800"/>
              <a:gd name="connsiteY232" fmla="*/ 6682583 h 6857117"/>
              <a:gd name="connsiteX233" fmla="*/ 3663701 w 4114800"/>
              <a:gd name="connsiteY233" fmla="*/ 6719999 h 6857117"/>
              <a:gd name="connsiteX234" fmla="*/ 3698013 w 4114800"/>
              <a:gd name="connsiteY234" fmla="*/ 6734654 h 6857117"/>
              <a:gd name="connsiteX235" fmla="*/ 3712669 w 4114800"/>
              <a:gd name="connsiteY235" fmla="*/ 6731896 h 6857117"/>
              <a:gd name="connsiteX236" fmla="*/ 3723531 w 4114800"/>
              <a:gd name="connsiteY236" fmla="*/ 6724424 h 6857117"/>
              <a:gd name="connsiteX237" fmla="*/ 3723531 w 4114800"/>
              <a:gd name="connsiteY237" fmla="*/ 6728792 h 6857117"/>
              <a:gd name="connsiteX238" fmla="*/ 3717956 w 4114800"/>
              <a:gd name="connsiteY238" fmla="*/ 6743850 h 6857117"/>
              <a:gd name="connsiteX239" fmla="*/ 3702035 w 4114800"/>
              <a:gd name="connsiteY239" fmla="*/ 6749138 h 6857117"/>
              <a:gd name="connsiteX240" fmla="*/ 3691289 w 4114800"/>
              <a:gd name="connsiteY240" fmla="*/ 6746896 h 6857117"/>
              <a:gd name="connsiteX241" fmla="*/ 3681288 w 4114800"/>
              <a:gd name="connsiteY241" fmla="*/ 6739942 h 6857117"/>
              <a:gd name="connsiteX242" fmla="*/ 3677667 w 4114800"/>
              <a:gd name="connsiteY242" fmla="*/ 6738505 h 6857117"/>
              <a:gd name="connsiteX243" fmla="*/ 3673587 w 4114800"/>
              <a:gd name="connsiteY243" fmla="*/ 6739827 h 6857117"/>
              <a:gd name="connsiteX244" fmla="*/ 3656115 w 4114800"/>
              <a:gd name="connsiteY244" fmla="*/ 6751494 h 6857117"/>
              <a:gd name="connsiteX245" fmla="*/ 3652666 w 4114800"/>
              <a:gd name="connsiteY245" fmla="*/ 6755977 h 6857117"/>
              <a:gd name="connsiteX246" fmla="*/ 3654218 w 4114800"/>
              <a:gd name="connsiteY246" fmla="*/ 6760805 h 6857117"/>
              <a:gd name="connsiteX247" fmla="*/ 3674334 w 4114800"/>
              <a:gd name="connsiteY247" fmla="*/ 6774369 h 6857117"/>
              <a:gd name="connsiteX248" fmla="*/ 3701921 w 4114800"/>
              <a:gd name="connsiteY248" fmla="*/ 6779368 h 6857117"/>
              <a:gd name="connsiteX249" fmla="*/ 3742382 w 4114800"/>
              <a:gd name="connsiteY249" fmla="*/ 6765805 h 6857117"/>
              <a:gd name="connsiteX250" fmla="*/ 3757842 w 4114800"/>
              <a:gd name="connsiteY250" fmla="*/ 6728907 h 6857117"/>
              <a:gd name="connsiteX251" fmla="*/ 3757842 w 4114800"/>
              <a:gd name="connsiteY251" fmla="*/ 6637869 h 6857117"/>
              <a:gd name="connsiteX252" fmla="*/ 3756520 w 4114800"/>
              <a:gd name="connsiteY252" fmla="*/ 6634708 h 6857117"/>
              <a:gd name="connsiteX253" fmla="*/ 3753245 w 4114800"/>
              <a:gd name="connsiteY253" fmla="*/ 6633386 h 6857117"/>
              <a:gd name="connsiteX254" fmla="*/ 3728761 w 4114800"/>
              <a:gd name="connsiteY254" fmla="*/ 6633386 h 6857117"/>
              <a:gd name="connsiteX255" fmla="*/ 3725600 w 4114800"/>
              <a:gd name="connsiteY255" fmla="*/ 6634708 h 6857117"/>
              <a:gd name="connsiteX256" fmla="*/ 3724278 w 4114800"/>
              <a:gd name="connsiteY256" fmla="*/ 6637869 h 6857117"/>
              <a:gd name="connsiteX257" fmla="*/ 3724278 w 4114800"/>
              <a:gd name="connsiteY257" fmla="*/ 6640801 h 6857117"/>
              <a:gd name="connsiteX258" fmla="*/ 3713760 w 4114800"/>
              <a:gd name="connsiteY258" fmla="*/ 6633329 h 6857117"/>
              <a:gd name="connsiteX259" fmla="*/ 3698013 w 4114800"/>
              <a:gd name="connsiteY259" fmla="*/ 6630570 h 6857117"/>
              <a:gd name="connsiteX260" fmla="*/ 3462602 w 4114800"/>
              <a:gd name="connsiteY260" fmla="*/ 6630570 h 6857117"/>
              <a:gd name="connsiteX261" fmla="*/ 3428290 w 4114800"/>
              <a:gd name="connsiteY261" fmla="*/ 6645226 h 6857117"/>
              <a:gd name="connsiteX262" fmla="*/ 3414324 w 4114800"/>
              <a:gd name="connsiteY262" fmla="*/ 6682583 h 6857117"/>
              <a:gd name="connsiteX263" fmla="*/ 3428290 w 4114800"/>
              <a:gd name="connsiteY263" fmla="*/ 6719999 h 6857117"/>
              <a:gd name="connsiteX264" fmla="*/ 3462602 w 4114800"/>
              <a:gd name="connsiteY264" fmla="*/ 6734654 h 6857117"/>
              <a:gd name="connsiteX265" fmla="*/ 3477258 w 4114800"/>
              <a:gd name="connsiteY265" fmla="*/ 6731896 h 6857117"/>
              <a:gd name="connsiteX266" fmla="*/ 3488120 w 4114800"/>
              <a:gd name="connsiteY266" fmla="*/ 6724424 h 6857117"/>
              <a:gd name="connsiteX267" fmla="*/ 3488120 w 4114800"/>
              <a:gd name="connsiteY267" fmla="*/ 6728792 h 6857117"/>
              <a:gd name="connsiteX268" fmla="*/ 3482545 w 4114800"/>
              <a:gd name="connsiteY268" fmla="*/ 6743850 h 6857117"/>
              <a:gd name="connsiteX269" fmla="*/ 3466625 w 4114800"/>
              <a:gd name="connsiteY269" fmla="*/ 6749138 h 6857117"/>
              <a:gd name="connsiteX270" fmla="*/ 3455877 w 4114800"/>
              <a:gd name="connsiteY270" fmla="*/ 6746896 h 6857117"/>
              <a:gd name="connsiteX271" fmla="*/ 3445877 w 4114800"/>
              <a:gd name="connsiteY271" fmla="*/ 6739942 h 6857117"/>
              <a:gd name="connsiteX272" fmla="*/ 3442257 w 4114800"/>
              <a:gd name="connsiteY272" fmla="*/ 6738505 h 6857117"/>
              <a:gd name="connsiteX273" fmla="*/ 3438176 w 4114800"/>
              <a:gd name="connsiteY273" fmla="*/ 6739827 h 6857117"/>
              <a:gd name="connsiteX274" fmla="*/ 3420704 w 4114800"/>
              <a:gd name="connsiteY274" fmla="*/ 6751494 h 6857117"/>
              <a:gd name="connsiteX275" fmla="*/ 3417255 w 4114800"/>
              <a:gd name="connsiteY275" fmla="*/ 6755977 h 6857117"/>
              <a:gd name="connsiteX276" fmla="*/ 3418807 w 4114800"/>
              <a:gd name="connsiteY276" fmla="*/ 6760805 h 6857117"/>
              <a:gd name="connsiteX277" fmla="*/ 3438923 w 4114800"/>
              <a:gd name="connsiteY277" fmla="*/ 6774369 h 6857117"/>
              <a:gd name="connsiteX278" fmla="*/ 3466510 w 4114800"/>
              <a:gd name="connsiteY278" fmla="*/ 6779368 h 6857117"/>
              <a:gd name="connsiteX279" fmla="*/ 3506971 w 4114800"/>
              <a:gd name="connsiteY279" fmla="*/ 6765805 h 6857117"/>
              <a:gd name="connsiteX280" fmla="*/ 3522431 w 4114800"/>
              <a:gd name="connsiteY280" fmla="*/ 6728907 h 6857117"/>
              <a:gd name="connsiteX281" fmla="*/ 3522431 w 4114800"/>
              <a:gd name="connsiteY281" fmla="*/ 6637869 h 6857117"/>
              <a:gd name="connsiteX282" fmla="*/ 3521110 w 4114800"/>
              <a:gd name="connsiteY282" fmla="*/ 6634708 h 6857117"/>
              <a:gd name="connsiteX283" fmla="*/ 3517833 w 4114800"/>
              <a:gd name="connsiteY283" fmla="*/ 6633386 h 6857117"/>
              <a:gd name="connsiteX284" fmla="*/ 3493350 w 4114800"/>
              <a:gd name="connsiteY284" fmla="*/ 6633386 h 6857117"/>
              <a:gd name="connsiteX285" fmla="*/ 3490189 w 4114800"/>
              <a:gd name="connsiteY285" fmla="*/ 6634708 h 6857117"/>
              <a:gd name="connsiteX286" fmla="*/ 3488867 w 4114800"/>
              <a:gd name="connsiteY286" fmla="*/ 6637869 h 6857117"/>
              <a:gd name="connsiteX287" fmla="*/ 3488867 w 4114800"/>
              <a:gd name="connsiteY287" fmla="*/ 6640801 h 6857117"/>
              <a:gd name="connsiteX288" fmla="*/ 3478349 w 4114800"/>
              <a:gd name="connsiteY288" fmla="*/ 6633329 h 6857117"/>
              <a:gd name="connsiteX289" fmla="*/ 3462602 w 4114800"/>
              <a:gd name="connsiteY289" fmla="*/ 6630570 h 6857117"/>
              <a:gd name="connsiteX290" fmla="*/ 2521820 w 4114800"/>
              <a:gd name="connsiteY290" fmla="*/ 6598155 h 6857117"/>
              <a:gd name="connsiteX291" fmla="*/ 2509923 w 4114800"/>
              <a:gd name="connsiteY291" fmla="*/ 6610225 h 6857117"/>
              <a:gd name="connsiteX292" fmla="*/ 2521820 w 4114800"/>
              <a:gd name="connsiteY292" fmla="*/ 6622237 h 6857117"/>
              <a:gd name="connsiteX293" fmla="*/ 2521820 w 4114800"/>
              <a:gd name="connsiteY293" fmla="*/ 6622179 h 6857117"/>
              <a:gd name="connsiteX294" fmla="*/ 2533717 w 4114800"/>
              <a:gd name="connsiteY294" fmla="*/ 6610167 h 6857117"/>
              <a:gd name="connsiteX295" fmla="*/ 2521820 w 4114800"/>
              <a:gd name="connsiteY295" fmla="*/ 6598155 h 6857117"/>
              <a:gd name="connsiteX296" fmla="*/ 2699125 w 4114800"/>
              <a:gd name="connsiteY296" fmla="*/ 6597983 h 6857117"/>
              <a:gd name="connsiteX297" fmla="*/ 2668550 w 4114800"/>
              <a:gd name="connsiteY297" fmla="*/ 6633502 h 6857117"/>
              <a:gd name="connsiteX298" fmla="*/ 2668550 w 4114800"/>
              <a:gd name="connsiteY298" fmla="*/ 6635398 h 6857117"/>
              <a:gd name="connsiteX299" fmla="*/ 2656595 w 4114800"/>
              <a:gd name="connsiteY299" fmla="*/ 6635398 h 6857117"/>
              <a:gd name="connsiteX300" fmla="*/ 2656595 w 4114800"/>
              <a:gd name="connsiteY300" fmla="*/ 6649020 h 6857117"/>
              <a:gd name="connsiteX301" fmla="*/ 2668550 w 4114800"/>
              <a:gd name="connsiteY301" fmla="*/ 6649020 h 6857117"/>
              <a:gd name="connsiteX302" fmla="*/ 2668722 w 4114800"/>
              <a:gd name="connsiteY302" fmla="*/ 6731781 h 6857117"/>
              <a:gd name="connsiteX303" fmla="*/ 2690964 w 4114800"/>
              <a:gd name="connsiteY303" fmla="*/ 6731781 h 6857117"/>
              <a:gd name="connsiteX304" fmla="*/ 2690964 w 4114800"/>
              <a:gd name="connsiteY304" fmla="*/ 6649020 h 6857117"/>
              <a:gd name="connsiteX305" fmla="*/ 2718034 w 4114800"/>
              <a:gd name="connsiteY305" fmla="*/ 6649020 h 6857117"/>
              <a:gd name="connsiteX306" fmla="*/ 2718034 w 4114800"/>
              <a:gd name="connsiteY306" fmla="*/ 6635398 h 6857117"/>
              <a:gd name="connsiteX307" fmla="*/ 2690792 w 4114800"/>
              <a:gd name="connsiteY307" fmla="*/ 6635398 h 6857117"/>
              <a:gd name="connsiteX308" fmla="*/ 2690792 w 4114800"/>
              <a:gd name="connsiteY308" fmla="*/ 6633502 h 6857117"/>
              <a:gd name="connsiteX309" fmla="*/ 2710045 w 4114800"/>
              <a:gd name="connsiteY309" fmla="*/ 6610283 h 6857117"/>
              <a:gd name="connsiteX310" fmla="*/ 2718034 w 4114800"/>
              <a:gd name="connsiteY310" fmla="*/ 6610800 h 6857117"/>
              <a:gd name="connsiteX311" fmla="*/ 2718034 w 4114800"/>
              <a:gd name="connsiteY311" fmla="*/ 6602696 h 6857117"/>
              <a:gd name="connsiteX312" fmla="*/ 2699125 w 4114800"/>
              <a:gd name="connsiteY312" fmla="*/ 6597983 h 6857117"/>
              <a:gd name="connsiteX313" fmla="*/ 0 w 4114800"/>
              <a:gd name="connsiteY313" fmla="*/ 0 h 6857117"/>
              <a:gd name="connsiteX314" fmla="*/ 4114800 w 4114800"/>
              <a:gd name="connsiteY314" fmla="*/ 0 h 6857117"/>
              <a:gd name="connsiteX315" fmla="*/ 4114800 w 4114800"/>
              <a:gd name="connsiteY315" fmla="*/ 6857117 h 6857117"/>
              <a:gd name="connsiteX316" fmla="*/ 0 w 4114800"/>
              <a:gd name="connsiteY316" fmla="*/ 6857117 h 68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4114800" h="6857117">
                <a:moveTo>
                  <a:pt x="3133049" y="6682469"/>
                </a:moveTo>
                <a:lnTo>
                  <a:pt x="3133049" y="6698848"/>
                </a:lnTo>
                <a:cubicBezTo>
                  <a:pt x="3133049" y="6711148"/>
                  <a:pt x="3122761" y="6721493"/>
                  <a:pt x="3110519" y="6721493"/>
                </a:cubicBezTo>
                <a:cubicBezTo>
                  <a:pt x="3100921" y="6721493"/>
                  <a:pt x="3094197" y="6714424"/>
                  <a:pt x="3094197" y="6704251"/>
                </a:cubicBezTo>
                <a:cubicBezTo>
                  <a:pt x="3094197" y="6689711"/>
                  <a:pt x="3114025" y="6683503"/>
                  <a:pt x="3131037" y="6682584"/>
                </a:cubicBezTo>
                <a:close/>
                <a:moveTo>
                  <a:pt x="3704220" y="6662468"/>
                </a:moveTo>
                <a:cubicBezTo>
                  <a:pt x="3709737" y="6662468"/>
                  <a:pt x="3714450" y="6664422"/>
                  <a:pt x="3718301" y="6668388"/>
                </a:cubicBezTo>
                <a:cubicBezTo>
                  <a:pt x="3722094" y="6672296"/>
                  <a:pt x="3724048" y="6677066"/>
                  <a:pt x="3724048" y="6682699"/>
                </a:cubicBezTo>
                <a:cubicBezTo>
                  <a:pt x="3724048" y="6688273"/>
                  <a:pt x="3722151" y="6693044"/>
                  <a:pt x="3718301" y="6697009"/>
                </a:cubicBezTo>
                <a:cubicBezTo>
                  <a:pt x="3714450" y="6700975"/>
                  <a:pt x="3709737" y="6702929"/>
                  <a:pt x="3704220" y="6702929"/>
                </a:cubicBezTo>
                <a:cubicBezTo>
                  <a:pt x="3698702" y="6702929"/>
                  <a:pt x="3693989" y="6700975"/>
                  <a:pt x="3690081" y="6697009"/>
                </a:cubicBezTo>
                <a:cubicBezTo>
                  <a:pt x="3686231" y="6693101"/>
                  <a:pt x="3684276" y="6688273"/>
                  <a:pt x="3684276" y="6682699"/>
                </a:cubicBezTo>
                <a:cubicBezTo>
                  <a:pt x="3684276" y="6677124"/>
                  <a:pt x="3686173" y="6672353"/>
                  <a:pt x="3690081" y="6668388"/>
                </a:cubicBezTo>
                <a:cubicBezTo>
                  <a:pt x="3693932" y="6664422"/>
                  <a:pt x="3698702" y="6662468"/>
                  <a:pt x="3704220" y="6662468"/>
                </a:cubicBezTo>
                <a:close/>
                <a:moveTo>
                  <a:pt x="3468809" y="6662468"/>
                </a:moveTo>
                <a:cubicBezTo>
                  <a:pt x="3474326" y="6662468"/>
                  <a:pt x="3479039" y="6664422"/>
                  <a:pt x="3482890" y="6668388"/>
                </a:cubicBezTo>
                <a:cubicBezTo>
                  <a:pt x="3486683" y="6672296"/>
                  <a:pt x="3488637" y="6677066"/>
                  <a:pt x="3488637" y="6682699"/>
                </a:cubicBezTo>
                <a:cubicBezTo>
                  <a:pt x="3488637" y="6688273"/>
                  <a:pt x="3486741" y="6693044"/>
                  <a:pt x="3482890" y="6697009"/>
                </a:cubicBezTo>
                <a:cubicBezTo>
                  <a:pt x="3479039" y="6700975"/>
                  <a:pt x="3474326" y="6702929"/>
                  <a:pt x="3468809" y="6702929"/>
                </a:cubicBezTo>
                <a:cubicBezTo>
                  <a:pt x="3463291" y="6702929"/>
                  <a:pt x="3458578" y="6700975"/>
                  <a:pt x="3454671" y="6697009"/>
                </a:cubicBezTo>
                <a:cubicBezTo>
                  <a:pt x="3450820" y="6693101"/>
                  <a:pt x="3448865" y="6688273"/>
                  <a:pt x="3448865" y="6682699"/>
                </a:cubicBezTo>
                <a:cubicBezTo>
                  <a:pt x="3448865" y="6677124"/>
                  <a:pt x="3450762" y="6672353"/>
                  <a:pt x="3454671" y="6668388"/>
                </a:cubicBezTo>
                <a:cubicBezTo>
                  <a:pt x="3458521" y="6664422"/>
                  <a:pt x="3463291" y="6662468"/>
                  <a:pt x="3468809" y="6662468"/>
                </a:cubicBezTo>
                <a:close/>
                <a:moveTo>
                  <a:pt x="3586456" y="6662411"/>
                </a:moveTo>
                <a:cubicBezTo>
                  <a:pt x="3591974" y="6662411"/>
                  <a:pt x="3596686" y="6664365"/>
                  <a:pt x="3600537" y="6668331"/>
                </a:cubicBezTo>
                <a:cubicBezTo>
                  <a:pt x="3604388" y="6672239"/>
                  <a:pt x="3606343" y="6677066"/>
                  <a:pt x="3606343" y="6682641"/>
                </a:cubicBezTo>
                <a:cubicBezTo>
                  <a:pt x="3606343" y="6688216"/>
                  <a:pt x="3604388" y="6692986"/>
                  <a:pt x="3600537" y="6696952"/>
                </a:cubicBezTo>
                <a:cubicBezTo>
                  <a:pt x="3596686" y="6700918"/>
                  <a:pt x="3591974" y="6702872"/>
                  <a:pt x="3586456" y="6702872"/>
                </a:cubicBezTo>
                <a:cubicBezTo>
                  <a:pt x="3580939" y="6702872"/>
                  <a:pt x="3576226" y="6700918"/>
                  <a:pt x="3572376" y="6696952"/>
                </a:cubicBezTo>
                <a:cubicBezTo>
                  <a:pt x="3568525" y="6693044"/>
                  <a:pt x="3566571" y="6688274"/>
                  <a:pt x="3566571" y="6682641"/>
                </a:cubicBezTo>
                <a:cubicBezTo>
                  <a:pt x="3566571" y="6677066"/>
                  <a:pt x="3568525" y="6672296"/>
                  <a:pt x="3572376" y="6668331"/>
                </a:cubicBezTo>
                <a:cubicBezTo>
                  <a:pt x="3576226" y="6664365"/>
                  <a:pt x="3580939" y="6662411"/>
                  <a:pt x="3586456" y="6662411"/>
                </a:cubicBezTo>
                <a:close/>
                <a:moveTo>
                  <a:pt x="3355471" y="6660514"/>
                </a:moveTo>
                <a:lnTo>
                  <a:pt x="3355529" y="6660514"/>
                </a:lnTo>
                <a:lnTo>
                  <a:pt x="3355500" y="6660525"/>
                </a:lnTo>
                <a:close/>
                <a:moveTo>
                  <a:pt x="3819454" y="6657008"/>
                </a:moveTo>
                <a:cubicBezTo>
                  <a:pt x="3823477" y="6657008"/>
                  <a:pt x="3826982" y="6658215"/>
                  <a:pt x="3829971" y="6660629"/>
                </a:cubicBezTo>
                <a:cubicBezTo>
                  <a:pt x="3832960" y="6662986"/>
                  <a:pt x="3834799" y="6666146"/>
                  <a:pt x="3835489" y="6669940"/>
                </a:cubicBezTo>
                <a:lnTo>
                  <a:pt x="3802843" y="6669940"/>
                </a:lnTo>
                <a:cubicBezTo>
                  <a:pt x="3803763" y="6666146"/>
                  <a:pt x="3805775" y="6663043"/>
                  <a:pt x="3808879" y="6660629"/>
                </a:cubicBezTo>
                <a:cubicBezTo>
                  <a:pt x="3811982" y="6658215"/>
                  <a:pt x="3815430" y="6657008"/>
                  <a:pt x="3819454" y="6657008"/>
                </a:cubicBezTo>
                <a:close/>
                <a:moveTo>
                  <a:pt x="3246042" y="6657008"/>
                </a:moveTo>
                <a:cubicBezTo>
                  <a:pt x="3250065" y="6657008"/>
                  <a:pt x="3253571" y="6658273"/>
                  <a:pt x="3256560" y="6660629"/>
                </a:cubicBezTo>
                <a:cubicBezTo>
                  <a:pt x="3259548" y="6662986"/>
                  <a:pt x="3261387" y="6666146"/>
                  <a:pt x="3262077" y="6669940"/>
                </a:cubicBezTo>
                <a:lnTo>
                  <a:pt x="3229432" y="6669940"/>
                </a:lnTo>
                <a:cubicBezTo>
                  <a:pt x="3230351" y="6666146"/>
                  <a:pt x="3232363" y="6663043"/>
                  <a:pt x="3235467" y="6660629"/>
                </a:cubicBezTo>
                <a:cubicBezTo>
                  <a:pt x="3238570" y="6658215"/>
                  <a:pt x="3242019" y="6657008"/>
                  <a:pt x="3246042" y="6657008"/>
                </a:cubicBezTo>
                <a:close/>
                <a:moveTo>
                  <a:pt x="2774128" y="6646319"/>
                </a:moveTo>
                <a:cubicBezTo>
                  <a:pt x="2794243" y="6646319"/>
                  <a:pt x="2801370" y="6665227"/>
                  <a:pt x="2801370" y="6682929"/>
                </a:cubicBezTo>
                <a:cubicBezTo>
                  <a:pt x="2801370" y="6718735"/>
                  <a:pt x="2780508" y="6721494"/>
                  <a:pt x="2774128" y="6721494"/>
                </a:cubicBezTo>
                <a:cubicBezTo>
                  <a:pt x="2754242" y="6721494"/>
                  <a:pt x="2747115" y="6701608"/>
                  <a:pt x="2747115" y="6682929"/>
                </a:cubicBezTo>
                <a:cubicBezTo>
                  <a:pt x="2747115" y="6665227"/>
                  <a:pt x="2754185" y="6646319"/>
                  <a:pt x="2774128" y="6646319"/>
                </a:cubicBezTo>
                <a:close/>
                <a:moveTo>
                  <a:pt x="2839648" y="6635398"/>
                </a:moveTo>
                <a:lnTo>
                  <a:pt x="2839648" y="6731780"/>
                </a:lnTo>
                <a:lnTo>
                  <a:pt x="2839648" y="6731838"/>
                </a:lnTo>
                <a:lnTo>
                  <a:pt x="2861717" y="6731838"/>
                </a:lnTo>
                <a:lnTo>
                  <a:pt x="2861717" y="6659537"/>
                </a:lnTo>
                <a:lnTo>
                  <a:pt x="2862694" y="6658962"/>
                </a:lnTo>
                <a:cubicBezTo>
                  <a:pt x="2869706" y="6654939"/>
                  <a:pt x="2877925" y="6650743"/>
                  <a:pt x="2885856" y="6649938"/>
                </a:cubicBezTo>
                <a:cubicBezTo>
                  <a:pt x="2886948" y="6649767"/>
                  <a:pt x="2888213" y="6649767"/>
                  <a:pt x="2889535" y="6649767"/>
                </a:cubicBezTo>
                <a:cubicBezTo>
                  <a:pt x="2892006" y="6649767"/>
                  <a:pt x="2894362" y="6649938"/>
                  <a:pt x="2895972" y="6650111"/>
                </a:cubicBezTo>
                <a:lnTo>
                  <a:pt x="2895972" y="6635455"/>
                </a:lnTo>
                <a:cubicBezTo>
                  <a:pt x="2886086" y="6635972"/>
                  <a:pt x="2873327" y="6640685"/>
                  <a:pt x="2864763" y="6646950"/>
                </a:cubicBezTo>
                <a:lnTo>
                  <a:pt x="2861717" y="6649191"/>
                </a:lnTo>
                <a:lnTo>
                  <a:pt x="2861717" y="6635398"/>
                </a:lnTo>
                <a:close/>
                <a:moveTo>
                  <a:pt x="2510728" y="6635398"/>
                </a:moveTo>
                <a:lnTo>
                  <a:pt x="2510728" y="6731780"/>
                </a:lnTo>
                <a:lnTo>
                  <a:pt x="2532740" y="6731780"/>
                </a:lnTo>
                <a:lnTo>
                  <a:pt x="2532740" y="6635398"/>
                </a:lnTo>
                <a:close/>
                <a:moveTo>
                  <a:pt x="2968273" y="6632237"/>
                </a:moveTo>
                <a:cubicBezTo>
                  <a:pt x="2958445" y="6632237"/>
                  <a:pt x="2945399" y="6638617"/>
                  <a:pt x="2937525" y="6644939"/>
                </a:cubicBezTo>
                <a:lnTo>
                  <a:pt x="2934421" y="6647468"/>
                </a:lnTo>
                <a:lnTo>
                  <a:pt x="2934421" y="6635398"/>
                </a:lnTo>
                <a:lnTo>
                  <a:pt x="2912351" y="6635398"/>
                </a:lnTo>
                <a:lnTo>
                  <a:pt x="2912351" y="6731724"/>
                </a:lnTo>
                <a:lnTo>
                  <a:pt x="2934421" y="6731724"/>
                </a:lnTo>
                <a:lnTo>
                  <a:pt x="2934421" y="6656319"/>
                </a:lnTo>
                <a:lnTo>
                  <a:pt x="2935226" y="6655744"/>
                </a:lnTo>
                <a:cubicBezTo>
                  <a:pt x="2940456" y="6652123"/>
                  <a:pt x="2949077" y="6648445"/>
                  <a:pt x="2956548" y="6648445"/>
                </a:cubicBezTo>
                <a:cubicBezTo>
                  <a:pt x="2973273" y="6648445"/>
                  <a:pt x="2973273" y="6665112"/>
                  <a:pt x="2973273" y="6673101"/>
                </a:cubicBezTo>
                <a:lnTo>
                  <a:pt x="2973273" y="6731781"/>
                </a:lnTo>
                <a:lnTo>
                  <a:pt x="2995343" y="6731781"/>
                </a:lnTo>
                <a:lnTo>
                  <a:pt x="2995343" y="6665572"/>
                </a:lnTo>
                <a:cubicBezTo>
                  <a:pt x="2995343" y="6662526"/>
                  <a:pt x="2995113" y="6659997"/>
                  <a:pt x="2994596" y="6657813"/>
                </a:cubicBezTo>
                <a:lnTo>
                  <a:pt x="2994309" y="6656491"/>
                </a:lnTo>
                <a:lnTo>
                  <a:pt x="2995458" y="6655744"/>
                </a:lnTo>
                <a:cubicBezTo>
                  <a:pt x="3002585" y="6651089"/>
                  <a:pt x="3010343" y="6648445"/>
                  <a:pt x="3016723" y="6648445"/>
                </a:cubicBezTo>
                <a:cubicBezTo>
                  <a:pt x="3034195" y="6648445"/>
                  <a:pt x="3034195" y="6667008"/>
                  <a:pt x="3034195" y="6673101"/>
                </a:cubicBezTo>
                <a:lnTo>
                  <a:pt x="3034195" y="6731781"/>
                </a:lnTo>
                <a:lnTo>
                  <a:pt x="3034252" y="6731781"/>
                </a:lnTo>
                <a:lnTo>
                  <a:pt x="3056322" y="6731781"/>
                </a:lnTo>
                <a:lnTo>
                  <a:pt x="3056322" y="6665572"/>
                </a:lnTo>
                <a:cubicBezTo>
                  <a:pt x="3056322" y="6655572"/>
                  <a:pt x="3053621" y="6632237"/>
                  <a:pt x="3028275" y="6632237"/>
                </a:cubicBezTo>
                <a:cubicBezTo>
                  <a:pt x="3020057" y="6632237"/>
                  <a:pt x="3008332" y="6637295"/>
                  <a:pt x="2994309" y="6646836"/>
                </a:cubicBezTo>
                <a:lnTo>
                  <a:pt x="2992469" y="6648100"/>
                </a:lnTo>
                <a:lnTo>
                  <a:pt x="2991492" y="6646088"/>
                </a:lnTo>
                <a:cubicBezTo>
                  <a:pt x="2986952" y="6636892"/>
                  <a:pt x="2979193" y="6632237"/>
                  <a:pt x="2968273" y="6632237"/>
                </a:cubicBezTo>
                <a:close/>
                <a:moveTo>
                  <a:pt x="2612743" y="6632237"/>
                </a:moveTo>
                <a:cubicBezTo>
                  <a:pt x="2601996" y="6632237"/>
                  <a:pt x="2588029" y="6638847"/>
                  <a:pt x="2579638" y="6644996"/>
                </a:cubicBezTo>
                <a:lnTo>
                  <a:pt x="2576592" y="6647238"/>
                </a:lnTo>
                <a:lnTo>
                  <a:pt x="2576592" y="6635398"/>
                </a:lnTo>
                <a:lnTo>
                  <a:pt x="2554522" y="6635398"/>
                </a:lnTo>
                <a:lnTo>
                  <a:pt x="2554522" y="6731781"/>
                </a:lnTo>
                <a:lnTo>
                  <a:pt x="2576592" y="6731781"/>
                </a:lnTo>
                <a:lnTo>
                  <a:pt x="2576592" y="6656261"/>
                </a:lnTo>
                <a:lnTo>
                  <a:pt x="2577569" y="6655686"/>
                </a:lnTo>
                <a:cubicBezTo>
                  <a:pt x="2583833" y="6652065"/>
                  <a:pt x="2593949" y="6648445"/>
                  <a:pt x="2602283" y="6648445"/>
                </a:cubicBezTo>
                <a:cubicBezTo>
                  <a:pt x="2618778" y="6648445"/>
                  <a:pt x="2618778" y="6665112"/>
                  <a:pt x="2618778" y="6673101"/>
                </a:cubicBezTo>
                <a:lnTo>
                  <a:pt x="2618778" y="6731781"/>
                </a:lnTo>
                <a:lnTo>
                  <a:pt x="2640790" y="6731781"/>
                </a:lnTo>
                <a:lnTo>
                  <a:pt x="2640790" y="6665572"/>
                </a:lnTo>
                <a:cubicBezTo>
                  <a:pt x="2640790" y="6655572"/>
                  <a:pt x="2638088" y="6632237"/>
                  <a:pt x="2612743" y="6632237"/>
                </a:cubicBezTo>
                <a:close/>
                <a:moveTo>
                  <a:pt x="2774128" y="6632180"/>
                </a:moveTo>
                <a:cubicBezTo>
                  <a:pt x="2742115" y="6632180"/>
                  <a:pt x="2725218" y="6649479"/>
                  <a:pt x="2725218" y="6682469"/>
                </a:cubicBezTo>
                <a:cubicBezTo>
                  <a:pt x="2725218" y="6715459"/>
                  <a:pt x="2743035" y="6734368"/>
                  <a:pt x="2774128" y="6734368"/>
                </a:cubicBezTo>
                <a:cubicBezTo>
                  <a:pt x="2805681" y="6734368"/>
                  <a:pt x="2823038" y="6714424"/>
                  <a:pt x="2823038" y="6682469"/>
                </a:cubicBezTo>
                <a:cubicBezTo>
                  <a:pt x="2823038" y="6650514"/>
                  <a:pt x="2806141" y="6632180"/>
                  <a:pt x="2774128" y="6632180"/>
                </a:cubicBezTo>
                <a:close/>
                <a:moveTo>
                  <a:pt x="3116784" y="6632122"/>
                </a:moveTo>
                <a:cubicBezTo>
                  <a:pt x="3105692" y="6632122"/>
                  <a:pt x="3094312" y="6635456"/>
                  <a:pt x="3083852" y="6641835"/>
                </a:cubicBezTo>
                <a:lnTo>
                  <a:pt x="3083852" y="6649307"/>
                </a:lnTo>
                <a:cubicBezTo>
                  <a:pt x="3094369" y="6646146"/>
                  <a:pt x="3104600" y="6645456"/>
                  <a:pt x="3111554" y="6645456"/>
                </a:cubicBezTo>
                <a:cubicBezTo>
                  <a:pt x="3122244" y="6645456"/>
                  <a:pt x="3133106" y="6651376"/>
                  <a:pt x="3133106" y="6664537"/>
                </a:cubicBezTo>
                <a:lnTo>
                  <a:pt x="3133106" y="6672411"/>
                </a:lnTo>
                <a:lnTo>
                  <a:pt x="3131267" y="6672411"/>
                </a:lnTo>
                <a:cubicBezTo>
                  <a:pt x="3102415" y="6673618"/>
                  <a:pt x="3072932" y="6678733"/>
                  <a:pt x="3072932" y="6707987"/>
                </a:cubicBezTo>
                <a:cubicBezTo>
                  <a:pt x="3072932" y="6725286"/>
                  <a:pt x="3087012" y="6734367"/>
                  <a:pt x="3100979" y="6734367"/>
                </a:cubicBezTo>
                <a:lnTo>
                  <a:pt x="3100979" y="6734252"/>
                </a:lnTo>
                <a:cubicBezTo>
                  <a:pt x="3111841" y="6734252"/>
                  <a:pt x="3124313" y="6727413"/>
                  <a:pt x="3131325" y="6717700"/>
                </a:cubicBezTo>
                <a:lnTo>
                  <a:pt x="3134830" y="6712872"/>
                </a:lnTo>
                <a:lnTo>
                  <a:pt x="3134830" y="6731666"/>
                </a:lnTo>
                <a:lnTo>
                  <a:pt x="3154371" y="6731666"/>
                </a:lnTo>
                <a:lnTo>
                  <a:pt x="3154371" y="6661664"/>
                </a:lnTo>
                <a:cubicBezTo>
                  <a:pt x="3154371" y="6639881"/>
                  <a:pt x="3134946" y="6632122"/>
                  <a:pt x="3116784" y="6632122"/>
                </a:cubicBezTo>
                <a:close/>
                <a:moveTo>
                  <a:pt x="3818936" y="6630685"/>
                </a:moveTo>
                <a:cubicBezTo>
                  <a:pt x="3803591" y="6630685"/>
                  <a:pt x="3791234" y="6635628"/>
                  <a:pt x="3781751" y="6645399"/>
                </a:cubicBezTo>
                <a:cubicBezTo>
                  <a:pt x="3772268" y="6655227"/>
                  <a:pt x="3767555" y="6668388"/>
                  <a:pt x="3767555" y="6683216"/>
                </a:cubicBezTo>
                <a:cubicBezTo>
                  <a:pt x="3767555" y="6698044"/>
                  <a:pt x="3772613" y="6710344"/>
                  <a:pt x="3782671" y="6720114"/>
                </a:cubicBezTo>
                <a:cubicBezTo>
                  <a:pt x="3792728" y="6729885"/>
                  <a:pt x="3805660" y="6734770"/>
                  <a:pt x="3821350" y="6734770"/>
                </a:cubicBezTo>
                <a:cubicBezTo>
                  <a:pt x="3830661" y="6734770"/>
                  <a:pt x="3839225" y="6733045"/>
                  <a:pt x="3847041" y="6729597"/>
                </a:cubicBezTo>
                <a:cubicBezTo>
                  <a:pt x="3854857" y="6726148"/>
                  <a:pt x="3860719" y="6721550"/>
                  <a:pt x="3864685" y="6715803"/>
                </a:cubicBezTo>
                <a:lnTo>
                  <a:pt x="3864628" y="6715746"/>
                </a:lnTo>
                <a:cubicBezTo>
                  <a:pt x="3865433" y="6714654"/>
                  <a:pt x="3865777" y="6713447"/>
                  <a:pt x="3865605" y="6712240"/>
                </a:cubicBezTo>
                <a:cubicBezTo>
                  <a:pt x="3865433" y="6711033"/>
                  <a:pt x="3864743" y="6710056"/>
                  <a:pt x="3863593" y="6709309"/>
                </a:cubicBezTo>
                <a:lnTo>
                  <a:pt x="3846983" y="6698389"/>
                </a:lnTo>
                <a:cubicBezTo>
                  <a:pt x="3845662" y="6697527"/>
                  <a:pt x="3844340" y="6697182"/>
                  <a:pt x="3843075" y="6697297"/>
                </a:cubicBezTo>
                <a:cubicBezTo>
                  <a:pt x="3841811" y="6697412"/>
                  <a:pt x="3840546" y="6698101"/>
                  <a:pt x="3839397" y="6699251"/>
                </a:cubicBezTo>
                <a:cubicBezTo>
                  <a:pt x="3836753" y="6701895"/>
                  <a:pt x="3833994" y="6703849"/>
                  <a:pt x="3831121" y="6705055"/>
                </a:cubicBezTo>
                <a:cubicBezTo>
                  <a:pt x="3828247" y="6706263"/>
                  <a:pt x="3825143" y="6706895"/>
                  <a:pt x="3821753" y="6706895"/>
                </a:cubicBezTo>
                <a:cubicBezTo>
                  <a:pt x="3816695" y="6706895"/>
                  <a:pt x="3812385" y="6705573"/>
                  <a:pt x="3808821" y="6702929"/>
                </a:cubicBezTo>
                <a:cubicBezTo>
                  <a:pt x="3805258" y="6700286"/>
                  <a:pt x="3803016" y="6696665"/>
                  <a:pt x="3802097" y="6692124"/>
                </a:cubicBezTo>
                <a:lnTo>
                  <a:pt x="3863478" y="6692124"/>
                </a:lnTo>
                <a:cubicBezTo>
                  <a:pt x="3865203" y="6692124"/>
                  <a:pt x="3866524" y="6691434"/>
                  <a:pt x="3867444" y="6690170"/>
                </a:cubicBezTo>
                <a:cubicBezTo>
                  <a:pt x="3868363" y="6688906"/>
                  <a:pt x="3868823" y="6687182"/>
                  <a:pt x="3868823" y="6684997"/>
                </a:cubicBezTo>
                <a:lnTo>
                  <a:pt x="3868823" y="6679365"/>
                </a:lnTo>
                <a:cubicBezTo>
                  <a:pt x="3868823" y="6665686"/>
                  <a:pt x="3864225" y="6654134"/>
                  <a:pt x="3854972" y="6644766"/>
                </a:cubicBezTo>
                <a:cubicBezTo>
                  <a:pt x="3845719" y="6635398"/>
                  <a:pt x="3834282" y="6630685"/>
                  <a:pt x="3818936" y="6630685"/>
                </a:cubicBezTo>
                <a:close/>
                <a:moveTo>
                  <a:pt x="3581801" y="6630685"/>
                </a:moveTo>
                <a:cubicBezTo>
                  <a:pt x="3567720" y="6630685"/>
                  <a:pt x="3555938" y="6635686"/>
                  <a:pt x="3546340" y="6645743"/>
                </a:cubicBezTo>
                <a:cubicBezTo>
                  <a:pt x="3536742" y="6655744"/>
                  <a:pt x="3531972" y="6668101"/>
                  <a:pt x="3531972" y="6682699"/>
                </a:cubicBezTo>
                <a:cubicBezTo>
                  <a:pt x="3531972" y="6697297"/>
                  <a:pt x="3536742" y="6709596"/>
                  <a:pt x="3546340" y="6719654"/>
                </a:cubicBezTo>
                <a:cubicBezTo>
                  <a:pt x="3555938" y="6729712"/>
                  <a:pt x="3567778" y="6734712"/>
                  <a:pt x="3581801" y="6734712"/>
                </a:cubicBezTo>
                <a:cubicBezTo>
                  <a:pt x="3586514" y="6734712"/>
                  <a:pt x="3590939" y="6733965"/>
                  <a:pt x="3594963" y="6732413"/>
                </a:cubicBezTo>
                <a:cubicBezTo>
                  <a:pt x="3598986" y="6730861"/>
                  <a:pt x="3602606" y="6728562"/>
                  <a:pt x="3605825" y="6725459"/>
                </a:cubicBezTo>
                <a:lnTo>
                  <a:pt x="3605825" y="6727126"/>
                </a:lnTo>
                <a:cubicBezTo>
                  <a:pt x="3605825" y="6728447"/>
                  <a:pt x="3606285" y="6729539"/>
                  <a:pt x="3607261" y="6730459"/>
                </a:cubicBezTo>
                <a:cubicBezTo>
                  <a:pt x="3608239" y="6731379"/>
                  <a:pt x="3609331" y="6731838"/>
                  <a:pt x="3610653" y="6731838"/>
                </a:cubicBezTo>
                <a:lnTo>
                  <a:pt x="3635711" y="6731838"/>
                </a:lnTo>
                <a:cubicBezTo>
                  <a:pt x="3636976" y="6731838"/>
                  <a:pt x="3638010" y="6731379"/>
                  <a:pt x="3638929" y="6730459"/>
                </a:cubicBezTo>
                <a:cubicBezTo>
                  <a:pt x="3639792" y="6729539"/>
                  <a:pt x="3640251" y="6728447"/>
                  <a:pt x="3640251" y="6727126"/>
                </a:cubicBezTo>
                <a:lnTo>
                  <a:pt x="3640251" y="6638042"/>
                </a:lnTo>
                <a:cubicBezTo>
                  <a:pt x="3640251" y="6636663"/>
                  <a:pt x="3639792" y="6635570"/>
                  <a:pt x="3638929" y="6634709"/>
                </a:cubicBezTo>
                <a:cubicBezTo>
                  <a:pt x="3638067" y="6633847"/>
                  <a:pt x="3636976" y="6633387"/>
                  <a:pt x="3635596" y="6633387"/>
                </a:cubicBezTo>
                <a:lnTo>
                  <a:pt x="3610481" y="6633387"/>
                </a:lnTo>
                <a:cubicBezTo>
                  <a:pt x="3609101" y="6633387"/>
                  <a:pt x="3608066" y="6633847"/>
                  <a:pt x="3607147" y="6634709"/>
                </a:cubicBezTo>
                <a:cubicBezTo>
                  <a:pt x="3606227" y="6635570"/>
                  <a:pt x="3605825" y="6636663"/>
                  <a:pt x="3605825" y="6638042"/>
                </a:cubicBezTo>
                <a:lnTo>
                  <a:pt x="3605825" y="6639824"/>
                </a:lnTo>
                <a:cubicBezTo>
                  <a:pt x="3602606" y="6636835"/>
                  <a:pt x="3598986" y="6634536"/>
                  <a:pt x="3594963" y="6632984"/>
                </a:cubicBezTo>
                <a:cubicBezTo>
                  <a:pt x="3590939" y="6631432"/>
                  <a:pt x="3586572" y="6630685"/>
                  <a:pt x="3581801" y="6630685"/>
                </a:cubicBezTo>
                <a:close/>
                <a:moveTo>
                  <a:pt x="3368058" y="6630685"/>
                </a:moveTo>
                <a:cubicBezTo>
                  <a:pt x="3361793" y="6630685"/>
                  <a:pt x="3356218" y="6631892"/>
                  <a:pt x="3351391" y="6634364"/>
                </a:cubicBezTo>
                <a:cubicBezTo>
                  <a:pt x="3346563" y="6636835"/>
                  <a:pt x="3342597" y="6640398"/>
                  <a:pt x="3339436" y="6645169"/>
                </a:cubicBezTo>
                <a:lnTo>
                  <a:pt x="3339436" y="6638042"/>
                </a:lnTo>
                <a:cubicBezTo>
                  <a:pt x="3339436" y="6636663"/>
                  <a:pt x="3338976" y="6635570"/>
                  <a:pt x="3338114" y="6634709"/>
                </a:cubicBezTo>
                <a:cubicBezTo>
                  <a:pt x="3337252" y="6633847"/>
                  <a:pt x="3336160" y="6633387"/>
                  <a:pt x="3334781" y="6633387"/>
                </a:cubicBezTo>
                <a:lnTo>
                  <a:pt x="3309665" y="6633387"/>
                </a:lnTo>
                <a:cubicBezTo>
                  <a:pt x="3308285" y="6633387"/>
                  <a:pt x="3307194" y="6633847"/>
                  <a:pt x="3306331" y="6634709"/>
                </a:cubicBezTo>
                <a:cubicBezTo>
                  <a:pt x="3305469" y="6635570"/>
                  <a:pt x="3305009" y="6636663"/>
                  <a:pt x="3305009" y="6638042"/>
                </a:cubicBezTo>
                <a:lnTo>
                  <a:pt x="3305009" y="6727240"/>
                </a:lnTo>
                <a:cubicBezTo>
                  <a:pt x="3305009" y="6728620"/>
                  <a:pt x="3305469" y="6729712"/>
                  <a:pt x="3306331" y="6730574"/>
                </a:cubicBezTo>
                <a:cubicBezTo>
                  <a:pt x="3307194" y="6731494"/>
                  <a:pt x="3308285" y="6731896"/>
                  <a:pt x="3309665" y="6731896"/>
                </a:cubicBezTo>
                <a:lnTo>
                  <a:pt x="3334781" y="6731896"/>
                </a:lnTo>
                <a:cubicBezTo>
                  <a:pt x="3336160" y="6731896"/>
                  <a:pt x="3337252" y="6731436"/>
                  <a:pt x="3338114" y="6730574"/>
                </a:cubicBezTo>
                <a:cubicBezTo>
                  <a:pt x="3338976" y="6729712"/>
                  <a:pt x="3339436" y="6728620"/>
                  <a:pt x="3339436" y="6727240"/>
                </a:cubicBezTo>
                <a:lnTo>
                  <a:pt x="3339436" y="6676664"/>
                </a:lnTo>
                <a:cubicBezTo>
                  <a:pt x="3339436" y="6671722"/>
                  <a:pt x="3340930" y="6667813"/>
                  <a:pt x="3343976" y="6664882"/>
                </a:cubicBezTo>
                <a:lnTo>
                  <a:pt x="3355500" y="6660525"/>
                </a:lnTo>
                <a:lnTo>
                  <a:pt x="3366908" y="6664882"/>
                </a:lnTo>
                <a:cubicBezTo>
                  <a:pt x="3369839" y="6667813"/>
                  <a:pt x="3371334" y="6671722"/>
                  <a:pt x="3371334" y="6676664"/>
                </a:cubicBezTo>
                <a:lnTo>
                  <a:pt x="3371334" y="6727298"/>
                </a:lnTo>
                <a:cubicBezTo>
                  <a:pt x="3371334" y="6728677"/>
                  <a:pt x="3371794" y="6729769"/>
                  <a:pt x="3372655" y="6730632"/>
                </a:cubicBezTo>
                <a:cubicBezTo>
                  <a:pt x="3373518" y="6731551"/>
                  <a:pt x="3374610" y="6731954"/>
                  <a:pt x="3375989" y="6731954"/>
                </a:cubicBezTo>
                <a:lnTo>
                  <a:pt x="3401105" y="6731954"/>
                </a:lnTo>
                <a:cubicBezTo>
                  <a:pt x="3402484" y="6731954"/>
                  <a:pt x="3403576" y="6731494"/>
                  <a:pt x="3404439" y="6730632"/>
                </a:cubicBezTo>
                <a:cubicBezTo>
                  <a:pt x="3405300" y="6729769"/>
                  <a:pt x="3405760" y="6728677"/>
                  <a:pt x="3405760" y="6727298"/>
                </a:cubicBezTo>
                <a:lnTo>
                  <a:pt x="3405760" y="6673848"/>
                </a:lnTo>
                <a:cubicBezTo>
                  <a:pt x="3405760" y="6659767"/>
                  <a:pt x="3402600" y="6649077"/>
                  <a:pt x="3396220" y="6641720"/>
                </a:cubicBezTo>
                <a:cubicBezTo>
                  <a:pt x="3389840" y="6634364"/>
                  <a:pt x="3380415" y="6630685"/>
                  <a:pt x="3368058" y="6630685"/>
                </a:cubicBezTo>
                <a:close/>
                <a:moveTo>
                  <a:pt x="3245524" y="6630685"/>
                </a:moveTo>
                <a:cubicBezTo>
                  <a:pt x="3230179" y="6630685"/>
                  <a:pt x="3217823" y="6635570"/>
                  <a:pt x="3208339" y="6645399"/>
                </a:cubicBezTo>
                <a:cubicBezTo>
                  <a:pt x="3198856" y="6655227"/>
                  <a:pt x="3194143" y="6668388"/>
                  <a:pt x="3194143" y="6683216"/>
                </a:cubicBezTo>
                <a:cubicBezTo>
                  <a:pt x="3194143" y="6698044"/>
                  <a:pt x="3199201" y="6710344"/>
                  <a:pt x="3209259" y="6720114"/>
                </a:cubicBezTo>
                <a:cubicBezTo>
                  <a:pt x="3219317" y="6729885"/>
                  <a:pt x="3232248" y="6734770"/>
                  <a:pt x="3247939" y="6734770"/>
                </a:cubicBezTo>
                <a:cubicBezTo>
                  <a:pt x="3257249" y="6734770"/>
                  <a:pt x="3265813" y="6733045"/>
                  <a:pt x="3273629" y="6729597"/>
                </a:cubicBezTo>
                <a:cubicBezTo>
                  <a:pt x="3281446" y="6726148"/>
                  <a:pt x="3287308" y="6721550"/>
                  <a:pt x="3291273" y="6715803"/>
                </a:cubicBezTo>
                <a:lnTo>
                  <a:pt x="3291216" y="6715746"/>
                </a:lnTo>
                <a:cubicBezTo>
                  <a:pt x="3292021" y="6714654"/>
                  <a:pt x="3292365" y="6713447"/>
                  <a:pt x="3292193" y="6712240"/>
                </a:cubicBezTo>
                <a:cubicBezTo>
                  <a:pt x="3292021" y="6711033"/>
                  <a:pt x="3291331" y="6710056"/>
                  <a:pt x="3290182" y="6709309"/>
                </a:cubicBezTo>
                <a:lnTo>
                  <a:pt x="3273571" y="6698389"/>
                </a:lnTo>
                <a:cubicBezTo>
                  <a:pt x="3272250" y="6697527"/>
                  <a:pt x="3270928" y="6697182"/>
                  <a:pt x="3269663" y="6697297"/>
                </a:cubicBezTo>
                <a:cubicBezTo>
                  <a:pt x="3268399" y="6697412"/>
                  <a:pt x="3267134" y="6698101"/>
                  <a:pt x="3265985" y="6699251"/>
                </a:cubicBezTo>
                <a:cubicBezTo>
                  <a:pt x="3263341" y="6701895"/>
                  <a:pt x="3260583" y="6703849"/>
                  <a:pt x="3257709" y="6705055"/>
                </a:cubicBezTo>
                <a:cubicBezTo>
                  <a:pt x="3254835" y="6706263"/>
                  <a:pt x="3251732" y="6706895"/>
                  <a:pt x="3248341" y="6706895"/>
                </a:cubicBezTo>
                <a:cubicBezTo>
                  <a:pt x="3243283" y="6706895"/>
                  <a:pt x="3238973" y="6705573"/>
                  <a:pt x="3235410" y="6702929"/>
                </a:cubicBezTo>
                <a:cubicBezTo>
                  <a:pt x="3231846" y="6700286"/>
                  <a:pt x="3229604" y="6696665"/>
                  <a:pt x="3228685" y="6692124"/>
                </a:cubicBezTo>
                <a:lnTo>
                  <a:pt x="3290066" y="6692124"/>
                </a:lnTo>
                <a:cubicBezTo>
                  <a:pt x="3291791" y="6692124"/>
                  <a:pt x="3293113" y="6691434"/>
                  <a:pt x="3294032" y="6690170"/>
                </a:cubicBezTo>
                <a:cubicBezTo>
                  <a:pt x="3294951" y="6688906"/>
                  <a:pt x="3295411" y="6687182"/>
                  <a:pt x="3295411" y="6684997"/>
                </a:cubicBezTo>
                <a:lnTo>
                  <a:pt x="3295411" y="6679365"/>
                </a:lnTo>
                <a:cubicBezTo>
                  <a:pt x="3295411" y="6665686"/>
                  <a:pt x="3290813" y="6654134"/>
                  <a:pt x="3281560" y="6644766"/>
                </a:cubicBezTo>
                <a:cubicBezTo>
                  <a:pt x="3272307" y="6635398"/>
                  <a:pt x="3260870" y="6630685"/>
                  <a:pt x="3245524" y="6630685"/>
                </a:cubicBezTo>
                <a:close/>
                <a:moveTo>
                  <a:pt x="3698013" y="6630570"/>
                </a:moveTo>
                <a:cubicBezTo>
                  <a:pt x="3684449" y="6630570"/>
                  <a:pt x="3673012" y="6635455"/>
                  <a:pt x="3663701" y="6645226"/>
                </a:cubicBezTo>
                <a:cubicBezTo>
                  <a:pt x="3654390" y="6654939"/>
                  <a:pt x="3649735" y="6667410"/>
                  <a:pt x="3649735" y="6682583"/>
                </a:cubicBezTo>
                <a:cubicBezTo>
                  <a:pt x="3649735" y="6697756"/>
                  <a:pt x="3654390" y="6710228"/>
                  <a:pt x="3663701" y="6719999"/>
                </a:cubicBezTo>
                <a:cubicBezTo>
                  <a:pt x="3673012" y="6729769"/>
                  <a:pt x="3684449" y="6734654"/>
                  <a:pt x="3698013" y="6734654"/>
                </a:cubicBezTo>
                <a:cubicBezTo>
                  <a:pt x="3703243" y="6734654"/>
                  <a:pt x="3708128" y="6733735"/>
                  <a:pt x="3712669" y="6731896"/>
                </a:cubicBezTo>
                <a:cubicBezTo>
                  <a:pt x="3717209" y="6730056"/>
                  <a:pt x="3720829" y="6727585"/>
                  <a:pt x="3723531" y="6724424"/>
                </a:cubicBezTo>
                <a:lnTo>
                  <a:pt x="3723531" y="6728792"/>
                </a:lnTo>
                <a:cubicBezTo>
                  <a:pt x="3723531" y="6735344"/>
                  <a:pt x="3721692" y="6740344"/>
                  <a:pt x="3717956" y="6743850"/>
                </a:cubicBezTo>
                <a:cubicBezTo>
                  <a:pt x="3714278" y="6747356"/>
                  <a:pt x="3708932" y="6749138"/>
                  <a:pt x="3702035" y="6749138"/>
                </a:cubicBezTo>
                <a:cubicBezTo>
                  <a:pt x="3698243" y="6749138"/>
                  <a:pt x="3694679" y="6748391"/>
                  <a:pt x="3691289" y="6746896"/>
                </a:cubicBezTo>
                <a:cubicBezTo>
                  <a:pt x="3687897" y="6745402"/>
                  <a:pt x="3684564" y="6743103"/>
                  <a:pt x="3681288" y="6739942"/>
                </a:cubicBezTo>
                <a:cubicBezTo>
                  <a:pt x="3680196" y="6739022"/>
                  <a:pt x="3679046" y="6738505"/>
                  <a:pt x="3677667" y="6738505"/>
                </a:cubicBezTo>
                <a:cubicBezTo>
                  <a:pt x="3676287" y="6738447"/>
                  <a:pt x="3674966" y="6738907"/>
                  <a:pt x="3673587" y="6739827"/>
                </a:cubicBezTo>
                <a:lnTo>
                  <a:pt x="3656115" y="6751494"/>
                </a:lnTo>
                <a:cubicBezTo>
                  <a:pt x="3654103" y="6752759"/>
                  <a:pt x="3652954" y="6754253"/>
                  <a:pt x="3652666" y="6755977"/>
                </a:cubicBezTo>
                <a:cubicBezTo>
                  <a:pt x="3652321" y="6757644"/>
                  <a:pt x="3652838" y="6759253"/>
                  <a:pt x="3654218" y="6760805"/>
                </a:cubicBezTo>
                <a:cubicBezTo>
                  <a:pt x="3659103" y="6766494"/>
                  <a:pt x="3665770" y="6771035"/>
                  <a:pt x="3674334" y="6774369"/>
                </a:cubicBezTo>
                <a:cubicBezTo>
                  <a:pt x="3682840" y="6777702"/>
                  <a:pt x="3692035" y="6779368"/>
                  <a:pt x="3701921" y="6779368"/>
                </a:cubicBezTo>
                <a:cubicBezTo>
                  <a:pt x="3718588" y="6779368"/>
                  <a:pt x="3732094" y="6774886"/>
                  <a:pt x="3742382" y="6765805"/>
                </a:cubicBezTo>
                <a:cubicBezTo>
                  <a:pt x="3752670" y="6756724"/>
                  <a:pt x="3757842" y="6744425"/>
                  <a:pt x="3757842" y="6728907"/>
                </a:cubicBezTo>
                <a:lnTo>
                  <a:pt x="3757842" y="6637869"/>
                </a:lnTo>
                <a:cubicBezTo>
                  <a:pt x="3757842" y="6636662"/>
                  <a:pt x="3757440" y="6635628"/>
                  <a:pt x="3756520" y="6634708"/>
                </a:cubicBezTo>
                <a:cubicBezTo>
                  <a:pt x="3755659" y="6633846"/>
                  <a:pt x="3754567" y="6633386"/>
                  <a:pt x="3753245" y="6633386"/>
                </a:cubicBezTo>
                <a:lnTo>
                  <a:pt x="3728761" y="6633386"/>
                </a:lnTo>
                <a:cubicBezTo>
                  <a:pt x="3727554" y="6633386"/>
                  <a:pt x="3726519" y="6633789"/>
                  <a:pt x="3725600" y="6634708"/>
                </a:cubicBezTo>
                <a:cubicBezTo>
                  <a:pt x="3724738" y="6635570"/>
                  <a:pt x="3724278" y="6636662"/>
                  <a:pt x="3724278" y="6637869"/>
                </a:cubicBezTo>
                <a:lnTo>
                  <a:pt x="3724278" y="6640801"/>
                </a:lnTo>
                <a:cubicBezTo>
                  <a:pt x="3721922" y="6637697"/>
                  <a:pt x="3718416" y="6635168"/>
                  <a:pt x="3713760" y="6633329"/>
                </a:cubicBezTo>
                <a:cubicBezTo>
                  <a:pt x="3709105" y="6631490"/>
                  <a:pt x="3703875" y="6630570"/>
                  <a:pt x="3698013" y="6630570"/>
                </a:cubicBezTo>
                <a:close/>
                <a:moveTo>
                  <a:pt x="3462602" y="6630570"/>
                </a:moveTo>
                <a:cubicBezTo>
                  <a:pt x="3449038" y="6630570"/>
                  <a:pt x="3437601" y="6635455"/>
                  <a:pt x="3428290" y="6645226"/>
                </a:cubicBezTo>
                <a:cubicBezTo>
                  <a:pt x="3418979" y="6654939"/>
                  <a:pt x="3414324" y="6667410"/>
                  <a:pt x="3414324" y="6682583"/>
                </a:cubicBezTo>
                <a:cubicBezTo>
                  <a:pt x="3414324" y="6697756"/>
                  <a:pt x="3418979" y="6710228"/>
                  <a:pt x="3428290" y="6719999"/>
                </a:cubicBezTo>
                <a:cubicBezTo>
                  <a:pt x="3437601" y="6729769"/>
                  <a:pt x="3449038" y="6734654"/>
                  <a:pt x="3462602" y="6734654"/>
                </a:cubicBezTo>
                <a:cubicBezTo>
                  <a:pt x="3467832" y="6734654"/>
                  <a:pt x="3472717" y="6733735"/>
                  <a:pt x="3477258" y="6731896"/>
                </a:cubicBezTo>
                <a:cubicBezTo>
                  <a:pt x="3481798" y="6730056"/>
                  <a:pt x="3485419" y="6727585"/>
                  <a:pt x="3488120" y="6724424"/>
                </a:cubicBezTo>
                <a:lnTo>
                  <a:pt x="3488120" y="6728792"/>
                </a:lnTo>
                <a:cubicBezTo>
                  <a:pt x="3488120" y="6735344"/>
                  <a:pt x="3486281" y="6740344"/>
                  <a:pt x="3482545" y="6743850"/>
                </a:cubicBezTo>
                <a:cubicBezTo>
                  <a:pt x="3478867" y="6747356"/>
                  <a:pt x="3473522" y="6749138"/>
                  <a:pt x="3466625" y="6749138"/>
                </a:cubicBezTo>
                <a:cubicBezTo>
                  <a:pt x="3462832" y="6749138"/>
                  <a:pt x="3459268" y="6748391"/>
                  <a:pt x="3455877" y="6746896"/>
                </a:cubicBezTo>
                <a:cubicBezTo>
                  <a:pt x="3452486" y="6745402"/>
                  <a:pt x="3449153" y="6743103"/>
                  <a:pt x="3445877" y="6739942"/>
                </a:cubicBezTo>
                <a:cubicBezTo>
                  <a:pt x="3444785" y="6739022"/>
                  <a:pt x="3443636" y="6738505"/>
                  <a:pt x="3442257" y="6738505"/>
                </a:cubicBezTo>
                <a:cubicBezTo>
                  <a:pt x="3440877" y="6738447"/>
                  <a:pt x="3439555" y="6738907"/>
                  <a:pt x="3438176" y="6739827"/>
                </a:cubicBezTo>
                <a:lnTo>
                  <a:pt x="3420704" y="6751494"/>
                </a:lnTo>
                <a:cubicBezTo>
                  <a:pt x="3418692" y="6752759"/>
                  <a:pt x="3417543" y="6754253"/>
                  <a:pt x="3417255" y="6755977"/>
                </a:cubicBezTo>
                <a:cubicBezTo>
                  <a:pt x="3416910" y="6757644"/>
                  <a:pt x="3417427" y="6759253"/>
                  <a:pt x="3418807" y="6760805"/>
                </a:cubicBezTo>
                <a:cubicBezTo>
                  <a:pt x="3423692" y="6766494"/>
                  <a:pt x="3430359" y="6771035"/>
                  <a:pt x="3438923" y="6774369"/>
                </a:cubicBezTo>
                <a:cubicBezTo>
                  <a:pt x="3447429" y="6777702"/>
                  <a:pt x="3456625" y="6779368"/>
                  <a:pt x="3466510" y="6779368"/>
                </a:cubicBezTo>
                <a:cubicBezTo>
                  <a:pt x="3483177" y="6779368"/>
                  <a:pt x="3496683" y="6774886"/>
                  <a:pt x="3506971" y="6765805"/>
                </a:cubicBezTo>
                <a:cubicBezTo>
                  <a:pt x="3517259" y="6756724"/>
                  <a:pt x="3522431" y="6744425"/>
                  <a:pt x="3522431" y="6728907"/>
                </a:cubicBezTo>
                <a:lnTo>
                  <a:pt x="3522431" y="6637869"/>
                </a:lnTo>
                <a:cubicBezTo>
                  <a:pt x="3522431" y="6636662"/>
                  <a:pt x="3522029" y="6635628"/>
                  <a:pt x="3521110" y="6634708"/>
                </a:cubicBezTo>
                <a:cubicBezTo>
                  <a:pt x="3520248" y="6633846"/>
                  <a:pt x="3519156" y="6633386"/>
                  <a:pt x="3517833" y="6633386"/>
                </a:cubicBezTo>
                <a:lnTo>
                  <a:pt x="3493350" y="6633386"/>
                </a:lnTo>
                <a:cubicBezTo>
                  <a:pt x="3492143" y="6633386"/>
                  <a:pt x="3491109" y="6633789"/>
                  <a:pt x="3490189" y="6634708"/>
                </a:cubicBezTo>
                <a:cubicBezTo>
                  <a:pt x="3489327" y="6635570"/>
                  <a:pt x="3488867" y="6636662"/>
                  <a:pt x="3488867" y="6637869"/>
                </a:cubicBezTo>
                <a:lnTo>
                  <a:pt x="3488867" y="6640801"/>
                </a:lnTo>
                <a:cubicBezTo>
                  <a:pt x="3486511" y="6637697"/>
                  <a:pt x="3483005" y="6635168"/>
                  <a:pt x="3478349" y="6633329"/>
                </a:cubicBezTo>
                <a:cubicBezTo>
                  <a:pt x="3473694" y="6631490"/>
                  <a:pt x="3468464" y="6630570"/>
                  <a:pt x="3462602" y="6630570"/>
                </a:cubicBezTo>
                <a:close/>
                <a:moveTo>
                  <a:pt x="2521820" y="6598155"/>
                </a:moveTo>
                <a:cubicBezTo>
                  <a:pt x="2515268" y="6598155"/>
                  <a:pt x="2509923" y="6603615"/>
                  <a:pt x="2509923" y="6610225"/>
                </a:cubicBezTo>
                <a:cubicBezTo>
                  <a:pt x="2509923" y="6616834"/>
                  <a:pt x="2515268" y="6622237"/>
                  <a:pt x="2521820" y="6622237"/>
                </a:cubicBezTo>
                <a:lnTo>
                  <a:pt x="2521820" y="6622179"/>
                </a:lnTo>
                <a:cubicBezTo>
                  <a:pt x="2528372" y="6622179"/>
                  <a:pt x="2533717" y="6616777"/>
                  <a:pt x="2533717" y="6610167"/>
                </a:cubicBezTo>
                <a:cubicBezTo>
                  <a:pt x="2533717" y="6603558"/>
                  <a:pt x="2528372" y="6598155"/>
                  <a:pt x="2521820" y="6598155"/>
                </a:cubicBezTo>
                <a:close/>
                <a:moveTo>
                  <a:pt x="2699125" y="6597983"/>
                </a:moveTo>
                <a:cubicBezTo>
                  <a:pt x="2672515" y="6597983"/>
                  <a:pt x="2668550" y="6620226"/>
                  <a:pt x="2668550" y="6633502"/>
                </a:cubicBezTo>
                <a:lnTo>
                  <a:pt x="2668550" y="6635398"/>
                </a:lnTo>
                <a:lnTo>
                  <a:pt x="2656595" y="6635398"/>
                </a:lnTo>
                <a:lnTo>
                  <a:pt x="2656595" y="6649020"/>
                </a:lnTo>
                <a:lnTo>
                  <a:pt x="2668550" y="6649020"/>
                </a:lnTo>
                <a:lnTo>
                  <a:pt x="2668722" y="6731781"/>
                </a:lnTo>
                <a:lnTo>
                  <a:pt x="2690964" y="6731781"/>
                </a:lnTo>
                <a:lnTo>
                  <a:pt x="2690964" y="6649020"/>
                </a:lnTo>
                <a:lnTo>
                  <a:pt x="2718034" y="6649020"/>
                </a:lnTo>
                <a:lnTo>
                  <a:pt x="2718034" y="6635398"/>
                </a:lnTo>
                <a:lnTo>
                  <a:pt x="2690792" y="6635398"/>
                </a:lnTo>
                <a:lnTo>
                  <a:pt x="2690792" y="6633502"/>
                </a:lnTo>
                <a:cubicBezTo>
                  <a:pt x="2690792" y="6622007"/>
                  <a:pt x="2693091" y="6610283"/>
                  <a:pt x="2710045" y="6610283"/>
                </a:cubicBezTo>
                <a:cubicBezTo>
                  <a:pt x="2712517" y="6610283"/>
                  <a:pt x="2715161" y="6610455"/>
                  <a:pt x="2718034" y="6610800"/>
                </a:cubicBezTo>
                <a:lnTo>
                  <a:pt x="2718034" y="6602696"/>
                </a:lnTo>
                <a:cubicBezTo>
                  <a:pt x="2711712" y="6599593"/>
                  <a:pt x="2705333" y="6597983"/>
                  <a:pt x="2699125" y="6597983"/>
                </a:cubicBezTo>
                <a:close/>
                <a:moveTo>
                  <a:pt x="0" y="0"/>
                </a:moveTo>
                <a:lnTo>
                  <a:pt x="4114800" y="0"/>
                </a:lnTo>
                <a:lnTo>
                  <a:pt x="4114800" y="6857117"/>
                </a:lnTo>
                <a:lnTo>
                  <a:pt x="0" y="6857117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C1493-B3A8-EE86-F2FD-66F0711820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AC4F6D9-CCA7-3072-7FCD-B623F2F4FE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3" y="1603723"/>
            <a:ext cx="7281908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pic>
        <p:nvPicPr>
          <p:cNvPr id="10" name="Picture 9" descr="Informa Engage Logo Text&#10;">
            <a:extLst>
              <a:ext uri="{FF2B5EF4-FFF2-40B4-BE49-F238E27FC236}">
                <a16:creationId xmlns:a16="http://schemas.microsoft.com/office/drawing/2014/main" id="{089BB34B-2251-D141-1792-4878BE9B15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B6CAA-E25E-B0E6-8567-27523B70D5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6" y="392370"/>
            <a:ext cx="58587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</p:spTree>
    <p:extLst>
      <p:ext uri="{BB962C8B-B14F-4D97-AF65-F5344CB8AC3E}">
        <p14:creationId xmlns:p14="http://schemas.microsoft.com/office/powerpoint/2010/main" val="4166390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— Right — Top Tri —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499545-B671-8099-3895-29990BD1F52F}"/>
              </a:ext>
            </a:extLst>
          </p:cNvPr>
          <p:cNvSpPr/>
          <p:nvPr userDrawn="1"/>
        </p:nvSpPr>
        <p:spPr>
          <a:xfrm>
            <a:off x="10138229" y="6357257"/>
            <a:ext cx="2053771" cy="50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AA3F3C2-55DF-37D4-31EA-2BA476C1DC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72439" y="882"/>
            <a:ext cx="4114800" cy="6857117"/>
          </a:xfrm>
          <a:custGeom>
            <a:avLst/>
            <a:gdLst>
              <a:gd name="connsiteX0" fmla="*/ 3133049 w 4114800"/>
              <a:gd name="connsiteY0" fmla="*/ 6682469 h 6857117"/>
              <a:gd name="connsiteX1" fmla="*/ 3133049 w 4114800"/>
              <a:gd name="connsiteY1" fmla="*/ 6698848 h 6857117"/>
              <a:gd name="connsiteX2" fmla="*/ 3110519 w 4114800"/>
              <a:gd name="connsiteY2" fmla="*/ 6721493 h 6857117"/>
              <a:gd name="connsiteX3" fmla="*/ 3094197 w 4114800"/>
              <a:gd name="connsiteY3" fmla="*/ 6704251 h 6857117"/>
              <a:gd name="connsiteX4" fmla="*/ 3131037 w 4114800"/>
              <a:gd name="connsiteY4" fmla="*/ 6682584 h 6857117"/>
              <a:gd name="connsiteX5" fmla="*/ 3704220 w 4114800"/>
              <a:gd name="connsiteY5" fmla="*/ 6662468 h 6857117"/>
              <a:gd name="connsiteX6" fmla="*/ 3718301 w 4114800"/>
              <a:gd name="connsiteY6" fmla="*/ 6668388 h 6857117"/>
              <a:gd name="connsiteX7" fmla="*/ 3724048 w 4114800"/>
              <a:gd name="connsiteY7" fmla="*/ 6682699 h 6857117"/>
              <a:gd name="connsiteX8" fmla="*/ 3718301 w 4114800"/>
              <a:gd name="connsiteY8" fmla="*/ 6697009 h 6857117"/>
              <a:gd name="connsiteX9" fmla="*/ 3704220 w 4114800"/>
              <a:gd name="connsiteY9" fmla="*/ 6702929 h 6857117"/>
              <a:gd name="connsiteX10" fmla="*/ 3690081 w 4114800"/>
              <a:gd name="connsiteY10" fmla="*/ 6697009 h 6857117"/>
              <a:gd name="connsiteX11" fmla="*/ 3684276 w 4114800"/>
              <a:gd name="connsiteY11" fmla="*/ 6682699 h 6857117"/>
              <a:gd name="connsiteX12" fmla="*/ 3690081 w 4114800"/>
              <a:gd name="connsiteY12" fmla="*/ 6668388 h 6857117"/>
              <a:gd name="connsiteX13" fmla="*/ 3704220 w 4114800"/>
              <a:gd name="connsiteY13" fmla="*/ 6662468 h 6857117"/>
              <a:gd name="connsiteX14" fmla="*/ 3468809 w 4114800"/>
              <a:gd name="connsiteY14" fmla="*/ 6662468 h 6857117"/>
              <a:gd name="connsiteX15" fmla="*/ 3482890 w 4114800"/>
              <a:gd name="connsiteY15" fmla="*/ 6668388 h 6857117"/>
              <a:gd name="connsiteX16" fmla="*/ 3488637 w 4114800"/>
              <a:gd name="connsiteY16" fmla="*/ 6682699 h 6857117"/>
              <a:gd name="connsiteX17" fmla="*/ 3482890 w 4114800"/>
              <a:gd name="connsiteY17" fmla="*/ 6697009 h 6857117"/>
              <a:gd name="connsiteX18" fmla="*/ 3468809 w 4114800"/>
              <a:gd name="connsiteY18" fmla="*/ 6702929 h 6857117"/>
              <a:gd name="connsiteX19" fmla="*/ 3454671 w 4114800"/>
              <a:gd name="connsiteY19" fmla="*/ 6697009 h 6857117"/>
              <a:gd name="connsiteX20" fmla="*/ 3448865 w 4114800"/>
              <a:gd name="connsiteY20" fmla="*/ 6682699 h 6857117"/>
              <a:gd name="connsiteX21" fmla="*/ 3454671 w 4114800"/>
              <a:gd name="connsiteY21" fmla="*/ 6668388 h 6857117"/>
              <a:gd name="connsiteX22" fmla="*/ 3468809 w 4114800"/>
              <a:gd name="connsiteY22" fmla="*/ 6662468 h 6857117"/>
              <a:gd name="connsiteX23" fmla="*/ 3586456 w 4114800"/>
              <a:gd name="connsiteY23" fmla="*/ 6662411 h 6857117"/>
              <a:gd name="connsiteX24" fmla="*/ 3600537 w 4114800"/>
              <a:gd name="connsiteY24" fmla="*/ 6668331 h 6857117"/>
              <a:gd name="connsiteX25" fmla="*/ 3606343 w 4114800"/>
              <a:gd name="connsiteY25" fmla="*/ 6682641 h 6857117"/>
              <a:gd name="connsiteX26" fmla="*/ 3600537 w 4114800"/>
              <a:gd name="connsiteY26" fmla="*/ 6696952 h 6857117"/>
              <a:gd name="connsiteX27" fmla="*/ 3586456 w 4114800"/>
              <a:gd name="connsiteY27" fmla="*/ 6702872 h 6857117"/>
              <a:gd name="connsiteX28" fmla="*/ 3572376 w 4114800"/>
              <a:gd name="connsiteY28" fmla="*/ 6696952 h 6857117"/>
              <a:gd name="connsiteX29" fmla="*/ 3566571 w 4114800"/>
              <a:gd name="connsiteY29" fmla="*/ 6682641 h 6857117"/>
              <a:gd name="connsiteX30" fmla="*/ 3572376 w 4114800"/>
              <a:gd name="connsiteY30" fmla="*/ 6668331 h 6857117"/>
              <a:gd name="connsiteX31" fmla="*/ 3586456 w 4114800"/>
              <a:gd name="connsiteY31" fmla="*/ 6662411 h 6857117"/>
              <a:gd name="connsiteX32" fmla="*/ 3355471 w 4114800"/>
              <a:gd name="connsiteY32" fmla="*/ 6660514 h 6857117"/>
              <a:gd name="connsiteX33" fmla="*/ 3355529 w 4114800"/>
              <a:gd name="connsiteY33" fmla="*/ 6660514 h 6857117"/>
              <a:gd name="connsiteX34" fmla="*/ 3355500 w 4114800"/>
              <a:gd name="connsiteY34" fmla="*/ 6660525 h 6857117"/>
              <a:gd name="connsiteX35" fmla="*/ 3819454 w 4114800"/>
              <a:gd name="connsiteY35" fmla="*/ 6657008 h 6857117"/>
              <a:gd name="connsiteX36" fmla="*/ 3829971 w 4114800"/>
              <a:gd name="connsiteY36" fmla="*/ 6660629 h 6857117"/>
              <a:gd name="connsiteX37" fmla="*/ 3835489 w 4114800"/>
              <a:gd name="connsiteY37" fmla="*/ 6669940 h 6857117"/>
              <a:gd name="connsiteX38" fmla="*/ 3802843 w 4114800"/>
              <a:gd name="connsiteY38" fmla="*/ 6669940 h 6857117"/>
              <a:gd name="connsiteX39" fmla="*/ 3808879 w 4114800"/>
              <a:gd name="connsiteY39" fmla="*/ 6660629 h 6857117"/>
              <a:gd name="connsiteX40" fmla="*/ 3819454 w 4114800"/>
              <a:gd name="connsiteY40" fmla="*/ 6657008 h 6857117"/>
              <a:gd name="connsiteX41" fmla="*/ 3246042 w 4114800"/>
              <a:gd name="connsiteY41" fmla="*/ 6657008 h 6857117"/>
              <a:gd name="connsiteX42" fmla="*/ 3256560 w 4114800"/>
              <a:gd name="connsiteY42" fmla="*/ 6660629 h 6857117"/>
              <a:gd name="connsiteX43" fmla="*/ 3262077 w 4114800"/>
              <a:gd name="connsiteY43" fmla="*/ 6669940 h 6857117"/>
              <a:gd name="connsiteX44" fmla="*/ 3229432 w 4114800"/>
              <a:gd name="connsiteY44" fmla="*/ 6669940 h 6857117"/>
              <a:gd name="connsiteX45" fmla="*/ 3235467 w 4114800"/>
              <a:gd name="connsiteY45" fmla="*/ 6660629 h 6857117"/>
              <a:gd name="connsiteX46" fmla="*/ 3246042 w 4114800"/>
              <a:gd name="connsiteY46" fmla="*/ 6657008 h 6857117"/>
              <a:gd name="connsiteX47" fmla="*/ 2774128 w 4114800"/>
              <a:gd name="connsiteY47" fmla="*/ 6646319 h 6857117"/>
              <a:gd name="connsiteX48" fmla="*/ 2801370 w 4114800"/>
              <a:gd name="connsiteY48" fmla="*/ 6682929 h 6857117"/>
              <a:gd name="connsiteX49" fmla="*/ 2774128 w 4114800"/>
              <a:gd name="connsiteY49" fmla="*/ 6721494 h 6857117"/>
              <a:gd name="connsiteX50" fmla="*/ 2747115 w 4114800"/>
              <a:gd name="connsiteY50" fmla="*/ 6682929 h 6857117"/>
              <a:gd name="connsiteX51" fmla="*/ 2774128 w 4114800"/>
              <a:gd name="connsiteY51" fmla="*/ 6646319 h 6857117"/>
              <a:gd name="connsiteX52" fmla="*/ 2839648 w 4114800"/>
              <a:gd name="connsiteY52" fmla="*/ 6635398 h 6857117"/>
              <a:gd name="connsiteX53" fmla="*/ 2839648 w 4114800"/>
              <a:gd name="connsiteY53" fmla="*/ 6731780 h 6857117"/>
              <a:gd name="connsiteX54" fmla="*/ 2839648 w 4114800"/>
              <a:gd name="connsiteY54" fmla="*/ 6731838 h 6857117"/>
              <a:gd name="connsiteX55" fmla="*/ 2861717 w 4114800"/>
              <a:gd name="connsiteY55" fmla="*/ 6731838 h 6857117"/>
              <a:gd name="connsiteX56" fmla="*/ 2861717 w 4114800"/>
              <a:gd name="connsiteY56" fmla="*/ 6659537 h 6857117"/>
              <a:gd name="connsiteX57" fmla="*/ 2862694 w 4114800"/>
              <a:gd name="connsiteY57" fmla="*/ 6658962 h 6857117"/>
              <a:gd name="connsiteX58" fmla="*/ 2885856 w 4114800"/>
              <a:gd name="connsiteY58" fmla="*/ 6649938 h 6857117"/>
              <a:gd name="connsiteX59" fmla="*/ 2889535 w 4114800"/>
              <a:gd name="connsiteY59" fmla="*/ 6649767 h 6857117"/>
              <a:gd name="connsiteX60" fmla="*/ 2895972 w 4114800"/>
              <a:gd name="connsiteY60" fmla="*/ 6650111 h 6857117"/>
              <a:gd name="connsiteX61" fmla="*/ 2895972 w 4114800"/>
              <a:gd name="connsiteY61" fmla="*/ 6635455 h 6857117"/>
              <a:gd name="connsiteX62" fmla="*/ 2864763 w 4114800"/>
              <a:gd name="connsiteY62" fmla="*/ 6646950 h 6857117"/>
              <a:gd name="connsiteX63" fmla="*/ 2861717 w 4114800"/>
              <a:gd name="connsiteY63" fmla="*/ 6649191 h 6857117"/>
              <a:gd name="connsiteX64" fmla="*/ 2861717 w 4114800"/>
              <a:gd name="connsiteY64" fmla="*/ 6635398 h 6857117"/>
              <a:gd name="connsiteX65" fmla="*/ 2510728 w 4114800"/>
              <a:gd name="connsiteY65" fmla="*/ 6635398 h 6857117"/>
              <a:gd name="connsiteX66" fmla="*/ 2510728 w 4114800"/>
              <a:gd name="connsiteY66" fmla="*/ 6731780 h 6857117"/>
              <a:gd name="connsiteX67" fmla="*/ 2532740 w 4114800"/>
              <a:gd name="connsiteY67" fmla="*/ 6731780 h 6857117"/>
              <a:gd name="connsiteX68" fmla="*/ 2532740 w 4114800"/>
              <a:gd name="connsiteY68" fmla="*/ 6635398 h 6857117"/>
              <a:gd name="connsiteX69" fmla="*/ 2968273 w 4114800"/>
              <a:gd name="connsiteY69" fmla="*/ 6632237 h 6857117"/>
              <a:gd name="connsiteX70" fmla="*/ 2937525 w 4114800"/>
              <a:gd name="connsiteY70" fmla="*/ 6644939 h 6857117"/>
              <a:gd name="connsiteX71" fmla="*/ 2934421 w 4114800"/>
              <a:gd name="connsiteY71" fmla="*/ 6647468 h 6857117"/>
              <a:gd name="connsiteX72" fmla="*/ 2934421 w 4114800"/>
              <a:gd name="connsiteY72" fmla="*/ 6635398 h 6857117"/>
              <a:gd name="connsiteX73" fmla="*/ 2912351 w 4114800"/>
              <a:gd name="connsiteY73" fmla="*/ 6635398 h 6857117"/>
              <a:gd name="connsiteX74" fmla="*/ 2912351 w 4114800"/>
              <a:gd name="connsiteY74" fmla="*/ 6731724 h 6857117"/>
              <a:gd name="connsiteX75" fmla="*/ 2934421 w 4114800"/>
              <a:gd name="connsiteY75" fmla="*/ 6731724 h 6857117"/>
              <a:gd name="connsiteX76" fmla="*/ 2934421 w 4114800"/>
              <a:gd name="connsiteY76" fmla="*/ 6656319 h 6857117"/>
              <a:gd name="connsiteX77" fmla="*/ 2935226 w 4114800"/>
              <a:gd name="connsiteY77" fmla="*/ 6655744 h 6857117"/>
              <a:gd name="connsiteX78" fmla="*/ 2956548 w 4114800"/>
              <a:gd name="connsiteY78" fmla="*/ 6648445 h 6857117"/>
              <a:gd name="connsiteX79" fmla="*/ 2973273 w 4114800"/>
              <a:gd name="connsiteY79" fmla="*/ 6673101 h 6857117"/>
              <a:gd name="connsiteX80" fmla="*/ 2973273 w 4114800"/>
              <a:gd name="connsiteY80" fmla="*/ 6731781 h 6857117"/>
              <a:gd name="connsiteX81" fmla="*/ 2995343 w 4114800"/>
              <a:gd name="connsiteY81" fmla="*/ 6731781 h 6857117"/>
              <a:gd name="connsiteX82" fmla="*/ 2995343 w 4114800"/>
              <a:gd name="connsiteY82" fmla="*/ 6665572 h 6857117"/>
              <a:gd name="connsiteX83" fmla="*/ 2994596 w 4114800"/>
              <a:gd name="connsiteY83" fmla="*/ 6657813 h 6857117"/>
              <a:gd name="connsiteX84" fmla="*/ 2994309 w 4114800"/>
              <a:gd name="connsiteY84" fmla="*/ 6656491 h 6857117"/>
              <a:gd name="connsiteX85" fmla="*/ 2995458 w 4114800"/>
              <a:gd name="connsiteY85" fmla="*/ 6655744 h 6857117"/>
              <a:gd name="connsiteX86" fmla="*/ 3016723 w 4114800"/>
              <a:gd name="connsiteY86" fmla="*/ 6648445 h 6857117"/>
              <a:gd name="connsiteX87" fmla="*/ 3034195 w 4114800"/>
              <a:gd name="connsiteY87" fmla="*/ 6673101 h 6857117"/>
              <a:gd name="connsiteX88" fmla="*/ 3034195 w 4114800"/>
              <a:gd name="connsiteY88" fmla="*/ 6731781 h 6857117"/>
              <a:gd name="connsiteX89" fmla="*/ 3034252 w 4114800"/>
              <a:gd name="connsiteY89" fmla="*/ 6731781 h 6857117"/>
              <a:gd name="connsiteX90" fmla="*/ 3056322 w 4114800"/>
              <a:gd name="connsiteY90" fmla="*/ 6731781 h 6857117"/>
              <a:gd name="connsiteX91" fmla="*/ 3056322 w 4114800"/>
              <a:gd name="connsiteY91" fmla="*/ 6665572 h 6857117"/>
              <a:gd name="connsiteX92" fmla="*/ 3028275 w 4114800"/>
              <a:gd name="connsiteY92" fmla="*/ 6632237 h 6857117"/>
              <a:gd name="connsiteX93" fmla="*/ 2994309 w 4114800"/>
              <a:gd name="connsiteY93" fmla="*/ 6646836 h 6857117"/>
              <a:gd name="connsiteX94" fmla="*/ 2992469 w 4114800"/>
              <a:gd name="connsiteY94" fmla="*/ 6648100 h 6857117"/>
              <a:gd name="connsiteX95" fmla="*/ 2991492 w 4114800"/>
              <a:gd name="connsiteY95" fmla="*/ 6646088 h 6857117"/>
              <a:gd name="connsiteX96" fmla="*/ 2968273 w 4114800"/>
              <a:gd name="connsiteY96" fmla="*/ 6632237 h 6857117"/>
              <a:gd name="connsiteX97" fmla="*/ 2612743 w 4114800"/>
              <a:gd name="connsiteY97" fmla="*/ 6632237 h 6857117"/>
              <a:gd name="connsiteX98" fmla="*/ 2579638 w 4114800"/>
              <a:gd name="connsiteY98" fmla="*/ 6644996 h 6857117"/>
              <a:gd name="connsiteX99" fmla="*/ 2576592 w 4114800"/>
              <a:gd name="connsiteY99" fmla="*/ 6647238 h 6857117"/>
              <a:gd name="connsiteX100" fmla="*/ 2576592 w 4114800"/>
              <a:gd name="connsiteY100" fmla="*/ 6635398 h 6857117"/>
              <a:gd name="connsiteX101" fmla="*/ 2554522 w 4114800"/>
              <a:gd name="connsiteY101" fmla="*/ 6635398 h 6857117"/>
              <a:gd name="connsiteX102" fmla="*/ 2554522 w 4114800"/>
              <a:gd name="connsiteY102" fmla="*/ 6731781 h 6857117"/>
              <a:gd name="connsiteX103" fmla="*/ 2576592 w 4114800"/>
              <a:gd name="connsiteY103" fmla="*/ 6731781 h 6857117"/>
              <a:gd name="connsiteX104" fmla="*/ 2576592 w 4114800"/>
              <a:gd name="connsiteY104" fmla="*/ 6656261 h 6857117"/>
              <a:gd name="connsiteX105" fmla="*/ 2577569 w 4114800"/>
              <a:gd name="connsiteY105" fmla="*/ 6655686 h 6857117"/>
              <a:gd name="connsiteX106" fmla="*/ 2602283 w 4114800"/>
              <a:gd name="connsiteY106" fmla="*/ 6648445 h 6857117"/>
              <a:gd name="connsiteX107" fmla="*/ 2618778 w 4114800"/>
              <a:gd name="connsiteY107" fmla="*/ 6673101 h 6857117"/>
              <a:gd name="connsiteX108" fmla="*/ 2618778 w 4114800"/>
              <a:gd name="connsiteY108" fmla="*/ 6731781 h 6857117"/>
              <a:gd name="connsiteX109" fmla="*/ 2640790 w 4114800"/>
              <a:gd name="connsiteY109" fmla="*/ 6731781 h 6857117"/>
              <a:gd name="connsiteX110" fmla="*/ 2640790 w 4114800"/>
              <a:gd name="connsiteY110" fmla="*/ 6665572 h 6857117"/>
              <a:gd name="connsiteX111" fmla="*/ 2612743 w 4114800"/>
              <a:gd name="connsiteY111" fmla="*/ 6632237 h 6857117"/>
              <a:gd name="connsiteX112" fmla="*/ 2774128 w 4114800"/>
              <a:gd name="connsiteY112" fmla="*/ 6632180 h 6857117"/>
              <a:gd name="connsiteX113" fmla="*/ 2725218 w 4114800"/>
              <a:gd name="connsiteY113" fmla="*/ 6682469 h 6857117"/>
              <a:gd name="connsiteX114" fmla="*/ 2774128 w 4114800"/>
              <a:gd name="connsiteY114" fmla="*/ 6734368 h 6857117"/>
              <a:gd name="connsiteX115" fmla="*/ 2823038 w 4114800"/>
              <a:gd name="connsiteY115" fmla="*/ 6682469 h 6857117"/>
              <a:gd name="connsiteX116" fmla="*/ 2774128 w 4114800"/>
              <a:gd name="connsiteY116" fmla="*/ 6632180 h 6857117"/>
              <a:gd name="connsiteX117" fmla="*/ 3116784 w 4114800"/>
              <a:gd name="connsiteY117" fmla="*/ 6632122 h 6857117"/>
              <a:gd name="connsiteX118" fmla="*/ 3083852 w 4114800"/>
              <a:gd name="connsiteY118" fmla="*/ 6641835 h 6857117"/>
              <a:gd name="connsiteX119" fmla="*/ 3083852 w 4114800"/>
              <a:gd name="connsiteY119" fmla="*/ 6649307 h 6857117"/>
              <a:gd name="connsiteX120" fmla="*/ 3111554 w 4114800"/>
              <a:gd name="connsiteY120" fmla="*/ 6645456 h 6857117"/>
              <a:gd name="connsiteX121" fmla="*/ 3133106 w 4114800"/>
              <a:gd name="connsiteY121" fmla="*/ 6664537 h 6857117"/>
              <a:gd name="connsiteX122" fmla="*/ 3133106 w 4114800"/>
              <a:gd name="connsiteY122" fmla="*/ 6672411 h 6857117"/>
              <a:gd name="connsiteX123" fmla="*/ 3131267 w 4114800"/>
              <a:gd name="connsiteY123" fmla="*/ 6672411 h 6857117"/>
              <a:gd name="connsiteX124" fmla="*/ 3072932 w 4114800"/>
              <a:gd name="connsiteY124" fmla="*/ 6707987 h 6857117"/>
              <a:gd name="connsiteX125" fmla="*/ 3100979 w 4114800"/>
              <a:gd name="connsiteY125" fmla="*/ 6734367 h 6857117"/>
              <a:gd name="connsiteX126" fmla="*/ 3100979 w 4114800"/>
              <a:gd name="connsiteY126" fmla="*/ 6734252 h 6857117"/>
              <a:gd name="connsiteX127" fmla="*/ 3131325 w 4114800"/>
              <a:gd name="connsiteY127" fmla="*/ 6717700 h 6857117"/>
              <a:gd name="connsiteX128" fmla="*/ 3134830 w 4114800"/>
              <a:gd name="connsiteY128" fmla="*/ 6712872 h 6857117"/>
              <a:gd name="connsiteX129" fmla="*/ 3134830 w 4114800"/>
              <a:gd name="connsiteY129" fmla="*/ 6731666 h 6857117"/>
              <a:gd name="connsiteX130" fmla="*/ 3154371 w 4114800"/>
              <a:gd name="connsiteY130" fmla="*/ 6731666 h 6857117"/>
              <a:gd name="connsiteX131" fmla="*/ 3154371 w 4114800"/>
              <a:gd name="connsiteY131" fmla="*/ 6661664 h 6857117"/>
              <a:gd name="connsiteX132" fmla="*/ 3116784 w 4114800"/>
              <a:gd name="connsiteY132" fmla="*/ 6632122 h 6857117"/>
              <a:gd name="connsiteX133" fmla="*/ 3818936 w 4114800"/>
              <a:gd name="connsiteY133" fmla="*/ 6630685 h 6857117"/>
              <a:gd name="connsiteX134" fmla="*/ 3781751 w 4114800"/>
              <a:gd name="connsiteY134" fmla="*/ 6645399 h 6857117"/>
              <a:gd name="connsiteX135" fmla="*/ 3767555 w 4114800"/>
              <a:gd name="connsiteY135" fmla="*/ 6683216 h 6857117"/>
              <a:gd name="connsiteX136" fmla="*/ 3782671 w 4114800"/>
              <a:gd name="connsiteY136" fmla="*/ 6720114 h 6857117"/>
              <a:gd name="connsiteX137" fmla="*/ 3821350 w 4114800"/>
              <a:gd name="connsiteY137" fmla="*/ 6734770 h 6857117"/>
              <a:gd name="connsiteX138" fmla="*/ 3847041 w 4114800"/>
              <a:gd name="connsiteY138" fmla="*/ 6729597 h 6857117"/>
              <a:gd name="connsiteX139" fmla="*/ 3864685 w 4114800"/>
              <a:gd name="connsiteY139" fmla="*/ 6715803 h 6857117"/>
              <a:gd name="connsiteX140" fmla="*/ 3864628 w 4114800"/>
              <a:gd name="connsiteY140" fmla="*/ 6715746 h 6857117"/>
              <a:gd name="connsiteX141" fmla="*/ 3865605 w 4114800"/>
              <a:gd name="connsiteY141" fmla="*/ 6712240 h 6857117"/>
              <a:gd name="connsiteX142" fmla="*/ 3863593 w 4114800"/>
              <a:gd name="connsiteY142" fmla="*/ 6709309 h 6857117"/>
              <a:gd name="connsiteX143" fmla="*/ 3846983 w 4114800"/>
              <a:gd name="connsiteY143" fmla="*/ 6698389 h 6857117"/>
              <a:gd name="connsiteX144" fmla="*/ 3843075 w 4114800"/>
              <a:gd name="connsiteY144" fmla="*/ 6697297 h 6857117"/>
              <a:gd name="connsiteX145" fmla="*/ 3839397 w 4114800"/>
              <a:gd name="connsiteY145" fmla="*/ 6699251 h 6857117"/>
              <a:gd name="connsiteX146" fmla="*/ 3831121 w 4114800"/>
              <a:gd name="connsiteY146" fmla="*/ 6705055 h 6857117"/>
              <a:gd name="connsiteX147" fmla="*/ 3821753 w 4114800"/>
              <a:gd name="connsiteY147" fmla="*/ 6706895 h 6857117"/>
              <a:gd name="connsiteX148" fmla="*/ 3808821 w 4114800"/>
              <a:gd name="connsiteY148" fmla="*/ 6702929 h 6857117"/>
              <a:gd name="connsiteX149" fmla="*/ 3802097 w 4114800"/>
              <a:gd name="connsiteY149" fmla="*/ 6692124 h 6857117"/>
              <a:gd name="connsiteX150" fmla="*/ 3863478 w 4114800"/>
              <a:gd name="connsiteY150" fmla="*/ 6692124 h 6857117"/>
              <a:gd name="connsiteX151" fmla="*/ 3867444 w 4114800"/>
              <a:gd name="connsiteY151" fmla="*/ 6690170 h 6857117"/>
              <a:gd name="connsiteX152" fmla="*/ 3868823 w 4114800"/>
              <a:gd name="connsiteY152" fmla="*/ 6684997 h 6857117"/>
              <a:gd name="connsiteX153" fmla="*/ 3868823 w 4114800"/>
              <a:gd name="connsiteY153" fmla="*/ 6679365 h 6857117"/>
              <a:gd name="connsiteX154" fmla="*/ 3854972 w 4114800"/>
              <a:gd name="connsiteY154" fmla="*/ 6644766 h 6857117"/>
              <a:gd name="connsiteX155" fmla="*/ 3818936 w 4114800"/>
              <a:gd name="connsiteY155" fmla="*/ 6630685 h 6857117"/>
              <a:gd name="connsiteX156" fmla="*/ 3581801 w 4114800"/>
              <a:gd name="connsiteY156" fmla="*/ 6630685 h 6857117"/>
              <a:gd name="connsiteX157" fmla="*/ 3546340 w 4114800"/>
              <a:gd name="connsiteY157" fmla="*/ 6645743 h 6857117"/>
              <a:gd name="connsiteX158" fmla="*/ 3531972 w 4114800"/>
              <a:gd name="connsiteY158" fmla="*/ 6682699 h 6857117"/>
              <a:gd name="connsiteX159" fmla="*/ 3546340 w 4114800"/>
              <a:gd name="connsiteY159" fmla="*/ 6719654 h 6857117"/>
              <a:gd name="connsiteX160" fmla="*/ 3581801 w 4114800"/>
              <a:gd name="connsiteY160" fmla="*/ 6734712 h 6857117"/>
              <a:gd name="connsiteX161" fmla="*/ 3594963 w 4114800"/>
              <a:gd name="connsiteY161" fmla="*/ 6732413 h 6857117"/>
              <a:gd name="connsiteX162" fmla="*/ 3605825 w 4114800"/>
              <a:gd name="connsiteY162" fmla="*/ 6725459 h 6857117"/>
              <a:gd name="connsiteX163" fmla="*/ 3605825 w 4114800"/>
              <a:gd name="connsiteY163" fmla="*/ 6727126 h 6857117"/>
              <a:gd name="connsiteX164" fmla="*/ 3607261 w 4114800"/>
              <a:gd name="connsiteY164" fmla="*/ 6730459 h 6857117"/>
              <a:gd name="connsiteX165" fmla="*/ 3610653 w 4114800"/>
              <a:gd name="connsiteY165" fmla="*/ 6731838 h 6857117"/>
              <a:gd name="connsiteX166" fmla="*/ 3635711 w 4114800"/>
              <a:gd name="connsiteY166" fmla="*/ 6731838 h 6857117"/>
              <a:gd name="connsiteX167" fmla="*/ 3638929 w 4114800"/>
              <a:gd name="connsiteY167" fmla="*/ 6730459 h 6857117"/>
              <a:gd name="connsiteX168" fmla="*/ 3640251 w 4114800"/>
              <a:gd name="connsiteY168" fmla="*/ 6727126 h 6857117"/>
              <a:gd name="connsiteX169" fmla="*/ 3640251 w 4114800"/>
              <a:gd name="connsiteY169" fmla="*/ 6638042 h 6857117"/>
              <a:gd name="connsiteX170" fmla="*/ 3638929 w 4114800"/>
              <a:gd name="connsiteY170" fmla="*/ 6634709 h 6857117"/>
              <a:gd name="connsiteX171" fmla="*/ 3635596 w 4114800"/>
              <a:gd name="connsiteY171" fmla="*/ 6633387 h 6857117"/>
              <a:gd name="connsiteX172" fmla="*/ 3610481 w 4114800"/>
              <a:gd name="connsiteY172" fmla="*/ 6633387 h 6857117"/>
              <a:gd name="connsiteX173" fmla="*/ 3607147 w 4114800"/>
              <a:gd name="connsiteY173" fmla="*/ 6634709 h 6857117"/>
              <a:gd name="connsiteX174" fmla="*/ 3605825 w 4114800"/>
              <a:gd name="connsiteY174" fmla="*/ 6638042 h 6857117"/>
              <a:gd name="connsiteX175" fmla="*/ 3605825 w 4114800"/>
              <a:gd name="connsiteY175" fmla="*/ 6639824 h 6857117"/>
              <a:gd name="connsiteX176" fmla="*/ 3594963 w 4114800"/>
              <a:gd name="connsiteY176" fmla="*/ 6632984 h 6857117"/>
              <a:gd name="connsiteX177" fmla="*/ 3581801 w 4114800"/>
              <a:gd name="connsiteY177" fmla="*/ 6630685 h 6857117"/>
              <a:gd name="connsiteX178" fmla="*/ 3368058 w 4114800"/>
              <a:gd name="connsiteY178" fmla="*/ 6630685 h 6857117"/>
              <a:gd name="connsiteX179" fmla="*/ 3351391 w 4114800"/>
              <a:gd name="connsiteY179" fmla="*/ 6634364 h 6857117"/>
              <a:gd name="connsiteX180" fmla="*/ 3339436 w 4114800"/>
              <a:gd name="connsiteY180" fmla="*/ 6645169 h 6857117"/>
              <a:gd name="connsiteX181" fmla="*/ 3339436 w 4114800"/>
              <a:gd name="connsiteY181" fmla="*/ 6638042 h 6857117"/>
              <a:gd name="connsiteX182" fmla="*/ 3338114 w 4114800"/>
              <a:gd name="connsiteY182" fmla="*/ 6634709 h 6857117"/>
              <a:gd name="connsiteX183" fmla="*/ 3334781 w 4114800"/>
              <a:gd name="connsiteY183" fmla="*/ 6633387 h 6857117"/>
              <a:gd name="connsiteX184" fmla="*/ 3309665 w 4114800"/>
              <a:gd name="connsiteY184" fmla="*/ 6633387 h 6857117"/>
              <a:gd name="connsiteX185" fmla="*/ 3306331 w 4114800"/>
              <a:gd name="connsiteY185" fmla="*/ 6634709 h 6857117"/>
              <a:gd name="connsiteX186" fmla="*/ 3305009 w 4114800"/>
              <a:gd name="connsiteY186" fmla="*/ 6638042 h 6857117"/>
              <a:gd name="connsiteX187" fmla="*/ 3305009 w 4114800"/>
              <a:gd name="connsiteY187" fmla="*/ 6727240 h 6857117"/>
              <a:gd name="connsiteX188" fmla="*/ 3306331 w 4114800"/>
              <a:gd name="connsiteY188" fmla="*/ 6730574 h 6857117"/>
              <a:gd name="connsiteX189" fmla="*/ 3309665 w 4114800"/>
              <a:gd name="connsiteY189" fmla="*/ 6731896 h 6857117"/>
              <a:gd name="connsiteX190" fmla="*/ 3334781 w 4114800"/>
              <a:gd name="connsiteY190" fmla="*/ 6731896 h 6857117"/>
              <a:gd name="connsiteX191" fmla="*/ 3338114 w 4114800"/>
              <a:gd name="connsiteY191" fmla="*/ 6730574 h 6857117"/>
              <a:gd name="connsiteX192" fmla="*/ 3339436 w 4114800"/>
              <a:gd name="connsiteY192" fmla="*/ 6727240 h 6857117"/>
              <a:gd name="connsiteX193" fmla="*/ 3339436 w 4114800"/>
              <a:gd name="connsiteY193" fmla="*/ 6676664 h 6857117"/>
              <a:gd name="connsiteX194" fmla="*/ 3343976 w 4114800"/>
              <a:gd name="connsiteY194" fmla="*/ 6664882 h 6857117"/>
              <a:gd name="connsiteX195" fmla="*/ 3355500 w 4114800"/>
              <a:gd name="connsiteY195" fmla="*/ 6660525 h 6857117"/>
              <a:gd name="connsiteX196" fmla="*/ 3366908 w 4114800"/>
              <a:gd name="connsiteY196" fmla="*/ 6664882 h 6857117"/>
              <a:gd name="connsiteX197" fmla="*/ 3371334 w 4114800"/>
              <a:gd name="connsiteY197" fmla="*/ 6676664 h 6857117"/>
              <a:gd name="connsiteX198" fmla="*/ 3371334 w 4114800"/>
              <a:gd name="connsiteY198" fmla="*/ 6727298 h 6857117"/>
              <a:gd name="connsiteX199" fmla="*/ 3372655 w 4114800"/>
              <a:gd name="connsiteY199" fmla="*/ 6730632 h 6857117"/>
              <a:gd name="connsiteX200" fmla="*/ 3375989 w 4114800"/>
              <a:gd name="connsiteY200" fmla="*/ 6731954 h 6857117"/>
              <a:gd name="connsiteX201" fmla="*/ 3401105 w 4114800"/>
              <a:gd name="connsiteY201" fmla="*/ 6731954 h 6857117"/>
              <a:gd name="connsiteX202" fmla="*/ 3404439 w 4114800"/>
              <a:gd name="connsiteY202" fmla="*/ 6730632 h 6857117"/>
              <a:gd name="connsiteX203" fmla="*/ 3405760 w 4114800"/>
              <a:gd name="connsiteY203" fmla="*/ 6727298 h 6857117"/>
              <a:gd name="connsiteX204" fmla="*/ 3405760 w 4114800"/>
              <a:gd name="connsiteY204" fmla="*/ 6673848 h 6857117"/>
              <a:gd name="connsiteX205" fmla="*/ 3396220 w 4114800"/>
              <a:gd name="connsiteY205" fmla="*/ 6641720 h 6857117"/>
              <a:gd name="connsiteX206" fmla="*/ 3368058 w 4114800"/>
              <a:gd name="connsiteY206" fmla="*/ 6630685 h 6857117"/>
              <a:gd name="connsiteX207" fmla="*/ 3245524 w 4114800"/>
              <a:gd name="connsiteY207" fmla="*/ 6630685 h 6857117"/>
              <a:gd name="connsiteX208" fmla="*/ 3208339 w 4114800"/>
              <a:gd name="connsiteY208" fmla="*/ 6645399 h 6857117"/>
              <a:gd name="connsiteX209" fmla="*/ 3194143 w 4114800"/>
              <a:gd name="connsiteY209" fmla="*/ 6683216 h 6857117"/>
              <a:gd name="connsiteX210" fmla="*/ 3209259 w 4114800"/>
              <a:gd name="connsiteY210" fmla="*/ 6720114 h 6857117"/>
              <a:gd name="connsiteX211" fmla="*/ 3247939 w 4114800"/>
              <a:gd name="connsiteY211" fmla="*/ 6734770 h 6857117"/>
              <a:gd name="connsiteX212" fmla="*/ 3273629 w 4114800"/>
              <a:gd name="connsiteY212" fmla="*/ 6729597 h 6857117"/>
              <a:gd name="connsiteX213" fmla="*/ 3291273 w 4114800"/>
              <a:gd name="connsiteY213" fmla="*/ 6715803 h 6857117"/>
              <a:gd name="connsiteX214" fmla="*/ 3291216 w 4114800"/>
              <a:gd name="connsiteY214" fmla="*/ 6715746 h 6857117"/>
              <a:gd name="connsiteX215" fmla="*/ 3292193 w 4114800"/>
              <a:gd name="connsiteY215" fmla="*/ 6712240 h 6857117"/>
              <a:gd name="connsiteX216" fmla="*/ 3290182 w 4114800"/>
              <a:gd name="connsiteY216" fmla="*/ 6709309 h 6857117"/>
              <a:gd name="connsiteX217" fmla="*/ 3273571 w 4114800"/>
              <a:gd name="connsiteY217" fmla="*/ 6698389 h 6857117"/>
              <a:gd name="connsiteX218" fmla="*/ 3269663 w 4114800"/>
              <a:gd name="connsiteY218" fmla="*/ 6697297 h 6857117"/>
              <a:gd name="connsiteX219" fmla="*/ 3265985 w 4114800"/>
              <a:gd name="connsiteY219" fmla="*/ 6699251 h 6857117"/>
              <a:gd name="connsiteX220" fmla="*/ 3257709 w 4114800"/>
              <a:gd name="connsiteY220" fmla="*/ 6705055 h 6857117"/>
              <a:gd name="connsiteX221" fmla="*/ 3248341 w 4114800"/>
              <a:gd name="connsiteY221" fmla="*/ 6706895 h 6857117"/>
              <a:gd name="connsiteX222" fmla="*/ 3235410 w 4114800"/>
              <a:gd name="connsiteY222" fmla="*/ 6702929 h 6857117"/>
              <a:gd name="connsiteX223" fmla="*/ 3228685 w 4114800"/>
              <a:gd name="connsiteY223" fmla="*/ 6692124 h 6857117"/>
              <a:gd name="connsiteX224" fmla="*/ 3290066 w 4114800"/>
              <a:gd name="connsiteY224" fmla="*/ 6692124 h 6857117"/>
              <a:gd name="connsiteX225" fmla="*/ 3294032 w 4114800"/>
              <a:gd name="connsiteY225" fmla="*/ 6690170 h 6857117"/>
              <a:gd name="connsiteX226" fmla="*/ 3295411 w 4114800"/>
              <a:gd name="connsiteY226" fmla="*/ 6684997 h 6857117"/>
              <a:gd name="connsiteX227" fmla="*/ 3295411 w 4114800"/>
              <a:gd name="connsiteY227" fmla="*/ 6679365 h 6857117"/>
              <a:gd name="connsiteX228" fmla="*/ 3281560 w 4114800"/>
              <a:gd name="connsiteY228" fmla="*/ 6644766 h 6857117"/>
              <a:gd name="connsiteX229" fmla="*/ 3245524 w 4114800"/>
              <a:gd name="connsiteY229" fmla="*/ 6630685 h 6857117"/>
              <a:gd name="connsiteX230" fmla="*/ 3698013 w 4114800"/>
              <a:gd name="connsiteY230" fmla="*/ 6630570 h 6857117"/>
              <a:gd name="connsiteX231" fmla="*/ 3663701 w 4114800"/>
              <a:gd name="connsiteY231" fmla="*/ 6645226 h 6857117"/>
              <a:gd name="connsiteX232" fmla="*/ 3649735 w 4114800"/>
              <a:gd name="connsiteY232" fmla="*/ 6682583 h 6857117"/>
              <a:gd name="connsiteX233" fmla="*/ 3663701 w 4114800"/>
              <a:gd name="connsiteY233" fmla="*/ 6719999 h 6857117"/>
              <a:gd name="connsiteX234" fmla="*/ 3698013 w 4114800"/>
              <a:gd name="connsiteY234" fmla="*/ 6734654 h 6857117"/>
              <a:gd name="connsiteX235" fmla="*/ 3712669 w 4114800"/>
              <a:gd name="connsiteY235" fmla="*/ 6731896 h 6857117"/>
              <a:gd name="connsiteX236" fmla="*/ 3723531 w 4114800"/>
              <a:gd name="connsiteY236" fmla="*/ 6724424 h 6857117"/>
              <a:gd name="connsiteX237" fmla="*/ 3723531 w 4114800"/>
              <a:gd name="connsiteY237" fmla="*/ 6728792 h 6857117"/>
              <a:gd name="connsiteX238" fmla="*/ 3717956 w 4114800"/>
              <a:gd name="connsiteY238" fmla="*/ 6743850 h 6857117"/>
              <a:gd name="connsiteX239" fmla="*/ 3702035 w 4114800"/>
              <a:gd name="connsiteY239" fmla="*/ 6749138 h 6857117"/>
              <a:gd name="connsiteX240" fmla="*/ 3691289 w 4114800"/>
              <a:gd name="connsiteY240" fmla="*/ 6746896 h 6857117"/>
              <a:gd name="connsiteX241" fmla="*/ 3681288 w 4114800"/>
              <a:gd name="connsiteY241" fmla="*/ 6739942 h 6857117"/>
              <a:gd name="connsiteX242" fmla="*/ 3677667 w 4114800"/>
              <a:gd name="connsiteY242" fmla="*/ 6738505 h 6857117"/>
              <a:gd name="connsiteX243" fmla="*/ 3673587 w 4114800"/>
              <a:gd name="connsiteY243" fmla="*/ 6739827 h 6857117"/>
              <a:gd name="connsiteX244" fmla="*/ 3656115 w 4114800"/>
              <a:gd name="connsiteY244" fmla="*/ 6751494 h 6857117"/>
              <a:gd name="connsiteX245" fmla="*/ 3652666 w 4114800"/>
              <a:gd name="connsiteY245" fmla="*/ 6755977 h 6857117"/>
              <a:gd name="connsiteX246" fmla="*/ 3654218 w 4114800"/>
              <a:gd name="connsiteY246" fmla="*/ 6760805 h 6857117"/>
              <a:gd name="connsiteX247" fmla="*/ 3674334 w 4114800"/>
              <a:gd name="connsiteY247" fmla="*/ 6774369 h 6857117"/>
              <a:gd name="connsiteX248" fmla="*/ 3701921 w 4114800"/>
              <a:gd name="connsiteY248" fmla="*/ 6779368 h 6857117"/>
              <a:gd name="connsiteX249" fmla="*/ 3742382 w 4114800"/>
              <a:gd name="connsiteY249" fmla="*/ 6765805 h 6857117"/>
              <a:gd name="connsiteX250" fmla="*/ 3757842 w 4114800"/>
              <a:gd name="connsiteY250" fmla="*/ 6728907 h 6857117"/>
              <a:gd name="connsiteX251" fmla="*/ 3757842 w 4114800"/>
              <a:gd name="connsiteY251" fmla="*/ 6637869 h 6857117"/>
              <a:gd name="connsiteX252" fmla="*/ 3756520 w 4114800"/>
              <a:gd name="connsiteY252" fmla="*/ 6634708 h 6857117"/>
              <a:gd name="connsiteX253" fmla="*/ 3753245 w 4114800"/>
              <a:gd name="connsiteY253" fmla="*/ 6633386 h 6857117"/>
              <a:gd name="connsiteX254" fmla="*/ 3728761 w 4114800"/>
              <a:gd name="connsiteY254" fmla="*/ 6633386 h 6857117"/>
              <a:gd name="connsiteX255" fmla="*/ 3725600 w 4114800"/>
              <a:gd name="connsiteY255" fmla="*/ 6634708 h 6857117"/>
              <a:gd name="connsiteX256" fmla="*/ 3724278 w 4114800"/>
              <a:gd name="connsiteY256" fmla="*/ 6637869 h 6857117"/>
              <a:gd name="connsiteX257" fmla="*/ 3724278 w 4114800"/>
              <a:gd name="connsiteY257" fmla="*/ 6640801 h 6857117"/>
              <a:gd name="connsiteX258" fmla="*/ 3713760 w 4114800"/>
              <a:gd name="connsiteY258" fmla="*/ 6633329 h 6857117"/>
              <a:gd name="connsiteX259" fmla="*/ 3698013 w 4114800"/>
              <a:gd name="connsiteY259" fmla="*/ 6630570 h 6857117"/>
              <a:gd name="connsiteX260" fmla="*/ 3462602 w 4114800"/>
              <a:gd name="connsiteY260" fmla="*/ 6630570 h 6857117"/>
              <a:gd name="connsiteX261" fmla="*/ 3428290 w 4114800"/>
              <a:gd name="connsiteY261" fmla="*/ 6645226 h 6857117"/>
              <a:gd name="connsiteX262" fmla="*/ 3414324 w 4114800"/>
              <a:gd name="connsiteY262" fmla="*/ 6682583 h 6857117"/>
              <a:gd name="connsiteX263" fmla="*/ 3428290 w 4114800"/>
              <a:gd name="connsiteY263" fmla="*/ 6719999 h 6857117"/>
              <a:gd name="connsiteX264" fmla="*/ 3462602 w 4114800"/>
              <a:gd name="connsiteY264" fmla="*/ 6734654 h 6857117"/>
              <a:gd name="connsiteX265" fmla="*/ 3477258 w 4114800"/>
              <a:gd name="connsiteY265" fmla="*/ 6731896 h 6857117"/>
              <a:gd name="connsiteX266" fmla="*/ 3488120 w 4114800"/>
              <a:gd name="connsiteY266" fmla="*/ 6724424 h 6857117"/>
              <a:gd name="connsiteX267" fmla="*/ 3488120 w 4114800"/>
              <a:gd name="connsiteY267" fmla="*/ 6728792 h 6857117"/>
              <a:gd name="connsiteX268" fmla="*/ 3482545 w 4114800"/>
              <a:gd name="connsiteY268" fmla="*/ 6743850 h 6857117"/>
              <a:gd name="connsiteX269" fmla="*/ 3466625 w 4114800"/>
              <a:gd name="connsiteY269" fmla="*/ 6749138 h 6857117"/>
              <a:gd name="connsiteX270" fmla="*/ 3455877 w 4114800"/>
              <a:gd name="connsiteY270" fmla="*/ 6746896 h 6857117"/>
              <a:gd name="connsiteX271" fmla="*/ 3445877 w 4114800"/>
              <a:gd name="connsiteY271" fmla="*/ 6739942 h 6857117"/>
              <a:gd name="connsiteX272" fmla="*/ 3442257 w 4114800"/>
              <a:gd name="connsiteY272" fmla="*/ 6738505 h 6857117"/>
              <a:gd name="connsiteX273" fmla="*/ 3438176 w 4114800"/>
              <a:gd name="connsiteY273" fmla="*/ 6739827 h 6857117"/>
              <a:gd name="connsiteX274" fmla="*/ 3420704 w 4114800"/>
              <a:gd name="connsiteY274" fmla="*/ 6751494 h 6857117"/>
              <a:gd name="connsiteX275" fmla="*/ 3417255 w 4114800"/>
              <a:gd name="connsiteY275" fmla="*/ 6755977 h 6857117"/>
              <a:gd name="connsiteX276" fmla="*/ 3418807 w 4114800"/>
              <a:gd name="connsiteY276" fmla="*/ 6760805 h 6857117"/>
              <a:gd name="connsiteX277" fmla="*/ 3438923 w 4114800"/>
              <a:gd name="connsiteY277" fmla="*/ 6774369 h 6857117"/>
              <a:gd name="connsiteX278" fmla="*/ 3466510 w 4114800"/>
              <a:gd name="connsiteY278" fmla="*/ 6779368 h 6857117"/>
              <a:gd name="connsiteX279" fmla="*/ 3506971 w 4114800"/>
              <a:gd name="connsiteY279" fmla="*/ 6765805 h 6857117"/>
              <a:gd name="connsiteX280" fmla="*/ 3522431 w 4114800"/>
              <a:gd name="connsiteY280" fmla="*/ 6728907 h 6857117"/>
              <a:gd name="connsiteX281" fmla="*/ 3522431 w 4114800"/>
              <a:gd name="connsiteY281" fmla="*/ 6637869 h 6857117"/>
              <a:gd name="connsiteX282" fmla="*/ 3521110 w 4114800"/>
              <a:gd name="connsiteY282" fmla="*/ 6634708 h 6857117"/>
              <a:gd name="connsiteX283" fmla="*/ 3517833 w 4114800"/>
              <a:gd name="connsiteY283" fmla="*/ 6633386 h 6857117"/>
              <a:gd name="connsiteX284" fmla="*/ 3493350 w 4114800"/>
              <a:gd name="connsiteY284" fmla="*/ 6633386 h 6857117"/>
              <a:gd name="connsiteX285" fmla="*/ 3490189 w 4114800"/>
              <a:gd name="connsiteY285" fmla="*/ 6634708 h 6857117"/>
              <a:gd name="connsiteX286" fmla="*/ 3488867 w 4114800"/>
              <a:gd name="connsiteY286" fmla="*/ 6637869 h 6857117"/>
              <a:gd name="connsiteX287" fmla="*/ 3488867 w 4114800"/>
              <a:gd name="connsiteY287" fmla="*/ 6640801 h 6857117"/>
              <a:gd name="connsiteX288" fmla="*/ 3478349 w 4114800"/>
              <a:gd name="connsiteY288" fmla="*/ 6633329 h 6857117"/>
              <a:gd name="connsiteX289" fmla="*/ 3462602 w 4114800"/>
              <a:gd name="connsiteY289" fmla="*/ 6630570 h 6857117"/>
              <a:gd name="connsiteX290" fmla="*/ 2521820 w 4114800"/>
              <a:gd name="connsiteY290" fmla="*/ 6598155 h 6857117"/>
              <a:gd name="connsiteX291" fmla="*/ 2509923 w 4114800"/>
              <a:gd name="connsiteY291" fmla="*/ 6610225 h 6857117"/>
              <a:gd name="connsiteX292" fmla="*/ 2521820 w 4114800"/>
              <a:gd name="connsiteY292" fmla="*/ 6622237 h 6857117"/>
              <a:gd name="connsiteX293" fmla="*/ 2521820 w 4114800"/>
              <a:gd name="connsiteY293" fmla="*/ 6622179 h 6857117"/>
              <a:gd name="connsiteX294" fmla="*/ 2533717 w 4114800"/>
              <a:gd name="connsiteY294" fmla="*/ 6610167 h 6857117"/>
              <a:gd name="connsiteX295" fmla="*/ 2521820 w 4114800"/>
              <a:gd name="connsiteY295" fmla="*/ 6598155 h 6857117"/>
              <a:gd name="connsiteX296" fmla="*/ 2699125 w 4114800"/>
              <a:gd name="connsiteY296" fmla="*/ 6597983 h 6857117"/>
              <a:gd name="connsiteX297" fmla="*/ 2668550 w 4114800"/>
              <a:gd name="connsiteY297" fmla="*/ 6633502 h 6857117"/>
              <a:gd name="connsiteX298" fmla="*/ 2668550 w 4114800"/>
              <a:gd name="connsiteY298" fmla="*/ 6635398 h 6857117"/>
              <a:gd name="connsiteX299" fmla="*/ 2656595 w 4114800"/>
              <a:gd name="connsiteY299" fmla="*/ 6635398 h 6857117"/>
              <a:gd name="connsiteX300" fmla="*/ 2656595 w 4114800"/>
              <a:gd name="connsiteY300" fmla="*/ 6649020 h 6857117"/>
              <a:gd name="connsiteX301" fmla="*/ 2668550 w 4114800"/>
              <a:gd name="connsiteY301" fmla="*/ 6649020 h 6857117"/>
              <a:gd name="connsiteX302" fmla="*/ 2668722 w 4114800"/>
              <a:gd name="connsiteY302" fmla="*/ 6731781 h 6857117"/>
              <a:gd name="connsiteX303" fmla="*/ 2690964 w 4114800"/>
              <a:gd name="connsiteY303" fmla="*/ 6731781 h 6857117"/>
              <a:gd name="connsiteX304" fmla="*/ 2690964 w 4114800"/>
              <a:gd name="connsiteY304" fmla="*/ 6649020 h 6857117"/>
              <a:gd name="connsiteX305" fmla="*/ 2718034 w 4114800"/>
              <a:gd name="connsiteY305" fmla="*/ 6649020 h 6857117"/>
              <a:gd name="connsiteX306" fmla="*/ 2718034 w 4114800"/>
              <a:gd name="connsiteY306" fmla="*/ 6635398 h 6857117"/>
              <a:gd name="connsiteX307" fmla="*/ 2690792 w 4114800"/>
              <a:gd name="connsiteY307" fmla="*/ 6635398 h 6857117"/>
              <a:gd name="connsiteX308" fmla="*/ 2690792 w 4114800"/>
              <a:gd name="connsiteY308" fmla="*/ 6633502 h 6857117"/>
              <a:gd name="connsiteX309" fmla="*/ 2710045 w 4114800"/>
              <a:gd name="connsiteY309" fmla="*/ 6610283 h 6857117"/>
              <a:gd name="connsiteX310" fmla="*/ 2718034 w 4114800"/>
              <a:gd name="connsiteY310" fmla="*/ 6610800 h 6857117"/>
              <a:gd name="connsiteX311" fmla="*/ 2718034 w 4114800"/>
              <a:gd name="connsiteY311" fmla="*/ 6602696 h 6857117"/>
              <a:gd name="connsiteX312" fmla="*/ 2699125 w 4114800"/>
              <a:gd name="connsiteY312" fmla="*/ 6597983 h 6857117"/>
              <a:gd name="connsiteX313" fmla="*/ 0 w 4114800"/>
              <a:gd name="connsiteY313" fmla="*/ 0 h 6857117"/>
              <a:gd name="connsiteX314" fmla="*/ 279961 w 4114800"/>
              <a:gd name="connsiteY314" fmla="*/ 0 h 6857117"/>
              <a:gd name="connsiteX315" fmla="*/ 1674455 w 4114800"/>
              <a:gd name="connsiteY315" fmla="*/ 1397573 h 6857117"/>
              <a:gd name="connsiteX316" fmla="*/ 2520972 w 4114800"/>
              <a:gd name="connsiteY316" fmla="*/ 549078 h 6857117"/>
              <a:gd name="connsiteX317" fmla="*/ 4114800 w 4114800"/>
              <a:gd name="connsiteY317" fmla="*/ 2146718 h 6857117"/>
              <a:gd name="connsiteX318" fmla="*/ 4114800 w 4114800"/>
              <a:gd name="connsiteY318" fmla="*/ 6857117 h 6857117"/>
              <a:gd name="connsiteX319" fmla="*/ 0 w 4114800"/>
              <a:gd name="connsiteY319" fmla="*/ 6857117 h 68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4114800" h="6857117">
                <a:moveTo>
                  <a:pt x="3133049" y="6682469"/>
                </a:moveTo>
                <a:lnTo>
                  <a:pt x="3133049" y="6698848"/>
                </a:lnTo>
                <a:cubicBezTo>
                  <a:pt x="3133049" y="6711148"/>
                  <a:pt x="3122761" y="6721493"/>
                  <a:pt x="3110519" y="6721493"/>
                </a:cubicBezTo>
                <a:cubicBezTo>
                  <a:pt x="3100921" y="6721493"/>
                  <a:pt x="3094197" y="6714424"/>
                  <a:pt x="3094197" y="6704251"/>
                </a:cubicBezTo>
                <a:cubicBezTo>
                  <a:pt x="3094197" y="6689711"/>
                  <a:pt x="3114025" y="6683503"/>
                  <a:pt x="3131037" y="6682584"/>
                </a:cubicBezTo>
                <a:close/>
                <a:moveTo>
                  <a:pt x="3704220" y="6662468"/>
                </a:moveTo>
                <a:cubicBezTo>
                  <a:pt x="3709737" y="6662468"/>
                  <a:pt x="3714450" y="6664422"/>
                  <a:pt x="3718301" y="6668388"/>
                </a:cubicBezTo>
                <a:cubicBezTo>
                  <a:pt x="3722094" y="6672296"/>
                  <a:pt x="3724048" y="6677066"/>
                  <a:pt x="3724048" y="6682699"/>
                </a:cubicBezTo>
                <a:cubicBezTo>
                  <a:pt x="3724048" y="6688273"/>
                  <a:pt x="3722151" y="6693044"/>
                  <a:pt x="3718301" y="6697009"/>
                </a:cubicBezTo>
                <a:cubicBezTo>
                  <a:pt x="3714450" y="6700975"/>
                  <a:pt x="3709737" y="6702929"/>
                  <a:pt x="3704220" y="6702929"/>
                </a:cubicBezTo>
                <a:cubicBezTo>
                  <a:pt x="3698702" y="6702929"/>
                  <a:pt x="3693989" y="6700975"/>
                  <a:pt x="3690081" y="6697009"/>
                </a:cubicBezTo>
                <a:cubicBezTo>
                  <a:pt x="3686231" y="6693101"/>
                  <a:pt x="3684276" y="6688273"/>
                  <a:pt x="3684276" y="6682699"/>
                </a:cubicBezTo>
                <a:cubicBezTo>
                  <a:pt x="3684276" y="6677124"/>
                  <a:pt x="3686173" y="6672353"/>
                  <a:pt x="3690081" y="6668388"/>
                </a:cubicBezTo>
                <a:cubicBezTo>
                  <a:pt x="3693932" y="6664422"/>
                  <a:pt x="3698702" y="6662468"/>
                  <a:pt x="3704220" y="6662468"/>
                </a:cubicBezTo>
                <a:close/>
                <a:moveTo>
                  <a:pt x="3468809" y="6662468"/>
                </a:moveTo>
                <a:cubicBezTo>
                  <a:pt x="3474326" y="6662468"/>
                  <a:pt x="3479039" y="6664422"/>
                  <a:pt x="3482890" y="6668388"/>
                </a:cubicBezTo>
                <a:cubicBezTo>
                  <a:pt x="3486683" y="6672296"/>
                  <a:pt x="3488637" y="6677066"/>
                  <a:pt x="3488637" y="6682699"/>
                </a:cubicBezTo>
                <a:cubicBezTo>
                  <a:pt x="3488637" y="6688273"/>
                  <a:pt x="3486741" y="6693044"/>
                  <a:pt x="3482890" y="6697009"/>
                </a:cubicBezTo>
                <a:cubicBezTo>
                  <a:pt x="3479039" y="6700975"/>
                  <a:pt x="3474326" y="6702929"/>
                  <a:pt x="3468809" y="6702929"/>
                </a:cubicBezTo>
                <a:cubicBezTo>
                  <a:pt x="3463291" y="6702929"/>
                  <a:pt x="3458578" y="6700975"/>
                  <a:pt x="3454671" y="6697009"/>
                </a:cubicBezTo>
                <a:cubicBezTo>
                  <a:pt x="3450820" y="6693101"/>
                  <a:pt x="3448865" y="6688273"/>
                  <a:pt x="3448865" y="6682699"/>
                </a:cubicBezTo>
                <a:cubicBezTo>
                  <a:pt x="3448865" y="6677124"/>
                  <a:pt x="3450762" y="6672353"/>
                  <a:pt x="3454671" y="6668388"/>
                </a:cubicBezTo>
                <a:cubicBezTo>
                  <a:pt x="3458521" y="6664422"/>
                  <a:pt x="3463291" y="6662468"/>
                  <a:pt x="3468809" y="6662468"/>
                </a:cubicBezTo>
                <a:close/>
                <a:moveTo>
                  <a:pt x="3586456" y="6662411"/>
                </a:moveTo>
                <a:cubicBezTo>
                  <a:pt x="3591974" y="6662411"/>
                  <a:pt x="3596686" y="6664365"/>
                  <a:pt x="3600537" y="6668331"/>
                </a:cubicBezTo>
                <a:cubicBezTo>
                  <a:pt x="3604388" y="6672239"/>
                  <a:pt x="3606343" y="6677066"/>
                  <a:pt x="3606343" y="6682641"/>
                </a:cubicBezTo>
                <a:cubicBezTo>
                  <a:pt x="3606343" y="6688216"/>
                  <a:pt x="3604388" y="6692986"/>
                  <a:pt x="3600537" y="6696952"/>
                </a:cubicBezTo>
                <a:cubicBezTo>
                  <a:pt x="3596686" y="6700918"/>
                  <a:pt x="3591974" y="6702872"/>
                  <a:pt x="3586456" y="6702872"/>
                </a:cubicBezTo>
                <a:cubicBezTo>
                  <a:pt x="3580939" y="6702872"/>
                  <a:pt x="3576226" y="6700918"/>
                  <a:pt x="3572376" y="6696952"/>
                </a:cubicBezTo>
                <a:cubicBezTo>
                  <a:pt x="3568525" y="6693044"/>
                  <a:pt x="3566571" y="6688274"/>
                  <a:pt x="3566571" y="6682641"/>
                </a:cubicBezTo>
                <a:cubicBezTo>
                  <a:pt x="3566571" y="6677066"/>
                  <a:pt x="3568525" y="6672296"/>
                  <a:pt x="3572376" y="6668331"/>
                </a:cubicBezTo>
                <a:cubicBezTo>
                  <a:pt x="3576226" y="6664365"/>
                  <a:pt x="3580939" y="6662411"/>
                  <a:pt x="3586456" y="6662411"/>
                </a:cubicBezTo>
                <a:close/>
                <a:moveTo>
                  <a:pt x="3355471" y="6660514"/>
                </a:moveTo>
                <a:lnTo>
                  <a:pt x="3355529" y="6660514"/>
                </a:lnTo>
                <a:lnTo>
                  <a:pt x="3355500" y="6660525"/>
                </a:lnTo>
                <a:close/>
                <a:moveTo>
                  <a:pt x="3819454" y="6657008"/>
                </a:moveTo>
                <a:cubicBezTo>
                  <a:pt x="3823477" y="6657008"/>
                  <a:pt x="3826982" y="6658215"/>
                  <a:pt x="3829971" y="6660629"/>
                </a:cubicBezTo>
                <a:cubicBezTo>
                  <a:pt x="3832960" y="6662986"/>
                  <a:pt x="3834799" y="6666146"/>
                  <a:pt x="3835489" y="6669940"/>
                </a:cubicBezTo>
                <a:lnTo>
                  <a:pt x="3802843" y="6669940"/>
                </a:lnTo>
                <a:cubicBezTo>
                  <a:pt x="3803763" y="6666146"/>
                  <a:pt x="3805775" y="6663043"/>
                  <a:pt x="3808879" y="6660629"/>
                </a:cubicBezTo>
                <a:cubicBezTo>
                  <a:pt x="3811982" y="6658215"/>
                  <a:pt x="3815430" y="6657008"/>
                  <a:pt x="3819454" y="6657008"/>
                </a:cubicBezTo>
                <a:close/>
                <a:moveTo>
                  <a:pt x="3246042" y="6657008"/>
                </a:moveTo>
                <a:cubicBezTo>
                  <a:pt x="3250065" y="6657008"/>
                  <a:pt x="3253571" y="6658273"/>
                  <a:pt x="3256560" y="6660629"/>
                </a:cubicBezTo>
                <a:cubicBezTo>
                  <a:pt x="3259548" y="6662986"/>
                  <a:pt x="3261387" y="6666146"/>
                  <a:pt x="3262077" y="6669940"/>
                </a:cubicBezTo>
                <a:lnTo>
                  <a:pt x="3229432" y="6669940"/>
                </a:lnTo>
                <a:cubicBezTo>
                  <a:pt x="3230351" y="6666146"/>
                  <a:pt x="3232363" y="6663043"/>
                  <a:pt x="3235467" y="6660629"/>
                </a:cubicBezTo>
                <a:cubicBezTo>
                  <a:pt x="3238570" y="6658215"/>
                  <a:pt x="3242019" y="6657008"/>
                  <a:pt x="3246042" y="6657008"/>
                </a:cubicBezTo>
                <a:close/>
                <a:moveTo>
                  <a:pt x="2774128" y="6646319"/>
                </a:moveTo>
                <a:cubicBezTo>
                  <a:pt x="2794243" y="6646319"/>
                  <a:pt x="2801370" y="6665227"/>
                  <a:pt x="2801370" y="6682929"/>
                </a:cubicBezTo>
                <a:cubicBezTo>
                  <a:pt x="2801370" y="6718735"/>
                  <a:pt x="2780508" y="6721494"/>
                  <a:pt x="2774128" y="6721494"/>
                </a:cubicBezTo>
                <a:cubicBezTo>
                  <a:pt x="2754242" y="6721494"/>
                  <a:pt x="2747115" y="6701608"/>
                  <a:pt x="2747115" y="6682929"/>
                </a:cubicBezTo>
                <a:cubicBezTo>
                  <a:pt x="2747115" y="6665227"/>
                  <a:pt x="2754185" y="6646319"/>
                  <a:pt x="2774128" y="6646319"/>
                </a:cubicBezTo>
                <a:close/>
                <a:moveTo>
                  <a:pt x="2839648" y="6635398"/>
                </a:moveTo>
                <a:lnTo>
                  <a:pt x="2839648" y="6731780"/>
                </a:lnTo>
                <a:lnTo>
                  <a:pt x="2839648" y="6731838"/>
                </a:lnTo>
                <a:lnTo>
                  <a:pt x="2861717" y="6731838"/>
                </a:lnTo>
                <a:lnTo>
                  <a:pt x="2861717" y="6659537"/>
                </a:lnTo>
                <a:lnTo>
                  <a:pt x="2862694" y="6658962"/>
                </a:lnTo>
                <a:cubicBezTo>
                  <a:pt x="2869706" y="6654939"/>
                  <a:pt x="2877925" y="6650743"/>
                  <a:pt x="2885856" y="6649938"/>
                </a:cubicBezTo>
                <a:cubicBezTo>
                  <a:pt x="2886948" y="6649767"/>
                  <a:pt x="2888213" y="6649767"/>
                  <a:pt x="2889535" y="6649767"/>
                </a:cubicBezTo>
                <a:cubicBezTo>
                  <a:pt x="2892006" y="6649767"/>
                  <a:pt x="2894362" y="6649938"/>
                  <a:pt x="2895972" y="6650111"/>
                </a:cubicBezTo>
                <a:lnTo>
                  <a:pt x="2895972" y="6635455"/>
                </a:lnTo>
                <a:cubicBezTo>
                  <a:pt x="2886086" y="6635972"/>
                  <a:pt x="2873327" y="6640685"/>
                  <a:pt x="2864763" y="6646950"/>
                </a:cubicBezTo>
                <a:lnTo>
                  <a:pt x="2861717" y="6649191"/>
                </a:lnTo>
                <a:lnTo>
                  <a:pt x="2861717" y="6635398"/>
                </a:lnTo>
                <a:close/>
                <a:moveTo>
                  <a:pt x="2510728" y="6635398"/>
                </a:moveTo>
                <a:lnTo>
                  <a:pt x="2510728" y="6731780"/>
                </a:lnTo>
                <a:lnTo>
                  <a:pt x="2532740" y="6731780"/>
                </a:lnTo>
                <a:lnTo>
                  <a:pt x="2532740" y="6635398"/>
                </a:lnTo>
                <a:close/>
                <a:moveTo>
                  <a:pt x="2968273" y="6632237"/>
                </a:moveTo>
                <a:cubicBezTo>
                  <a:pt x="2958445" y="6632237"/>
                  <a:pt x="2945399" y="6638617"/>
                  <a:pt x="2937525" y="6644939"/>
                </a:cubicBezTo>
                <a:lnTo>
                  <a:pt x="2934421" y="6647468"/>
                </a:lnTo>
                <a:lnTo>
                  <a:pt x="2934421" y="6635398"/>
                </a:lnTo>
                <a:lnTo>
                  <a:pt x="2912351" y="6635398"/>
                </a:lnTo>
                <a:lnTo>
                  <a:pt x="2912351" y="6731724"/>
                </a:lnTo>
                <a:lnTo>
                  <a:pt x="2934421" y="6731724"/>
                </a:lnTo>
                <a:lnTo>
                  <a:pt x="2934421" y="6656319"/>
                </a:lnTo>
                <a:lnTo>
                  <a:pt x="2935226" y="6655744"/>
                </a:lnTo>
                <a:cubicBezTo>
                  <a:pt x="2940456" y="6652123"/>
                  <a:pt x="2949077" y="6648445"/>
                  <a:pt x="2956548" y="6648445"/>
                </a:cubicBezTo>
                <a:cubicBezTo>
                  <a:pt x="2973273" y="6648445"/>
                  <a:pt x="2973273" y="6665112"/>
                  <a:pt x="2973273" y="6673101"/>
                </a:cubicBezTo>
                <a:lnTo>
                  <a:pt x="2973273" y="6731781"/>
                </a:lnTo>
                <a:lnTo>
                  <a:pt x="2995343" y="6731781"/>
                </a:lnTo>
                <a:lnTo>
                  <a:pt x="2995343" y="6665572"/>
                </a:lnTo>
                <a:cubicBezTo>
                  <a:pt x="2995343" y="6662526"/>
                  <a:pt x="2995113" y="6659997"/>
                  <a:pt x="2994596" y="6657813"/>
                </a:cubicBezTo>
                <a:lnTo>
                  <a:pt x="2994309" y="6656491"/>
                </a:lnTo>
                <a:lnTo>
                  <a:pt x="2995458" y="6655744"/>
                </a:lnTo>
                <a:cubicBezTo>
                  <a:pt x="3002585" y="6651089"/>
                  <a:pt x="3010343" y="6648445"/>
                  <a:pt x="3016723" y="6648445"/>
                </a:cubicBezTo>
                <a:cubicBezTo>
                  <a:pt x="3034195" y="6648445"/>
                  <a:pt x="3034195" y="6667008"/>
                  <a:pt x="3034195" y="6673101"/>
                </a:cubicBezTo>
                <a:lnTo>
                  <a:pt x="3034195" y="6731781"/>
                </a:lnTo>
                <a:lnTo>
                  <a:pt x="3034252" y="6731781"/>
                </a:lnTo>
                <a:lnTo>
                  <a:pt x="3056322" y="6731781"/>
                </a:lnTo>
                <a:lnTo>
                  <a:pt x="3056322" y="6665572"/>
                </a:lnTo>
                <a:cubicBezTo>
                  <a:pt x="3056322" y="6655572"/>
                  <a:pt x="3053621" y="6632237"/>
                  <a:pt x="3028275" y="6632237"/>
                </a:cubicBezTo>
                <a:cubicBezTo>
                  <a:pt x="3020057" y="6632237"/>
                  <a:pt x="3008332" y="6637295"/>
                  <a:pt x="2994309" y="6646836"/>
                </a:cubicBezTo>
                <a:lnTo>
                  <a:pt x="2992469" y="6648100"/>
                </a:lnTo>
                <a:lnTo>
                  <a:pt x="2991492" y="6646088"/>
                </a:lnTo>
                <a:cubicBezTo>
                  <a:pt x="2986952" y="6636892"/>
                  <a:pt x="2979193" y="6632237"/>
                  <a:pt x="2968273" y="6632237"/>
                </a:cubicBezTo>
                <a:close/>
                <a:moveTo>
                  <a:pt x="2612743" y="6632237"/>
                </a:moveTo>
                <a:cubicBezTo>
                  <a:pt x="2601996" y="6632237"/>
                  <a:pt x="2588029" y="6638847"/>
                  <a:pt x="2579638" y="6644996"/>
                </a:cubicBezTo>
                <a:lnTo>
                  <a:pt x="2576592" y="6647238"/>
                </a:lnTo>
                <a:lnTo>
                  <a:pt x="2576592" y="6635398"/>
                </a:lnTo>
                <a:lnTo>
                  <a:pt x="2554522" y="6635398"/>
                </a:lnTo>
                <a:lnTo>
                  <a:pt x="2554522" y="6731781"/>
                </a:lnTo>
                <a:lnTo>
                  <a:pt x="2576592" y="6731781"/>
                </a:lnTo>
                <a:lnTo>
                  <a:pt x="2576592" y="6656261"/>
                </a:lnTo>
                <a:lnTo>
                  <a:pt x="2577569" y="6655686"/>
                </a:lnTo>
                <a:cubicBezTo>
                  <a:pt x="2583833" y="6652065"/>
                  <a:pt x="2593949" y="6648445"/>
                  <a:pt x="2602283" y="6648445"/>
                </a:cubicBezTo>
                <a:cubicBezTo>
                  <a:pt x="2618778" y="6648445"/>
                  <a:pt x="2618778" y="6665112"/>
                  <a:pt x="2618778" y="6673101"/>
                </a:cubicBezTo>
                <a:lnTo>
                  <a:pt x="2618778" y="6731781"/>
                </a:lnTo>
                <a:lnTo>
                  <a:pt x="2640790" y="6731781"/>
                </a:lnTo>
                <a:lnTo>
                  <a:pt x="2640790" y="6665572"/>
                </a:lnTo>
                <a:cubicBezTo>
                  <a:pt x="2640790" y="6655572"/>
                  <a:pt x="2638088" y="6632237"/>
                  <a:pt x="2612743" y="6632237"/>
                </a:cubicBezTo>
                <a:close/>
                <a:moveTo>
                  <a:pt x="2774128" y="6632180"/>
                </a:moveTo>
                <a:cubicBezTo>
                  <a:pt x="2742115" y="6632180"/>
                  <a:pt x="2725218" y="6649479"/>
                  <a:pt x="2725218" y="6682469"/>
                </a:cubicBezTo>
                <a:cubicBezTo>
                  <a:pt x="2725218" y="6715459"/>
                  <a:pt x="2743035" y="6734368"/>
                  <a:pt x="2774128" y="6734368"/>
                </a:cubicBezTo>
                <a:cubicBezTo>
                  <a:pt x="2805681" y="6734368"/>
                  <a:pt x="2823038" y="6714424"/>
                  <a:pt x="2823038" y="6682469"/>
                </a:cubicBezTo>
                <a:cubicBezTo>
                  <a:pt x="2823038" y="6650514"/>
                  <a:pt x="2806141" y="6632180"/>
                  <a:pt x="2774128" y="6632180"/>
                </a:cubicBezTo>
                <a:close/>
                <a:moveTo>
                  <a:pt x="3116784" y="6632122"/>
                </a:moveTo>
                <a:cubicBezTo>
                  <a:pt x="3105692" y="6632122"/>
                  <a:pt x="3094312" y="6635456"/>
                  <a:pt x="3083852" y="6641835"/>
                </a:cubicBezTo>
                <a:lnTo>
                  <a:pt x="3083852" y="6649307"/>
                </a:lnTo>
                <a:cubicBezTo>
                  <a:pt x="3094369" y="6646146"/>
                  <a:pt x="3104600" y="6645456"/>
                  <a:pt x="3111554" y="6645456"/>
                </a:cubicBezTo>
                <a:cubicBezTo>
                  <a:pt x="3122244" y="6645456"/>
                  <a:pt x="3133106" y="6651376"/>
                  <a:pt x="3133106" y="6664537"/>
                </a:cubicBezTo>
                <a:lnTo>
                  <a:pt x="3133106" y="6672411"/>
                </a:lnTo>
                <a:lnTo>
                  <a:pt x="3131267" y="6672411"/>
                </a:lnTo>
                <a:cubicBezTo>
                  <a:pt x="3102415" y="6673618"/>
                  <a:pt x="3072932" y="6678733"/>
                  <a:pt x="3072932" y="6707987"/>
                </a:cubicBezTo>
                <a:cubicBezTo>
                  <a:pt x="3072932" y="6725286"/>
                  <a:pt x="3087012" y="6734367"/>
                  <a:pt x="3100979" y="6734367"/>
                </a:cubicBezTo>
                <a:lnTo>
                  <a:pt x="3100979" y="6734252"/>
                </a:lnTo>
                <a:cubicBezTo>
                  <a:pt x="3111841" y="6734252"/>
                  <a:pt x="3124313" y="6727413"/>
                  <a:pt x="3131325" y="6717700"/>
                </a:cubicBezTo>
                <a:lnTo>
                  <a:pt x="3134830" y="6712872"/>
                </a:lnTo>
                <a:lnTo>
                  <a:pt x="3134830" y="6731666"/>
                </a:lnTo>
                <a:lnTo>
                  <a:pt x="3154371" y="6731666"/>
                </a:lnTo>
                <a:lnTo>
                  <a:pt x="3154371" y="6661664"/>
                </a:lnTo>
                <a:cubicBezTo>
                  <a:pt x="3154371" y="6639881"/>
                  <a:pt x="3134946" y="6632122"/>
                  <a:pt x="3116784" y="6632122"/>
                </a:cubicBezTo>
                <a:close/>
                <a:moveTo>
                  <a:pt x="3818936" y="6630685"/>
                </a:moveTo>
                <a:cubicBezTo>
                  <a:pt x="3803591" y="6630685"/>
                  <a:pt x="3791234" y="6635628"/>
                  <a:pt x="3781751" y="6645399"/>
                </a:cubicBezTo>
                <a:cubicBezTo>
                  <a:pt x="3772268" y="6655227"/>
                  <a:pt x="3767555" y="6668388"/>
                  <a:pt x="3767555" y="6683216"/>
                </a:cubicBezTo>
                <a:cubicBezTo>
                  <a:pt x="3767555" y="6698044"/>
                  <a:pt x="3772613" y="6710344"/>
                  <a:pt x="3782671" y="6720114"/>
                </a:cubicBezTo>
                <a:cubicBezTo>
                  <a:pt x="3792728" y="6729885"/>
                  <a:pt x="3805660" y="6734770"/>
                  <a:pt x="3821350" y="6734770"/>
                </a:cubicBezTo>
                <a:cubicBezTo>
                  <a:pt x="3830661" y="6734770"/>
                  <a:pt x="3839225" y="6733045"/>
                  <a:pt x="3847041" y="6729597"/>
                </a:cubicBezTo>
                <a:cubicBezTo>
                  <a:pt x="3854857" y="6726148"/>
                  <a:pt x="3860719" y="6721550"/>
                  <a:pt x="3864685" y="6715803"/>
                </a:cubicBezTo>
                <a:lnTo>
                  <a:pt x="3864628" y="6715746"/>
                </a:lnTo>
                <a:cubicBezTo>
                  <a:pt x="3865433" y="6714654"/>
                  <a:pt x="3865777" y="6713447"/>
                  <a:pt x="3865605" y="6712240"/>
                </a:cubicBezTo>
                <a:cubicBezTo>
                  <a:pt x="3865433" y="6711033"/>
                  <a:pt x="3864743" y="6710056"/>
                  <a:pt x="3863593" y="6709309"/>
                </a:cubicBezTo>
                <a:lnTo>
                  <a:pt x="3846983" y="6698389"/>
                </a:lnTo>
                <a:cubicBezTo>
                  <a:pt x="3845662" y="6697527"/>
                  <a:pt x="3844340" y="6697182"/>
                  <a:pt x="3843075" y="6697297"/>
                </a:cubicBezTo>
                <a:cubicBezTo>
                  <a:pt x="3841811" y="6697412"/>
                  <a:pt x="3840546" y="6698101"/>
                  <a:pt x="3839397" y="6699251"/>
                </a:cubicBezTo>
                <a:cubicBezTo>
                  <a:pt x="3836753" y="6701895"/>
                  <a:pt x="3833994" y="6703849"/>
                  <a:pt x="3831121" y="6705055"/>
                </a:cubicBezTo>
                <a:cubicBezTo>
                  <a:pt x="3828247" y="6706263"/>
                  <a:pt x="3825143" y="6706895"/>
                  <a:pt x="3821753" y="6706895"/>
                </a:cubicBezTo>
                <a:cubicBezTo>
                  <a:pt x="3816695" y="6706895"/>
                  <a:pt x="3812385" y="6705573"/>
                  <a:pt x="3808821" y="6702929"/>
                </a:cubicBezTo>
                <a:cubicBezTo>
                  <a:pt x="3805258" y="6700286"/>
                  <a:pt x="3803016" y="6696665"/>
                  <a:pt x="3802097" y="6692124"/>
                </a:cubicBezTo>
                <a:lnTo>
                  <a:pt x="3863478" y="6692124"/>
                </a:lnTo>
                <a:cubicBezTo>
                  <a:pt x="3865203" y="6692124"/>
                  <a:pt x="3866524" y="6691434"/>
                  <a:pt x="3867444" y="6690170"/>
                </a:cubicBezTo>
                <a:cubicBezTo>
                  <a:pt x="3868363" y="6688906"/>
                  <a:pt x="3868823" y="6687182"/>
                  <a:pt x="3868823" y="6684997"/>
                </a:cubicBezTo>
                <a:lnTo>
                  <a:pt x="3868823" y="6679365"/>
                </a:lnTo>
                <a:cubicBezTo>
                  <a:pt x="3868823" y="6665686"/>
                  <a:pt x="3864225" y="6654134"/>
                  <a:pt x="3854972" y="6644766"/>
                </a:cubicBezTo>
                <a:cubicBezTo>
                  <a:pt x="3845719" y="6635398"/>
                  <a:pt x="3834282" y="6630685"/>
                  <a:pt x="3818936" y="6630685"/>
                </a:cubicBezTo>
                <a:close/>
                <a:moveTo>
                  <a:pt x="3581801" y="6630685"/>
                </a:moveTo>
                <a:cubicBezTo>
                  <a:pt x="3567720" y="6630685"/>
                  <a:pt x="3555938" y="6635686"/>
                  <a:pt x="3546340" y="6645743"/>
                </a:cubicBezTo>
                <a:cubicBezTo>
                  <a:pt x="3536742" y="6655744"/>
                  <a:pt x="3531972" y="6668101"/>
                  <a:pt x="3531972" y="6682699"/>
                </a:cubicBezTo>
                <a:cubicBezTo>
                  <a:pt x="3531972" y="6697297"/>
                  <a:pt x="3536742" y="6709596"/>
                  <a:pt x="3546340" y="6719654"/>
                </a:cubicBezTo>
                <a:cubicBezTo>
                  <a:pt x="3555938" y="6729712"/>
                  <a:pt x="3567778" y="6734712"/>
                  <a:pt x="3581801" y="6734712"/>
                </a:cubicBezTo>
                <a:cubicBezTo>
                  <a:pt x="3586514" y="6734712"/>
                  <a:pt x="3590939" y="6733965"/>
                  <a:pt x="3594963" y="6732413"/>
                </a:cubicBezTo>
                <a:cubicBezTo>
                  <a:pt x="3598986" y="6730861"/>
                  <a:pt x="3602606" y="6728562"/>
                  <a:pt x="3605825" y="6725459"/>
                </a:cubicBezTo>
                <a:lnTo>
                  <a:pt x="3605825" y="6727126"/>
                </a:lnTo>
                <a:cubicBezTo>
                  <a:pt x="3605825" y="6728447"/>
                  <a:pt x="3606285" y="6729539"/>
                  <a:pt x="3607261" y="6730459"/>
                </a:cubicBezTo>
                <a:cubicBezTo>
                  <a:pt x="3608239" y="6731379"/>
                  <a:pt x="3609331" y="6731838"/>
                  <a:pt x="3610653" y="6731838"/>
                </a:cubicBezTo>
                <a:lnTo>
                  <a:pt x="3635711" y="6731838"/>
                </a:lnTo>
                <a:cubicBezTo>
                  <a:pt x="3636976" y="6731838"/>
                  <a:pt x="3638010" y="6731379"/>
                  <a:pt x="3638929" y="6730459"/>
                </a:cubicBezTo>
                <a:cubicBezTo>
                  <a:pt x="3639792" y="6729539"/>
                  <a:pt x="3640251" y="6728447"/>
                  <a:pt x="3640251" y="6727126"/>
                </a:cubicBezTo>
                <a:lnTo>
                  <a:pt x="3640251" y="6638042"/>
                </a:lnTo>
                <a:cubicBezTo>
                  <a:pt x="3640251" y="6636663"/>
                  <a:pt x="3639792" y="6635570"/>
                  <a:pt x="3638929" y="6634709"/>
                </a:cubicBezTo>
                <a:cubicBezTo>
                  <a:pt x="3638067" y="6633847"/>
                  <a:pt x="3636976" y="6633387"/>
                  <a:pt x="3635596" y="6633387"/>
                </a:cubicBezTo>
                <a:lnTo>
                  <a:pt x="3610481" y="6633387"/>
                </a:lnTo>
                <a:cubicBezTo>
                  <a:pt x="3609101" y="6633387"/>
                  <a:pt x="3608066" y="6633847"/>
                  <a:pt x="3607147" y="6634709"/>
                </a:cubicBezTo>
                <a:cubicBezTo>
                  <a:pt x="3606227" y="6635570"/>
                  <a:pt x="3605825" y="6636663"/>
                  <a:pt x="3605825" y="6638042"/>
                </a:cubicBezTo>
                <a:lnTo>
                  <a:pt x="3605825" y="6639824"/>
                </a:lnTo>
                <a:cubicBezTo>
                  <a:pt x="3602606" y="6636835"/>
                  <a:pt x="3598986" y="6634536"/>
                  <a:pt x="3594963" y="6632984"/>
                </a:cubicBezTo>
                <a:cubicBezTo>
                  <a:pt x="3590939" y="6631432"/>
                  <a:pt x="3586572" y="6630685"/>
                  <a:pt x="3581801" y="6630685"/>
                </a:cubicBezTo>
                <a:close/>
                <a:moveTo>
                  <a:pt x="3368058" y="6630685"/>
                </a:moveTo>
                <a:cubicBezTo>
                  <a:pt x="3361793" y="6630685"/>
                  <a:pt x="3356218" y="6631892"/>
                  <a:pt x="3351391" y="6634364"/>
                </a:cubicBezTo>
                <a:cubicBezTo>
                  <a:pt x="3346563" y="6636835"/>
                  <a:pt x="3342597" y="6640398"/>
                  <a:pt x="3339436" y="6645169"/>
                </a:cubicBezTo>
                <a:lnTo>
                  <a:pt x="3339436" y="6638042"/>
                </a:lnTo>
                <a:cubicBezTo>
                  <a:pt x="3339436" y="6636663"/>
                  <a:pt x="3338976" y="6635570"/>
                  <a:pt x="3338114" y="6634709"/>
                </a:cubicBezTo>
                <a:cubicBezTo>
                  <a:pt x="3337252" y="6633847"/>
                  <a:pt x="3336160" y="6633387"/>
                  <a:pt x="3334781" y="6633387"/>
                </a:cubicBezTo>
                <a:lnTo>
                  <a:pt x="3309665" y="6633387"/>
                </a:lnTo>
                <a:cubicBezTo>
                  <a:pt x="3308285" y="6633387"/>
                  <a:pt x="3307194" y="6633847"/>
                  <a:pt x="3306331" y="6634709"/>
                </a:cubicBezTo>
                <a:cubicBezTo>
                  <a:pt x="3305469" y="6635570"/>
                  <a:pt x="3305009" y="6636663"/>
                  <a:pt x="3305009" y="6638042"/>
                </a:cubicBezTo>
                <a:lnTo>
                  <a:pt x="3305009" y="6727240"/>
                </a:lnTo>
                <a:cubicBezTo>
                  <a:pt x="3305009" y="6728620"/>
                  <a:pt x="3305469" y="6729712"/>
                  <a:pt x="3306331" y="6730574"/>
                </a:cubicBezTo>
                <a:cubicBezTo>
                  <a:pt x="3307194" y="6731494"/>
                  <a:pt x="3308285" y="6731896"/>
                  <a:pt x="3309665" y="6731896"/>
                </a:cubicBezTo>
                <a:lnTo>
                  <a:pt x="3334781" y="6731896"/>
                </a:lnTo>
                <a:cubicBezTo>
                  <a:pt x="3336160" y="6731896"/>
                  <a:pt x="3337252" y="6731436"/>
                  <a:pt x="3338114" y="6730574"/>
                </a:cubicBezTo>
                <a:cubicBezTo>
                  <a:pt x="3338976" y="6729712"/>
                  <a:pt x="3339436" y="6728620"/>
                  <a:pt x="3339436" y="6727240"/>
                </a:cubicBezTo>
                <a:lnTo>
                  <a:pt x="3339436" y="6676664"/>
                </a:lnTo>
                <a:cubicBezTo>
                  <a:pt x="3339436" y="6671722"/>
                  <a:pt x="3340930" y="6667813"/>
                  <a:pt x="3343976" y="6664882"/>
                </a:cubicBezTo>
                <a:lnTo>
                  <a:pt x="3355500" y="6660525"/>
                </a:lnTo>
                <a:lnTo>
                  <a:pt x="3366908" y="6664882"/>
                </a:lnTo>
                <a:cubicBezTo>
                  <a:pt x="3369839" y="6667813"/>
                  <a:pt x="3371334" y="6671722"/>
                  <a:pt x="3371334" y="6676664"/>
                </a:cubicBezTo>
                <a:lnTo>
                  <a:pt x="3371334" y="6727298"/>
                </a:lnTo>
                <a:cubicBezTo>
                  <a:pt x="3371334" y="6728677"/>
                  <a:pt x="3371794" y="6729769"/>
                  <a:pt x="3372655" y="6730632"/>
                </a:cubicBezTo>
                <a:cubicBezTo>
                  <a:pt x="3373518" y="6731551"/>
                  <a:pt x="3374610" y="6731954"/>
                  <a:pt x="3375989" y="6731954"/>
                </a:cubicBezTo>
                <a:lnTo>
                  <a:pt x="3401105" y="6731954"/>
                </a:lnTo>
                <a:cubicBezTo>
                  <a:pt x="3402484" y="6731954"/>
                  <a:pt x="3403576" y="6731494"/>
                  <a:pt x="3404439" y="6730632"/>
                </a:cubicBezTo>
                <a:cubicBezTo>
                  <a:pt x="3405300" y="6729769"/>
                  <a:pt x="3405760" y="6728677"/>
                  <a:pt x="3405760" y="6727298"/>
                </a:cubicBezTo>
                <a:lnTo>
                  <a:pt x="3405760" y="6673848"/>
                </a:lnTo>
                <a:cubicBezTo>
                  <a:pt x="3405760" y="6659767"/>
                  <a:pt x="3402600" y="6649077"/>
                  <a:pt x="3396220" y="6641720"/>
                </a:cubicBezTo>
                <a:cubicBezTo>
                  <a:pt x="3389840" y="6634364"/>
                  <a:pt x="3380415" y="6630685"/>
                  <a:pt x="3368058" y="6630685"/>
                </a:cubicBezTo>
                <a:close/>
                <a:moveTo>
                  <a:pt x="3245524" y="6630685"/>
                </a:moveTo>
                <a:cubicBezTo>
                  <a:pt x="3230179" y="6630685"/>
                  <a:pt x="3217823" y="6635570"/>
                  <a:pt x="3208339" y="6645399"/>
                </a:cubicBezTo>
                <a:cubicBezTo>
                  <a:pt x="3198856" y="6655227"/>
                  <a:pt x="3194143" y="6668388"/>
                  <a:pt x="3194143" y="6683216"/>
                </a:cubicBezTo>
                <a:cubicBezTo>
                  <a:pt x="3194143" y="6698044"/>
                  <a:pt x="3199201" y="6710344"/>
                  <a:pt x="3209259" y="6720114"/>
                </a:cubicBezTo>
                <a:cubicBezTo>
                  <a:pt x="3219317" y="6729885"/>
                  <a:pt x="3232248" y="6734770"/>
                  <a:pt x="3247939" y="6734770"/>
                </a:cubicBezTo>
                <a:cubicBezTo>
                  <a:pt x="3257249" y="6734770"/>
                  <a:pt x="3265813" y="6733045"/>
                  <a:pt x="3273629" y="6729597"/>
                </a:cubicBezTo>
                <a:cubicBezTo>
                  <a:pt x="3281446" y="6726148"/>
                  <a:pt x="3287308" y="6721550"/>
                  <a:pt x="3291273" y="6715803"/>
                </a:cubicBezTo>
                <a:lnTo>
                  <a:pt x="3291216" y="6715746"/>
                </a:lnTo>
                <a:cubicBezTo>
                  <a:pt x="3292021" y="6714654"/>
                  <a:pt x="3292365" y="6713447"/>
                  <a:pt x="3292193" y="6712240"/>
                </a:cubicBezTo>
                <a:cubicBezTo>
                  <a:pt x="3292021" y="6711033"/>
                  <a:pt x="3291331" y="6710056"/>
                  <a:pt x="3290182" y="6709309"/>
                </a:cubicBezTo>
                <a:lnTo>
                  <a:pt x="3273571" y="6698389"/>
                </a:lnTo>
                <a:cubicBezTo>
                  <a:pt x="3272250" y="6697527"/>
                  <a:pt x="3270928" y="6697182"/>
                  <a:pt x="3269663" y="6697297"/>
                </a:cubicBezTo>
                <a:cubicBezTo>
                  <a:pt x="3268399" y="6697412"/>
                  <a:pt x="3267134" y="6698101"/>
                  <a:pt x="3265985" y="6699251"/>
                </a:cubicBezTo>
                <a:cubicBezTo>
                  <a:pt x="3263341" y="6701895"/>
                  <a:pt x="3260583" y="6703849"/>
                  <a:pt x="3257709" y="6705055"/>
                </a:cubicBezTo>
                <a:cubicBezTo>
                  <a:pt x="3254835" y="6706263"/>
                  <a:pt x="3251732" y="6706895"/>
                  <a:pt x="3248341" y="6706895"/>
                </a:cubicBezTo>
                <a:cubicBezTo>
                  <a:pt x="3243283" y="6706895"/>
                  <a:pt x="3238973" y="6705573"/>
                  <a:pt x="3235410" y="6702929"/>
                </a:cubicBezTo>
                <a:cubicBezTo>
                  <a:pt x="3231846" y="6700286"/>
                  <a:pt x="3229604" y="6696665"/>
                  <a:pt x="3228685" y="6692124"/>
                </a:cubicBezTo>
                <a:lnTo>
                  <a:pt x="3290066" y="6692124"/>
                </a:lnTo>
                <a:cubicBezTo>
                  <a:pt x="3291791" y="6692124"/>
                  <a:pt x="3293113" y="6691434"/>
                  <a:pt x="3294032" y="6690170"/>
                </a:cubicBezTo>
                <a:cubicBezTo>
                  <a:pt x="3294951" y="6688906"/>
                  <a:pt x="3295411" y="6687182"/>
                  <a:pt x="3295411" y="6684997"/>
                </a:cubicBezTo>
                <a:lnTo>
                  <a:pt x="3295411" y="6679365"/>
                </a:lnTo>
                <a:cubicBezTo>
                  <a:pt x="3295411" y="6665686"/>
                  <a:pt x="3290813" y="6654134"/>
                  <a:pt x="3281560" y="6644766"/>
                </a:cubicBezTo>
                <a:cubicBezTo>
                  <a:pt x="3272307" y="6635398"/>
                  <a:pt x="3260870" y="6630685"/>
                  <a:pt x="3245524" y="6630685"/>
                </a:cubicBezTo>
                <a:close/>
                <a:moveTo>
                  <a:pt x="3698013" y="6630570"/>
                </a:moveTo>
                <a:cubicBezTo>
                  <a:pt x="3684449" y="6630570"/>
                  <a:pt x="3673012" y="6635455"/>
                  <a:pt x="3663701" y="6645226"/>
                </a:cubicBezTo>
                <a:cubicBezTo>
                  <a:pt x="3654390" y="6654939"/>
                  <a:pt x="3649735" y="6667410"/>
                  <a:pt x="3649735" y="6682583"/>
                </a:cubicBezTo>
                <a:cubicBezTo>
                  <a:pt x="3649735" y="6697756"/>
                  <a:pt x="3654390" y="6710228"/>
                  <a:pt x="3663701" y="6719999"/>
                </a:cubicBezTo>
                <a:cubicBezTo>
                  <a:pt x="3673012" y="6729769"/>
                  <a:pt x="3684449" y="6734654"/>
                  <a:pt x="3698013" y="6734654"/>
                </a:cubicBezTo>
                <a:cubicBezTo>
                  <a:pt x="3703243" y="6734654"/>
                  <a:pt x="3708128" y="6733735"/>
                  <a:pt x="3712669" y="6731896"/>
                </a:cubicBezTo>
                <a:cubicBezTo>
                  <a:pt x="3717209" y="6730056"/>
                  <a:pt x="3720829" y="6727585"/>
                  <a:pt x="3723531" y="6724424"/>
                </a:cubicBezTo>
                <a:lnTo>
                  <a:pt x="3723531" y="6728792"/>
                </a:lnTo>
                <a:cubicBezTo>
                  <a:pt x="3723531" y="6735344"/>
                  <a:pt x="3721692" y="6740344"/>
                  <a:pt x="3717956" y="6743850"/>
                </a:cubicBezTo>
                <a:cubicBezTo>
                  <a:pt x="3714278" y="6747356"/>
                  <a:pt x="3708932" y="6749138"/>
                  <a:pt x="3702035" y="6749138"/>
                </a:cubicBezTo>
                <a:cubicBezTo>
                  <a:pt x="3698243" y="6749138"/>
                  <a:pt x="3694679" y="6748391"/>
                  <a:pt x="3691289" y="6746896"/>
                </a:cubicBezTo>
                <a:cubicBezTo>
                  <a:pt x="3687897" y="6745402"/>
                  <a:pt x="3684564" y="6743103"/>
                  <a:pt x="3681288" y="6739942"/>
                </a:cubicBezTo>
                <a:cubicBezTo>
                  <a:pt x="3680196" y="6739022"/>
                  <a:pt x="3679046" y="6738505"/>
                  <a:pt x="3677667" y="6738505"/>
                </a:cubicBezTo>
                <a:cubicBezTo>
                  <a:pt x="3676287" y="6738447"/>
                  <a:pt x="3674966" y="6738907"/>
                  <a:pt x="3673587" y="6739827"/>
                </a:cubicBezTo>
                <a:lnTo>
                  <a:pt x="3656115" y="6751494"/>
                </a:lnTo>
                <a:cubicBezTo>
                  <a:pt x="3654103" y="6752759"/>
                  <a:pt x="3652954" y="6754253"/>
                  <a:pt x="3652666" y="6755977"/>
                </a:cubicBezTo>
                <a:cubicBezTo>
                  <a:pt x="3652321" y="6757644"/>
                  <a:pt x="3652838" y="6759253"/>
                  <a:pt x="3654218" y="6760805"/>
                </a:cubicBezTo>
                <a:cubicBezTo>
                  <a:pt x="3659103" y="6766494"/>
                  <a:pt x="3665770" y="6771035"/>
                  <a:pt x="3674334" y="6774369"/>
                </a:cubicBezTo>
                <a:cubicBezTo>
                  <a:pt x="3682840" y="6777702"/>
                  <a:pt x="3692035" y="6779368"/>
                  <a:pt x="3701921" y="6779368"/>
                </a:cubicBezTo>
                <a:cubicBezTo>
                  <a:pt x="3718588" y="6779368"/>
                  <a:pt x="3732094" y="6774886"/>
                  <a:pt x="3742382" y="6765805"/>
                </a:cubicBezTo>
                <a:cubicBezTo>
                  <a:pt x="3752670" y="6756724"/>
                  <a:pt x="3757842" y="6744425"/>
                  <a:pt x="3757842" y="6728907"/>
                </a:cubicBezTo>
                <a:lnTo>
                  <a:pt x="3757842" y="6637869"/>
                </a:lnTo>
                <a:cubicBezTo>
                  <a:pt x="3757842" y="6636662"/>
                  <a:pt x="3757440" y="6635628"/>
                  <a:pt x="3756520" y="6634708"/>
                </a:cubicBezTo>
                <a:cubicBezTo>
                  <a:pt x="3755659" y="6633846"/>
                  <a:pt x="3754567" y="6633386"/>
                  <a:pt x="3753245" y="6633386"/>
                </a:cubicBezTo>
                <a:lnTo>
                  <a:pt x="3728761" y="6633386"/>
                </a:lnTo>
                <a:cubicBezTo>
                  <a:pt x="3727554" y="6633386"/>
                  <a:pt x="3726519" y="6633789"/>
                  <a:pt x="3725600" y="6634708"/>
                </a:cubicBezTo>
                <a:cubicBezTo>
                  <a:pt x="3724738" y="6635570"/>
                  <a:pt x="3724278" y="6636662"/>
                  <a:pt x="3724278" y="6637869"/>
                </a:cubicBezTo>
                <a:lnTo>
                  <a:pt x="3724278" y="6640801"/>
                </a:lnTo>
                <a:cubicBezTo>
                  <a:pt x="3721922" y="6637697"/>
                  <a:pt x="3718416" y="6635168"/>
                  <a:pt x="3713760" y="6633329"/>
                </a:cubicBezTo>
                <a:cubicBezTo>
                  <a:pt x="3709105" y="6631490"/>
                  <a:pt x="3703875" y="6630570"/>
                  <a:pt x="3698013" y="6630570"/>
                </a:cubicBezTo>
                <a:close/>
                <a:moveTo>
                  <a:pt x="3462602" y="6630570"/>
                </a:moveTo>
                <a:cubicBezTo>
                  <a:pt x="3449038" y="6630570"/>
                  <a:pt x="3437601" y="6635455"/>
                  <a:pt x="3428290" y="6645226"/>
                </a:cubicBezTo>
                <a:cubicBezTo>
                  <a:pt x="3418979" y="6654939"/>
                  <a:pt x="3414324" y="6667410"/>
                  <a:pt x="3414324" y="6682583"/>
                </a:cubicBezTo>
                <a:cubicBezTo>
                  <a:pt x="3414324" y="6697756"/>
                  <a:pt x="3418979" y="6710228"/>
                  <a:pt x="3428290" y="6719999"/>
                </a:cubicBezTo>
                <a:cubicBezTo>
                  <a:pt x="3437601" y="6729769"/>
                  <a:pt x="3449038" y="6734654"/>
                  <a:pt x="3462602" y="6734654"/>
                </a:cubicBezTo>
                <a:cubicBezTo>
                  <a:pt x="3467832" y="6734654"/>
                  <a:pt x="3472717" y="6733735"/>
                  <a:pt x="3477258" y="6731896"/>
                </a:cubicBezTo>
                <a:cubicBezTo>
                  <a:pt x="3481798" y="6730056"/>
                  <a:pt x="3485419" y="6727585"/>
                  <a:pt x="3488120" y="6724424"/>
                </a:cubicBezTo>
                <a:lnTo>
                  <a:pt x="3488120" y="6728792"/>
                </a:lnTo>
                <a:cubicBezTo>
                  <a:pt x="3488120" y="6735344"/>
                  <a:pt x="3486281" y="6740344"/>
                  <a:pt x="3482545" y="6743850"/>
                </a:cubicBezTo>
                <a:cubicBezTo>
                  <a:pt x="3478867" y="6747356"/>
                  <a:pt x="3473522" y="6749138"/>
                  <a:pt x="3466625" y="6749138"/>
                </a:cubicBezTo>
                <a:cubicBezTo>
                  <a:pt x="3462832" y="6749138"/>
                  <a:pt x="3459268" y="6748391"/>
                  <a:pt x="3455877" y="6746896"/>
                </a:cubicBezTo>
                <a:cubicBezTo>
                  <a:pt x="3452486" y="6745402"/>
                  <a:pt x="3449153" y="6743103"/>
                  <a:pt x="3445877" y="6739942"/>
                </a:cubicBezTo>
                <a:cubicBezTo>
                  <a:pt x="3444785" y="6739022"/>
                  <a:pt x="3443636" y="6738505"/>
                  <a:pt x="3442257" y="6738505"/>
                </a:cubicBezTo>
                <a:cubicBezTo>
                  <a:pt x="3440877" y="6738447"/>
                  <a:pt x="3439555" y="6738907"/>
                  <a:pt x="3438176" y="6739827"/>
                </a:cubicBezTo>
                <a:lnTo>
                  <a:pt x="3420704" y="6751494"/>
                </a:lnTo>
                <a:cubicBezTo>
                  <a:pt x="3418692" y="6752759"/>
                  <a:pt x="3417543" y="6754253"/>
                  <a:pt x="3417255" y="6755977"/>
                </a:cubicBezTo>
                <a:cubicBezTo>
                  <a:pt x="3416910" y="6757644"/>
                  <a:pt x="3417427" y="6759253"/>
                  <a:pt x="3418807" y="6760805"/>
                </a:cubicBezTo>
                <a:cubicBezTo>
                  <a:pt x="3423692" y="6766494"/>
                  <a:pt x="3430359" y="6771035"/>
                  <a:pt x="3438923" y="6774369"/>
                </a:cubicBezTo>
                <a:cubicBezTo>
                  <a:pt x="3447429" y="6777702"/>
                  <a:pt x="3456625" y="6779368"/>
                  <a:pt x="3466510" y="6779368"/>
                </a:cubicBezTo>
                <a:cubicBezTo>
                  <a:pt x="3483177" y="6779368"/>
                  <a:pt x="3496683" y="6774886"/>
                  <a:pt x="3506971" y="6765805"/>
                </a:cubicBezTo>
                <a:cubicBezTo>
                  <a:pt x="3517259" y="6756724"/>
                  <a:pt x="3522431" y="6744425"/>
                  <a:pt x="3522431" y="6728907"/>
                </a:cubicBezTo>
                <a:lnTo>
                  <a:pt x="3522431" y="6637869"/>
                </a:lnTo>
                <a:cubicBezTo>
                  <a:pt x="3522431" y="6636662"/>
                  <a:pt x="3522029" y="6635628"/>
                  <a:pt x="3521110" y="6634708"/>
                </a:cubicBezTo>
                <a:cubicBezTo>
                  <a:pt x="3520248" y="6633846"/>
                  <a:pt x="3519156" y="6633386"/>
                  <a:pt x="3517833" y="6633386"/>
                </a:cubicBezTo>
                <a:lnTo>
                  <a:pt x="3493350" y="6633386"/>
                </a:lnTo>
                <a:cubicBezTo>
                  <a:pt x="3492143" y="6633386"/>
                  <a:pt x="3491109" y="6633789"/>
                  <a:pt x="3490189" y="6634708"/>
                </a:cubicBezTo>
                <a:cubicBezTo>
                  <a:pt x="3489327" y="6635570"/>
                  <a:pt x="3488867" y="6636662"/>
                  <a:pt x="3488867" y="6637869"/>
                </a:cubicBezTo>
                <a:lnTo>
                  <a:pt x="3488867" y="6640801"/>
                </a:lnTo>
                <a:cubicBezTo>
                  <a:pt x="3486511" y="6637697"/>
                  <a:pt x="3483005" y="6635168"/>
                  <a:pt x="3478349" y="6633329"/>
                </a:cubicBezTo>
                <a:cubicBezTo>
                  <a:pt x="3473694" y="6631490"/>
                  <a:pt x="3468464" y="6630570"/>
                  <a:pt x="3462602" y="6630570"/>
                </a:cubicBezTo>
                <a:close/>
                <a:moveTo>
                  <a:pt x="2521820" y="6598155"/>
                </a:moveTo>
                <a:cubicBezTo>
                  <a:pt x="2515268" y="6598155"/>
                  <a:pt x="2509923" y="6603615"/>
                  <a:pt x="2509923" y="6610225"/>
                </a:cubicBezTo>
                <a:cubicBezTo>
                  <a:pt x="2509923" y="6616834"/>
                  <a:pt x="2515268" y="6622237"/>
                  <a:pt x="2521820" y="6622237"/>
                </a:cubicBezTo>
                <a:lnTo>
                  <a:pt x="2521820" y="6622179"/>
                </a:lnTo>
                <a:cubicBezTo>
                  <a:pt x="2528372" y="6622179"/>
                  <a:pt x="2533717" y="6616777"/>
                  <a:pt x="2533717" y="6610167"/>
                </a:cubicBezTo>
                <a:cubicBezTo>
                  <a:pt x="2533717" y="6603558"/>
                  <a:pt x="2528372" y="6598155"/>
                  <a:pt x="2521820" y="6598155"/>
                </a:cubicBezTo>
                <a:close/>
                <a:moveTo>
                  <a:pt x="2699125" y="6597983"/>
                </a:moveTo>
                <a:cubicBezTo>
                  <a:pt x="2672515" y="6597983"/>
                  <a:pt x="2668550" y="6620226"/>
                  <a:pt x="2668550" y="6633502"/>
                </a:cubicBezTo>
                <a:lnTo>
                  <a:pt x="2668550" y="6635398"/>
                </a:lnTo>
                <a:lnTo>
                  <a:pt x="2656595" y="6635398"/>
                </a:lnTo>
                <a:lnTo>
                  <a:pt x="2656595" y="6649020"/>
                </a:lnTo>
                <a:lnTo>
                  <a:pt x="2668550" y="6649020"/>
                </a:lnTo>
                <a:lnTo>
                  <a:pt x="2668722" y="6731781"/>
                </a:lnTo>
                <a:lnTo>
                  <a:pt x="2690964" y="6731781"/>
                </a:lnTo>
                <a:lnTo>
                  <a:pt x="2690964" y="6649020"/>
                </a:lnTo>
                <a:lnTo>
                  <a:pt x="2718034" y="6649020"/>
                </a:lnTo>
                <a:lnTo>
                  <a:pt x="2718034" y="6635398"/>
                </a:lnTo>
                <a:lnTo>
                  <a:pt x="2690792" y="6635398"/>
                </a:lnTo>
                <a:lnTo>
                  <a:pt x="2690792" y="6633502"/>
                </a:lnTo>
                <a:cubicBezTo>
                  <a:pt x="2690792" y="6622007"/>
                  <a:pt x="2693091" y="6610283"/>
                  <a:pt x="2710045" y="6610283"/>
                </a:cubicBezTo>
                <a:cubicBezTo>
                  <a:pt x="2712517" y="6610283"/>
                  <a:pt x="2715161" y="6610455"/>
                  <a:pt x="2718034" y="6610800"/>
                </a:cubicBezTo>
                <a:lnTo>
                  <a:pt x="2718034" y="6602696"/>
                </a:lnTo>
                <a:cubicBezTo>
                  <a:pt x="2711712" y="6599593"/>
                  <a:pt x="2705333" y="6597983"/>
                  <a:pt x="2699125" y="6597983"/>
                </a:cubicBezTo>
                <a:close/>
                <a:moveTo>
                  <a:pt x="0" y="0"/>
                </a:moveTo>
                <a:lnTo>
                  <a:pt x="279961" y="0"/>
                </a:lnTo>
                <a:lnTo>
                  <a:pt x="1674455" y="1397573"/>
                </a:lnTo>
                <a:lnTo>
                  <a:pt x="2520972" y="549078"/>
                </a:lnTo>
                <a:lnTo>
                  <a:pt x="4114800" y="2146718"/>
                </a:lnTo>
                <a:lnTo>
                  <a:pt x="4114800" y="6857117"/>
                </a:lnTo>
                <a:lnTo>
                  <a:pt x="0" y="6857117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749300" ty="0" sx="100000" sy="100000" flip="none" algn="t"/>
          </a:blipFill>
        </p:spPr>
        <p:txBody>
          <a:bodyPr wrap="square">
            <a:noAutofit/>
          </a:bodyPr>
          <a:lstStyle/>
          <a:p>
            <a:r>
              <a:rPr lang="en-US" dirty="0"/>
              <a:t>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C1493-B3A8-EE86-F2FD-66F0711820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AC4F6D9-CCA7-3072-7FCD-B623F2F4FE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3" y="1603723"/>
            <a:ext cx="7281908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5EEFA185-5D49-5C69-F972-08A0ABEA6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1520" y="0"/>
            <a:ext cx="3840480" cy="21535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1F13716-E34B-D7AE-21F3-E3C754EC38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6" y="392370"/>
            <a:ext cx="58587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</p:spTree>
    <p:extLst>
      <p:ext uri="{BB962C8B-B14F-4D97-AF65-F5344CB8AC3E}">
        <p14:creationId xmlns:p14="http://schemas.microsoft.com/office/powerpoint/2010/main" val="48420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— Right —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499545-B671-8099-3895-29990BD1F52F}"/>
              </a:ext>
            </a:extLst>
          </p:cNvPr>
          <p:cNvSpPr/>
          <p:nvPr userDrawn="1"/>
        </p:nvSpPr>
        <p:spPr>
          <a:xfrm>
            <a:off x="10138229" y="6357257"/>
            <a:ext cx="2053771" cy="500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BE3CFEF3-8829-2856-70B1-9BD250A8E68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72439" y="882"/>
            <a:ext cx="4114800" cy="6857117"/>
          </a:xfrm>
          <a:custGeom>
            <a:avLst/>
            <a:gdLst>
              <a:gd name="connsiteX0" fmla="*/ 3133049 w 4114800"/>
              <a:gd name="connsiteY0" fmla="*/ 6682469 h 6857117"/>
              <a:gd name="connsiteX1" fmla="*/ 3133049 w 4114800"/>
              <a:gd name="connsiteY1" fmla="*/ 6698848 h 6857117"/>
              <a:gd name="connsiteX2" fmla="*/ 3110519 w 4114800"/>
              <a:gd name="connsiteY2" fmla="*/ 6721493 h 6857117"/>
              <a:gd name="connsiteX3" fmla="*/ 3094197 w 4114800"/>
              <a:gd name="connsiteY3" fmla="*/ 6704251 h 6857117"/>
              <a:gd name="connsiteX4" fmla="*/ 3131037 w 4114800"/>
              <a:gd name="connsiteY4" fmla="*/ 6682584 h 6857117"/>
              <a:gd name="connsiteX5" fmla="*/ 3704220 w 4114800"/>
              <a:gd name="connsiteY5" fmla="*/ 6662468 h 6857117"/>
              <a:gd name="connsiteX6" fmla="*/ 3718301 w 4114800"/>
              <a:gd name="connsiteY6" fmla="*/ 6668388 h 6857117"/>
              <a:gd name="connsiteX7" fmla="*/ 3724048 w 4114800"/>
              <a:gd name="connsiteY7" fmla="*/ 6682699 h 6857117"/>
              <a:gd name="connsiteX8" fmla="*/ 3718301 w 4114800"/>
              <a:gd name="connsiteY8" fmla="*/ 6697009 h 6857117"/>
              <a:gd name="connsiteX9" fmla="*/ 3704220 w 4114800"/>
              <a:gd name="connsiteY9" fmla="*/ 6702929 h 6857117"/>
              <a:gd name="connsiteX10" fmla="*/ 3690081 w 4114800"/>
              <a:gd name="connsiteY10" fmla="*/ 6697009 h 6857117"/>
              <a:gd name="connsiteX11" fmla="*/ 3684276 w 4114800"/>
              <a:gd name="connsiteY11" fmla="*/ 6682699 h 6857117"/>
              <a:gd name="connsiteX12" fmla="*/ 3690081 w 4114800"/>
              <a:gd name="connsiteY12" fmla="*/ 6668388 h 6857117"/>
              <a:gd name="connsiteX13" fmla="*/ 3704220 w 4114800"/>
              <a:gd name="connsiteY13" fmla="*/ 6662468 h 6857117"/>
              <a:gd name="connsiteX14" fmla="*/ 3468809 w 4114800"/>
              <a:gd name="connsiteY14" fmla="*/ 6662468 h 6857117"/>
              <a:gd name="connsiteX15" fmla="*/ 3482890 w 4114800"/>
              <a:gd name="connsiteY15" fmla="*/ 6668388 h 6857117"/>
              <a:gd name="connsiteX16" fmla="*/ 3488637 w 4114800"/>
              <a:gd name="connsiteY16" fmla="*/ 6682699 h 6857117"/>
              <a:gd name="connsiteX17" fmla="*/ 3482890 w 4114800"/>
              <a:gd name="connsiteY17" fmla="*/ 6697009 h 6857117"/>
              <a:gd name="connsiteX18" fmla="*/ 3468809 w 4114800"/>
              <a:gd name="connsiteY18" fmla="*/ 6702929 h 6857117"/>
              <a:gd name="connsiteX19" fmla="*/ 3454671 w 4114800"/>
              <a:gd name="connsiteY19" fmla="*/ 6697009 h 6857117"/>
              <a:gd name="connsiteX20" fmla="*/ 3448865 w 4114800"/>
              <a:gd name="connsiteY20" fmla="*/ 6682699 h 6857117"/>
              <a:gd name="connsiteX21" fmla="*/ 3454671 w 4114800"/>
              <a:gd name="connsiteY21" fmla="*/ 6668388 h 6857117"/>
              <a:gd name="connsiteX22" fmla="*/ 3468809 w 4114800"/>
              <a:gd name="connsiteY22" fmla="*/ 6662468 h 6857117"/>
              <a:gd name="connsiteX23" fmla="*/ 3586456 w 4114800"/>
              <a:gd name="connsiteY23" fmla="*/ 6662411 h 6857117"/>
              <a:gd name="connsiteX24" fmla="*/ 3600537 w 4114800"/>
              <a:gd name="connsiteY24" fmla="*/ 6668331 h 6857117"/>
              <a:gd name="connsiteX25" fmla="*/ 3606343 w 4114800"/>
              <a:gd name="connsiteY25" fmla="*/ 6682641 h 6857117"/>
              <a:gd name="connsiteX26" fmla="*/ 3600537 w 4114800"/>
              <a:gd name="connsiteY26" fmla="*/ 6696952 h 6857117"/>
              <a:gd name="connsiteX27" fmla="*/ 3586456 w 4114800"/>
              <a:gd name="connsiteY27" fmla="*/ 6702872 h 6857117"/>
              <a:gd name="connsiteX28" fmla="*/ 3572376 w 4114800"/>
              <a:gd name="connsiteY28" fmla="*/ 6696952 h 6857117"/>
              <a:gd name="connsiteX29" fmla="*/ 3566571 w 4114800"/>
              <a:gd name="connsiteY29" fmla="*/ 6682641 h 6857117"/>
              <a:gd name="connsiteX30" fmla="*/ 3572376 w 4114800"/>
              <a:gd name="connsiteY30" fmla="*/ 6668331 h 6857117"/>
              <a:gd name="connsiteX31" fmla="*/ 3586456 w 4114800"/>
              <a:gd name="connsiteY31" fmla="*/ 6662411 h 6857117"/>
              <a:gd name="connsiteX32" fmla="*/ 3355471 w 4114800"/>
              <a:gd name="connsiteY32" fmla="*/ 6660514 h 6857117"/>
              <a:gd name="connsiteX33" fmla="*/ 3355529 w 4114800"/>
              <a:gd name="connsiteY33" fmla="*/ 6660514 h 6857117"/>
              <a:gd name="connsiteX34" fmla="*/ 3355500 w 4114800"/>
              <a:gd name="connsiteY34" fmla="*/ 6660525 h 6857117"/>
              <a:gd name="connsiteX35" fmla="*/ 3819454 w 4114800"/>
              <a:gd name="connsiteY35" fmla="*/ 6657008 h 6857117"/>
              <a:gd name="connsiteX36" fmla="*/ 3829971 w 4114800"/>
              <a:gd name="connsiteY36" fmla="*/ 6660629 h 6857117"/>
              <a:gd name="connsiteX37" fmla="*/ 3835489 w 4114800"/>
              <a:gd name="connsiteY37" fmla="*/ 6669940 h 6857117"/>
              <a:gd name="connsiteX38" fmla="*/ 3802843 w 4114800"/>
              <a:gd name="connsiteY38" fmla="*/ 6669940 h 6857117"/>
              <a:gd name="connsiteX39" fmla="*/ 3808879 w 4114800"/>
              <a:gd name="connsiteY39" fmla="*/ 6660629 h 6857117"/>
              <a:gd name="connsiteX40" fmla="*/ 3819454 w 4114800"/>
              <a:gd name="connsiteY40" fmla="*/ 6657008 h 6857117"/>
              <a:gd name="connsiteX41" fmla="*/ 3246042 w 4114800"/>
              <a:gd name="connsiteY41" fmla="*/ 6657008 h 6857117"/>
              <a:gd name="connsiteX42" fmla="*/ 3256560 w 4114800"/>
              <a:gd name="connsiteY42" fmla="*/ 6660629 h 6857117"/>
              <a:gd name="connsiteX43" fmla="*/ 3262077 w 4114800"/>
              <a:gd name="connsiteY43" fmla="*/ 6669940 h 6857117"/>
              <a:gd name="connsiteX44" fmla="*/ 3229432 w 4114800"/>
              <a:gd name="connsiteY44" fmla="*/ 6669940 h 6857117"/>
              <a:gd name="connsiteX45" fmla="*/ 3235467 w 4114800"/>
              <a:gd name="connsiteY45" fmla="*/ 6660629 h 6857117"/>
              <a:gd name="connsiteX46" fmla="*/ 3246042 w 4114800"/>
              <a:gd name="connsiteY46" fmla="*/ 6657008 h 6857117"/>
              <a:gd name="connsiteX47" fmla="*/ 2774128 w 4114800"/>
              <a:gd name="connsiteY47" fmla="*/ 6646319 h 6857117"/>
              <a:gd name="connsiteX48" fmla="*/ 2801370 w 4114800"/>
              <a:gd name="connsiteY48" fmla="*/ 6682929 h 6857117"/>
              <a:gd name="connsiteX49" fmla="*/ 2774128 w 4114800"/>
              <a:gd name="connsiteY49" fmla="*/ 6721494 h 6857117"/>
              <a:gd name="connsiteX50" fmla="*/ 2747115 w 4114800"/>
              <a:gd name="connsiteY50" fmla="*/ 6682929 h 6857117"/>
              <a:gd name="connsiteX51" fmla="*/ 2774128 w 4114800"/>
              <a:gd name="connsiteY51" fmla="*/ 6646319 h 6857117"/>
              <a:gd name="connsiteX52" fmla="*/ 2839648 w 4114800"/>
              <a:gd name="connsiteY52" fmla="*/ 6635398 h 6857117"/>
              <a:gd name="connsiteX53" fmla="*/ 2839648 w 4114800"/>
              <a:gd name="connsiteY53" fmla="*/ 6731780 h 6857117"/>
              <a:gd name="connsiteX54" fmla="*/ 2839648 w 4114800"/>
              <a:gd name="connsiteY54" fmla="*/ 6731838 h 6857117"/>
              <a:gd name="connsiteX55" fmla="*/ 2861717 w 4114800"/>
              <a:gd name="connsiteY55" fmla="*/ 6731838 h 6857117"/>
              <a:gd name="connsiteX56" fmla="*/ 2861717 w 4114800"/>
              <a:gd name="connsiteY56" fmla="*/ 6659537 h 6857117"/>
              <a:gd name="connsiteX57" fmla="*/ 2862694 w 4114800"/>
              <a:gd name="connsiteY57" fmla="*/ 6658962 h 6857117"/>
              <a:gd name="connsiteX58" fmla="*/ 2885856 w 4114800"/>
              <a:gd name="connsiteY58" fmla="*/ 6649938 h 6857117"/>
              <a:gd name="connsiteX59" fmla="*/ 2889535 w 4114800"/>
              <a:gd name="connsiteY59" fmla="*/ 6649767 h 6857117"/>
              <a:gd name="connsiteX60" fmla="*/ 2895972 w 4114800"/>
              <a:gd name="connsiteY60" fmla="*/ 6650111 h 6857117"/>
              <a:gd name="connsiteX61" fmla="*/ 2895972 w 4114800"/>
              <a:gd name="connsiteY61" fmla="*/ 6635455 h 6857117"/>
              <a:gd name="connsiteX62" fmla="*/ 2864763 w 4114800"/>
              <a:gd name="connsiteY62" fmla="*/ 6646950 h 6857117"/>
              <a:gd name="connsiteX63" fmla="*/ 2861717 w 4114800"/>
              <a:gd name="connsiteY63" fmla="*/ 6649191 h 6857117"/>
              <a:gd name="connsiteX64" fmla="*/ 2861717 w 4114800"/>
              <a:gd name="connsiteY64" fmla="*/ 6635398 h 6857117"/>
              <a:gd name="connsiteX65" fmla="*/ 2510728 w 4114800"/>
              <a:gd name="connsiteY65" fmla="*/ 6635398 h 6857117"/>
              <a:gd name="connsiteX66" fmla="*/ 2510728 w 4114800"/>
              <a:gd name="connsiteY66" fmla="*/ 6731780 h 6857117"/>
              <a:gd name="connsiteX67" fmla="*/ 2532740 w 4114800"/>
              <a:gd name="connsiteY67" fmla="*/ 6731780 h 6857117"/>
              <a:gd name="connsiteX68" fmla="*/ 2532740 w 4114800"/>
              <a:gd name="connsiteY68" fmla="*/ 6635398 h 6857117"/>
              <a:gd name="connsiteX69" fmla="*/ 2968273 w 4114800"/>
              <a:gd name="connsiteY69" fmla="*/ 6632237 h 6857117"/>
              <a:gd name="connsiteX70" fmla="*/ 2937525 w 4114800"/>
              <a:gd name="connsiteY70" fmla="*/ 6644939 h 6857117"/>
              <a:gd name="connsiteX71" fmla="*/ 2934421 w 4114800"/>
              <a:gd name="connsiteY71" fmla="*/ 6647468 h 6857117"/>
              <a:gd name="connsiteX72" fmla="*/ 2934421 w 4114800"/>
              <a:gd name="connsiteY72" fmla="*/ 6635398 h 6857117"/>
              <a:gd name="connsiteX73" fmla="*/ 2912351 w 4114800"/>
              <a:gd name="connsiteY73" fmla="*/ 6635398 h 6857117"/>
              <a:gd name="connsiteX74" fmla="*/ 2912351 w 4114800"/>
              <a:gd name="connsiteY74" fmla="*/ 6731724 h 6857117"/>
              <a:gd name="connsiteX75" fmla="*/ 2934421 w 4114800"/>
              <a:gd name="connsiteY75" fmla="*/ 6731724 h 6857117"/>
              <a:gd name="connsiteX76" fmla="*/ 2934421 w 4114800"/>
              <a:gd name="connsiteY76" fmla="*/ 6656319 h 6857117"/>
              <a:gd name="connsiteX77" fmla="*/ 2935226 w 4114800"/>
              <a:gd name="connsiteY77" fmla="*/ 6655744 h 6857117"/>
              <a:gd name="connsiteX78" fmla="*/ 2956548 w 4114800"/>
              <a:gd name="connsiteY78" fmla="*/ 6648445 h 6857117"/>
              <a:gd name="connsiteX79" fmla="*/ 2973273 w 4114800"/>
              <a:gd name="connsiteY79" fmla="*/ 6673101 h 6857117"/>
              <a:gd name="connsiteX80" fmla="*/ 2973273 w 4114800"/>
              <a:gd name="connsiteY80" fmla="*/ 6731781 h 6857117"/>
              <a:gd name="connsiteX81" fmla="*/ 2995343 w 4114800"/>
              <a:gd name="connsiteY81" fmla="*/ 6731781 h 6857117"/>
              <a:gd name="connsiteX82" fmla="*/ 2995343 w 4114800"/>
              <a:gd name="connsiteY82" fmla="*/ 6665572 h 6857117"/>
              <a:gd name="connsiteX83" fmla="*/ 2994596 w 4114800"/>
              <a:gd name="connsiteY83" fmla="*/ 6657813 h 6857117"/>
              <a:gd name="connsiteX84" fmla="*/ 2994309 w 4114800"/>
              <a:gd name="connsiteY84" fmla="*/ 6656491 h 6857117"/>
              <a:gd name="connsiteX85" fmla="*/ 2995458 w 4114800"/>
              <a:gd name="connsiteY85" fmla="*/ 6655744 h 6857117"/>
              <a:gd name="connsiteX86" fmla="*/ 3016723 w 4114800"/>
              <a:gd name="connsiteY86" fmla="*/ 6648445 h 6857117"/>
              <a:gd name="connsiteX87" fmla="*/ 3034195 w 4114800"/>
              <a:gd name="connsiteY87" fmla="*/ 6673101 h 6857117"/>
              <a:gd name="connsiteX88" fmla="*/ 3034195 w 4114800"/>
              <a:gd name="connsiteY88" fmla="*/ 6731781 h 6857117"/>
              <a:gd name="connsiteX89" fmla="*/ 3034252 w 4114800"/>
              <a:gd name="connsiteY89" fmla="*/ 6731781 h 6857117"/>
              <a:gd name="connsiteX90" fmla="*/ 3056322 w 4114800"/>
              <a:gd name="connsiteY90" fmla="*/ 6731781 h 6857117"/>
              <a:gd name="connsiteX91" fmla="*/ 3056322 w 4114800"/>
              <a:gd name="connsiteY91" fmla="*/ 6665572 h 6857117"/>
              <a:gd name="connsiteX92" fmla="*/ 3028275 w 4114800"/>
              <a:gd name="connsiteY92" fmla="*/ 6632237 h 6857117"/>
              <a:gd name="connsiteX93" fmla="*/ 2994309 w 4114800"/>
              <a:gd name="connsiteY93" fmla="*/ 6646836 h 6857117"/>
              <a:gd name="connsiteX94" fmla="*/ 2992469 w 4114800"/>
              <a:gd name="connsiteY94" fmla="*/ 6648100 h 6857117"/>
              <a:gd name="connsiteX95" fmla="*/ 2991492 w 4114800"/>
              <a:gd name="connsiteY95" fmla="*/ 6646088 h 6857117"/>
              <a:gd name="connsiteX96" fmla="*/ 2968273 w 4114800"/>
              <a:gd name="connsiteY96" fmla="*/ 6632237 h 6857117"/>
              <a:gd name="connsiteX97" fmla="*/ 2612743 w 4114800"/>
              <a:gd name="connsiteY97" fmla="*/ 6632237 h 6857117"/>
              <a:gd name="connsiteX98" fmla="*/ 2579638 w 4114800"/>
              <a:gd name="connsiteY98" fmla="*/ 6644996 h 6857117"/>
              <a:gd name="connsiteX99" fmla="*/ 2576592 w 4114800"/>
              <a:gd name="connsiteY99" fmla="*/ 6647238 h 6857117"/>
              <a:gd name="connsiteX100" fmla="*/ 2576592 w 4114800"/>
              <a:gd name="connsiteY100" fmla="*/ 6635398 h 6857117"/>
              <a:gd name="connsiteX101" fmla="*/ 2554522 w 4114800"/>
              <a:gd name="connsiteY101" fmla="*/ 6635398 h 6857117"/>
              <a:gd name="connsiteX102" fmla="*/ 2554522 w 4114800"/>
              <a:gd name="connsiteY102" fmla="*/ 6731781 h 6857117"/>
              <a:gd name="connsiteX103" fmla="*/ 2576592 w 4114800"/>
              <a:gd name="connsiteY103" fmla="*/ 6731781 h 6857117"/>
              <a:gd name="connsiteX104" fmla="*/ 2576592 w 4114800"/>
              <a:gd name="connsiteY104" fmla="*/ 6656261 h 6857117"/>
              <a:gd name="connsiteX105" fmla="*/ 2577569 w 4114800"/>
              <a:gd name="connsiteY105" fmla="*/ 6655686 h 6857117"/>
              <a:gd name="connsiteX106" fmla="*/ 2602283 w 4114800"/>
              <a:gd name="connsiteY106" fmla="*/ 6648445 h 6857117"/>
              <a:gd name="connsiteX107" fmla="*/ 2618778 w 4114800"/>
              <a:gd name="connsiteY107" fmla="*/ 6673101 h 6857117"/>
              <a:gd name="connsiteX108" fmla="*/ 2618778 w 4114800"/>
              <a:gd name="connsiteY108" fmla="*/ 6731781 h 6857117"/>
              <a:gd name="connsiteX109" fmla="*/ 2640790 w 4114800"/>
              <a:gd name="connsiteY109" fmla="*/ 6731781 h 6857117"/>
              <a:gd name="connsiteX110" fmla="*/ 2640790 w 4114800"/>
              <a:gd name="connsiteY110" fmla="*/ 6665572 h 6857117"/>
              <a:gd name="connsiteX111" fmla="*/ 2612743 w 4114800"/>
              <a:gd name="connsiteY111" fmla="*/ 6632237 h 6857117"/>
              <a:gd name="connsiteX112" fmla="*/ 2774128 w 4114800"/>
              <a:gd name="connsiteY112" fmla="*/ 6632180 h 6857117"/>
              <a:gd name="connsiteX113" fmla="*/ 2725218 w 4114800"/>
              <a:gd name="connsiteY113" fmla="*/ 6682469 h 6857117"/>
              <a:gd name="connsiteX114" fmla="*/ 2774128 w 4114800"/>
              <a:gd name="connsiteY114" fmla="*/ 6734368 h 6857117"/>
              <a:gd name="connsiteX115" fmla="*/ 2823038 w 4114800"/>
              <a:gd name="connsiteY115" fmla="*/ 6682469 h 6857117"/>
              <a:gd name="connsiteX116" fmla="*/ 2774128 w 4114800"/>
              <a:gd name="connsiteY116" fmla="*/ 6632180 h 6857117"/>
              <a:gd name="connsiteX117" fmla="*/ 3116784 w 4114800"/>
              <a:gd name="connsiteY117" fmla="*/ 6632122 h 6857117"/>
              <a:gd name="connsiteX118" fmla="*/ 3083852 w 4114800"/>
              <a:gd name="connsiteY118" fmla="*/ 6641835 h 6857117"/>
              <a:gd name="connsiteX119" fmla="*/ 3083852 w 4114800"/>
              <a:gd name="connsiteY119" fmla="*/ 6649307 h 6857117"/>
              <a:gd name="connsiteX120" fmla="*/ 3111554 w 4114800"/>
              <a:gd name="connsiteY120" fmla="*/ 6645456 h 6857117"/>
              <a:gd name="connsiteX121" fmla="*/ 3133106 w 4114800"/>
              <a:gd name="connsiteY121" fmla="*/ 6664537 h 6857117"/>
              <a:gd name="connsiteX122" fmla="*/ 3133106 w 4114800"/>
              <a:gd name="connsiteY122" fmla="*/ 6672411 h 6857117"/>
              <a:gd name="connsiteX123" fmla="*/ 3131267 w 4114800"/>
              <a:gd name="connsiteY123" fmla="*/ 6672411 h 6857117"/>
              <a:gd name="connsiteX124" fmla="*/ 3072932 w 4114800"/>
              <a:gd name="connsiteY124" fmla="*/ 6707987 h 6857117"/>
              <a:gd name="connsiteX125" fmla="*/ 3100979 w 4114800"/>
              <a:gd name="connsiteY125" fmla="*/ 6734367 h 6857117"/>
              <a:gd name="connsiteX126" fmla="*/ 3100979 w 4114800"/>
              <a:gd name="connsiteY126" fmla="*/ 6734252 h 6857117"/>
              <a:gd name="connsiteX127" fmla="*/ 3131325 w 4114800"/>
              <a:gd name="connsiteY127" fmla="*/ 6717700 h 6857117"/>
              <a:gd name="connsiteX128" fmla="*/ 3134830 w 4114800"/>
              <a:gd name="connsiteY128" fmla="*/ 6712872 h 6857117"/>
              <a:gd name="connsiteX129" fmla="*/ 3134830 w 4114800"/>
              <a:gd name="connsiteY129" fmla="*/ 6731666 h 6857117"/>
              <a:gd name="connsiteX130" fmla="*/ 3154371 w 4114800"/>
              <a:gd name="connsiteY130" fmla="*/ 6731666 h 6857117"/>
              <a:gd name="connsiteX131" fmla="*/ 3154371 w 4114800"/>
              <a:gd name="connsiteY131" fmla="*/ 6661664 h 6857117"/>
              <a:gd name="connsiteX132" fmla="*/ 3116784 w 4114800"/>
              <a:gd name="connsiteY132" fmla="*/ 6632122 h 6857117"/>
              <a:gd name="connsiteX133" fmla="*/ 3818936 w 4114800"/>
              <a:gd name="connsiteY133" fmla="*/ 6630685 h 6857117"/>
              <a:gd name="connsiteX134" fmla="*/ 3781751 w 4114800"/>
              <a:gd name="connsiteY134" fmla="*/ 6645399 h 6857117"/>
              <a:gd name="connsiteX135" fmla="*/ 3767555 w 4114800"/>
              <a:gd name="connsiteY135" fmla="*/ 6683216 h 6857117"/>
              <a:gd name="connsiteX136" fmla="*/ 3782671 w 4114800"/>
              <a:gd name="connsiteY136" fmla="*/ 6720114 h 6857117"/>
              <a:gd name="connsiteX137" fmla="*/ 3821350 w 4114800"/>
              <a:gd name="connsiteY137" fmla="*/ 6734770 h 6857117"/>
              <a:gd name="connsiteX138" fmla="*/ 3847041 w 4114800"/>
              <a:gd name="connsiteY138" fmla="*/ 6729597 h 6857117"/>
              <a:gd name="connsiteX139" fmla="*/ 3864685 w 4114800"/>
              <a:gd name="connsiteY139" fmla="*/ 6715803 h 6857117"/>
              <a:gd name="connsiteX140" fmla="*/ 3864628 w 4114800"/>
              <a:gd name="connsiteY140" fmla="*/ 6715746 h 6857117"/>
              <a:gd name="connsiteX141" fmla="*/ 3865605 w 4114800"/>
              <a:gd name="connsiteY141" fmla="*/ 6712240 h 6857117"/>
              <a:gd name="connsiteX142" fmla="*/ 3863593 w 4114800"/>
              <a:gd name="connsiteY142" fmla="*/ 6709309 h 6857117"/>
              <a:gd name="connsiteX143" fmla="*/ 3846983 w 4114800"/>
              <a:gd name="connsiteY143" fmla="*/ 6698389 h 6857117"/>
              <a:gd name="connsiteX144" fmla="*/ 3843075 w 4114800"/>
              <a:gd name="connsiteY144" fmla="*/ 6697297 h 6857117"/>
              <a:gd name="connsiteX145" fmla="*/ 3839397 w 4114800"/>
              <a:gd name="connsiteY145" fmla="*/ 6699251 h 6857117"/>
              <a:gd name="connsiteX146" fmla="*/ 3831121 w 4114800"/>
              <a:gd name="connsiteY146" fmla="*/ 6705055 h 6857117"/>
              <a:gd name="connsiteX147" fmla="*/ 3821753 w 4114800"/>
              <a:gd name="connsiteY147" fmla="*/ 6706895 h 6857117"/>
              <a:gd name="connsiteX148" fmla="*/ 3808821 w 4114800"/>
              <a:gd name="connsiteY148" fmla="*/ 6702929 h 6857117"/>
              <a:gd name="connsiteX149" fmla="*/ 3802097 w 4114800"/>
              <a:gd name="connsiteY149" fmla="*/ 6692124 h 6857117"/>
              <a:gd name="connsiteX150" fmla="*/ 3863478 w 4114800"/>
              <a:gd name="connsiteY150" fmla="*/ 6692124 h 6857117"/>
              <a:gd name="connsiteX151" fmla="*/ 3867444 w 4114800"/>
              <a:gd name="connsiteY151" fmla="*/ 6690170 h 6857117"/>
              <a:gd name="connsiteX152" fmla="*/ 3868823 w 4114800"/>
              <a:gd name="connsiteY152" fmla="*/ 6684997 h 6857117"/>
              <a:gd name="connsiteX153" fmla="*/ 3868823 w 4114800"/>
              <a:gd name="connsiteY153" fmla="*/ 6679365 h 6857117"/>
              <a:gd name="connsiteX154" fmla="*/ 3854972 w 4114800"/>
              <a:gd name="connsiteY154" fmla="*/ 6644766 h 6857117"/>
              <a:gd name="connsiteX155" fmla="*/ 3818936 w 4114800"/>
              <a:gd name="connsiteY155" fmla="*/ 6630685 h 6857117"/>
              <a:gd name="connsiteX156" fmla="*/ 3581801 w 4114800"/>
              <a:gd name="connsiteY156" fmla="*/ 6630685 h 6857117"/>
              <a:gd name="connsiteX157" fmla="*/ 3546340 w 4114800"/>
              <a:gd name="connsiteY157" fmla="*/ 6645743 h 6857117"/>
              <a:gd name="connsiteX158" fmla="*/ 3531972 w 4114800"/>
              <a:gd name="connsiteY158" fmla="*/ 6682699 h 6857117"/>
              <a:gd name="connsiteX159" fmla="*/ 3546340 w 4114800"/>
              <a:gd name="connsiteY159" fmla="*/ 6719654 h 6857117"/>
              <a:gd name="connsiteX160" fmla="*/ 3581801 w 4114800"/>
              <a:gd name="connsiteY160" fmla="*/ 6734712 h 6857117"/>
              <a:gd name="connsiteX161" fmla="*/ 3594963 w 4114800"/>
              <a:gd name="connsiteY161" fmla="*/ 6732413 h 6857117"/>
              <a:gd name="connsiteX162" fmla="*/ 3605825 w 4114800"/>
              <a:gd name="connsiteY162" fmla="*/ 6725459 h 6857117"/>
              <a:gd name="connsiteX163" fmla="*/ 3605825 w 4114800"/>
              <a:gd name="connsiteY163" fmla="*/ 6727126 h 6857117"/>
              <a:gd name="connsiteX164" fmla="*/ 3607261 w 4114800"/>
              <a:gd name="connsiteY164" fmla="*/ 6730459 h 6857117"/>
              <a:gd name="connsiteX165" fmla="*/ 3610653 w 4114800"/>
              <a:gd name="connsiteY165" fmla="*/ 6731838 h 6857117"/>
              <a:gd name="connsiteX166" fmla="*/ 3635711 w 4114800"/>
              <a:gd name="connsiteY166" fmla="*/ 6731838 h 6857117"/>
              <a:gd name="connsiteX167" fmla="*/ 3638929 w 4114800"/>
              <a:gd name="connsiteY167" fmla="*/ 6730459 h 6857117"/>
              <a:gd name="connsiteX168" fmla="*/ 3640251 w 4114800"/>
              <a:gd name="connsiteY168" fmla="*/ 6727126 h 6857117"/>
              <a:gd name="connsiteX169" fmla="*/ 3640251 w 4114800"/>
              <a:gd name="connsiteY169" fmla="*/ 6638042 h 6857117"/>
              <a:gd name="connsiteX170" fmla="*/ 3638929 w 4114800"/>
              <a:gd name="connsiteY170" fmla="*/ 6634709 h 6857117"/>
              <a:gd name="connsiteX171" fmla="*/ 3635596 w 4114800"/>
              <a:gd name="connsiteY171" fmla="*/ 6633387 h 6857117"/>
              <a:gd name="connsiteX172" fmla="*/ 3610481 w 4114800"/>
              <a:gd name="connsiteY172" fmla="*/ 6633387 h 6857117"/>
              <a:gd name="connsiteX173" fmla="*/ 3607147 w 4114800"/>
              <a:gd name="connsiteY173" fmla="*/ 6634709 h 6857117"/>
              <a:gd name="connsiteX174" fmla="*/ 3605825 w 4114800"/>
              <a:gd name="connsiteY174" fmla="*/ 6638042 h 6857117"/>
              <a:gd name="connsiteX175" fmla="*/ 3605825 w 4114800"/>
              <a:gd name="connsiteY175" fmla="*/ 6639824 h 6857117"/>
              <a:gd name="connsiteX176" fmla="*/ 3594963 w 4114800"/>
              <a:gd name="connsiteY176" fmla="*/ 6632984 h 6857117"/>
              <a:gd name="connsiteX177" fmla="*/ 3581801 w 4114800"/>
              <a:gd name="connsiteY177" fmla="*/ 6630685 h 6857117"/>
              <a:gd name="connsiteX178" fmla="*/ 3368058 w 4114800"/>
              <a:gd name="connsiteY178" fmla="*/ 6630685 h 6857117"/>
              <a:gd name="connsiteX179" fmla="*/ 3351391 w 4114800"/>
              <a:gd name="connsiteY179" fmla="*/ 6634364 h 6857117"/>
              <a:gd name="connsiteX180" fmla="*/ 3339436 w 4114800"/>
              <a:gd name="connsiteY180" fmla="*/ 6645169 h 6857117"/>
              <a:gd name="connsiteX181" fmla="*/ 3339436 w 4114800"/>
              <a:gd name="connsiteY181" fmla="*/ 6638042 h 6857117"/>
              <a:gd name="connsiteX182" fmla="*/ 3338114 w 4114800"/>
              <a:gd name="connsiteY182" fmla="*/ 6634709 h 6857117"/>
              <a:gd name="connsiteX183" fmla="*/ 3334781 w 4114800"/>
              <a:gd name="connsiteY183" fmla="*/ 6633387 h 6857117"/>
              <a:gd name="connsiteX184" fmla="*/ 3309665 w 4114800"/>
              <a:gd name="connsiteY184" fmla="*/ 6633387 h 6857117"/>
              <a:gd name="connsiteX185" fmla="*/ 3306331 w 4114800"/>
              <a:gd name="connsiteY185" fmla="*/ 6634709 h 6857117"/>
              <a:gd name="connsiteX186" fmla="*/ 3305009 w 4114800"/>
              <a:gd name="connsiteY186" fmla="*/ 6638042 h 6857117"/>
              <a:gd name="connsiteX187" fmla="*/ 3305009 w 4114800"/>
              <a:gd name="connsiteY187" fmla="*/ 6727240 h 6857117"/>
              <a:gd name="connsiteX188" fmla="*/ 3306331 w 4114800"/>
              <a:gd name="connsiteY188" fmla="*/ 6730574 h 6857117"/>
              <a:gd name="connsiteX189" fmla="*/ 3309665 w 4114800"/>
              <a:gd name="connsiteY189" fmla="*/ 6731896 h 6857117"/>
              <a:gd name="connsiteX190" fmla="*/ 3334781 w 4114800"/>
              <a:gd name="connsiteY190" fmla="*/ 6731896 h 6857117"/>
              <a:gd name="connsiteX191" fmla="*/ 3338114 w 4114800"/>
              <a:gd name="connsiteY191" fmla="*/ 6730574 h 6857117"/>
              <a:gd name="connsiteX192" fmla="*/ 3339436 w 4114800"/>
              <a:gd name="connsiteY192" fmla="*/ 6727240 h 6857117"/>
              <a:gd name="connsiteX193" fmla="*/ 3339436 w 4114800"/>
              <a:gd name="connsiteY193" fmla="*/ 6676664 h 6857117"/>
              <a:gd name="connsiteX194" fmla="*/ 3343976 w 4114800"/>
              <a:gd name="connsiteY194" fmla="*/ 6664882 h 6857117"/>
              <a:gd name="connsiteX195" fmla="*/ 3355500 w 4114800"/>
              <a:gd name="connsiteY195" fmla="*/ 6660525 h 6857117"/>
              <a:gd name="connsiteX196" fmla="*/ 3366908 w 4114800"/>
              <a:gd name="connsiteY196" fmla="*/ 6664882 h 6857117"/>
              <a:gd name="connsiteX197" fmla="*/ 3371334 w 4114800"/>
              <a:gd name="connsiteY197" fmla="*/ 6676664 h 6857117"/>
              <a:gd name="connsiteX198" fmla="*/ 3371334 w 4114800"/>
              <a:gd name="connsiteY198" fmla="*/ 6727298 h 6857117"/>
              <a:gd name="connsiteX199" fmla="*/ 3372655 w 4114800"/>
              <a:gd name="connsiteY199" fmla="*/ 6730632 h 6857117"/>
              <a:gd name="connsiteX200" fmla="*/ 3375989 w 4114800"/>
              <a:gd name="connsiteY200" fmla="*/ 6731954 h 6857117"/>
              <a:gd name="connsiteX201" fmla="*/ 3401105 w 4114800"/>
              <a:gd name="connsiteY201" fmla="*/ 6731954 h 6857117"/>
              <a:gd name="connsiteX202" fmla="*/ 3404439 w 4114800"/>
              <a:gd name="connsiteY202" fmla="*/ 6730632 h 6857117"/>
              <a:gd name="connsiteX203" fmla="*/ 3405760 w 4114800"/>
              <a:gd name="connsiteY203" fmla="*/ 6727298 h 6857117"/>
              <a:gd name="connsiteX204" fmla="*/ 3405760 w 4114800"/>
              <a:gd name="connsiteY204" fmla="*/ 6673848 h 6857117"/>
              <a:gd name="connsiteX205" fmla="*/ 3396220 w 4114800"/>
              <a:gd name="connsiteY205" fmla="*/ 6641720 h 6857117"/>
              <a:gd name="connsiteX206" fmla="*/ 3368058 w 4114800"/>
              <a:gd name="connsiteY206" fmla="*/ 6630685 h 6857117"/>
              <a:gd name="connsiteX207" fmla="*/ 3245524 w 4114800"/>
              <a:gd name="connsiteY207" fmla="*/ 6630685 h 6857117"/>
              <a:gd name="connsiteX208" fmla="*/ 3208339 w 4114800"/>
              <a:gd name="connsiteY208" fmla="*/ 6645399 h 6857117"/>
              <a:gd name="connsiteX209" fmla="*/ 3194143 w 4114800"/>
              <a:gd name="connsiteY209" fmla="*/ 6683216 h 6857117"/>
              <a:gd name="connsiteX210" fmla="*/ 3209259 w 4114800"/>
              <a:gd name="connsiteY210" fmla="*/ 6720114 h 6857117"/>
              <a:gd name="connsiteX211" fmla="*/ 3247939 w 4114800"/>
              <a:gd name="connsiteY211" fmla="*/ 6734770 h 6857117"/>
              <a:gd name="connsiteX212" fmla="*/ 3273629 w 4114800"/>
              <a:gd name="connsiteY212" fmla="*/ 6729597 h 6857117"/>
              <a:gd name="connsiteX213" fmla="*/ 3291273 w 4114800"/>
              <a:gd name="connsiteY213" fmla="*/ 6715803 h 6857117"/>
              <a:gd name="connsiteX214" fmla="*/ 3291216 w 4114800"/>
              <a:gd name="connsiteY214" fmla="*/ 6715746 h 6857117"/>
              <a:gd name="connsiteX215" fmla="*/ 3292193 w 4114800"/>
              <a:gd name="connsiteY215" fmla="*/ 6712240 h 6857117"/>
              <a:gd name="connsiteX216" fmla="*/ 3290182 w 4114800"/>
              <a:gd name="connsiteY216" fmla="*/ 6709309 h 6857117"/>
              <a:gd name="connsiteX217" fmla="*/ 3273571 w 4114800"/>
              <a:gd name="connsiteY217" fmla="*/ 6698389 h 6857117"/>
              <a:gd name="connsiteX218" fmla="*/ 3269663 w 4114800"/>
              <a:gd name="connsiteY218" fmla="*/ 6697297 h 6857117"/>
              <a:gd name="connsiteX219" fmla="*/ 3265985 w 4114800"/>
              <a:gd name="connsiteY219" fmla="*/ 6699251 h 6857117"/>
              <a:gd name="connsiteX220" fmla="*/ 3257709 w 4114800"/>
              <a:gd name="connsiteY220" fmla="*/ 6705055 h 6857117"/>
              <a:gd name="connsiteX221" fmla="*/ 3248341 w 4114800"/>
              <a:gd name="connsiteY221" fmla="*/ 6706895 h 6857117"/>
              <a:gd name="connsiteX222" fmla="*/ 3235410 w 4114800"/>
              <a:gd name="connsiteY222" fmla="*/ 6702929 h 6857117"/>
              <a:gd name="connsiteX223" fmla="*/ 3228685 w 4114800"/>
              <a:gd name="connsiteY223" fmla="*/ 6692124 h 6857117"/>
              <a:gd name="connsiteX224" fmla="*/ 3290066 w 4114800"/>
              <a:gd name="connsiteY224" fmla="*/ 6692124 h 6857117"/>
              <a:gd name="connsiteX225" fmla="*/ 3294032 w 4114800"/>
              <a:gd name="connsiteY225" fmla="*/ 6690170 h 6857117"/>
              <a:gd name="connsiteX226" fmla="*/ 3295411 w 4114800"/>
              <a:gd name="connsiteY226" fmla="*/ 6684997 h 6857117"/>
              <a:gd name="connsiteX227" fmla="*/ 3295411 w 4114800"/>
              <a:gd name="connsiteY227" fmla="*/ 6679365 h 6857117"/>
              <a:gd name="connsiteX228" fmla="*/ 3281560 w 4114800"/>
              <a:gd name="connsiteY228" fmla="*/ 6644766 h 6857117"/>
              <a:gd name="connsiteX229" fmla="*/ 3245524 w 4114800"/>
              <a:gd name="connsiteY229" fmla="*/ 6630685 h 6857117"/>
              <a:gd name="connsiteX230" fmla="*/ 3698013 w 4114800"/>
              <a:gd name="connsiteY230" fmla="*/ 6630570 h 6857117"/>
              <a:gd name="connsiteX231" fmla="*/ 3663701 w 4114800"/>
              <a:gd name="connsiteY231" fmla="*/ 6645226 h 6857117"/>
              <a:gd name="connsiteX232" fmla="*/ 3649735 w 4114800"/>
              <a:gd name="connsiteY232" fmla="*/ 6682583 h 6857117"/>
              <a:gd name="connsiteX233" fmla="*/ 3663701 w 4114800"/>
              <a:gd name="connsiteY233" fmla="*/ 6719999 h 6857117"/>
              <a:gd name="connsiteX234" fmla="*/ 3698013 w 4114800"/>
              <a:gd name="connsiteY234" fmla="*/ 6734654 h 6857117"/>
              <a:gd name="connsiteX235" fmla="*/ 3712669 w 4114800"/>
              <a:gd name="connsiteY235" fmla="*/ 6731896 h 6857117"/>
              <a:gd name="connsiteX236" fmla="*/ 3723531 w 4114800"/>
              <a:gd name="connsiteY236" fmla="*/ 6724424 h 6857117"/>
              <a:gd name="connsiteX237" fmla="*/ 3723531 w 4114800"/>
              <a:gd name="connsiteY237" fmla="*/ 6728792 h 6857117"/>
              <a:gd name="connsiteX238" fmla="*/ 3717956 w 4114800"/>
              <a:gd name="connsiteY238" fmla="*/ 6743850 h 6857117"/>
              <a:gd name="connsiteX239" fmla="*/ 3702035 w 4114800"/>
              <a:gd name="connsiteY239" fmla="*/ 6749138 h 6857117"/>
              <a:gd name="connsiteX240" fmla="*/ 3691289 w 4114800"/>
              <a:gd name="connsiteY240" fmla="*/ 6746896 h 6857117"/>
              <a:gd name="connsiteX241" fmla="*/ 3681288 w 4114800"/>
              <a:gd name="connsiteY241" fmla="*/ 6739942 h 6857117"/>
              <a:gd name="connsiteX242" fmla="*/ 3677667 w 4114800"/>
              <a:gd name="connsiteY242" fmla="*/ 6738505 h 6857117"/>
              <a:gd name="connsiteX243" fmla="*/ 3673587 w 4114800"/>
              <a:gd name="connsiteY243" fmla="*/ 6739827 h 6857117"/>
              <a:gd name="connsiteX244" fmla="*/ 3656115 w 4114800"/>
              <a:gd name="connsiteY244" fmla="*/ 6751494 h 6857117"/>
              <a:gd name="connsiteX245" fmla="*/ 3652666 w 4114800"/>
              <a:gd name="connsiteY245" fmla="*/ 6755977 h 6857117"/>
              <a:gd name="connsiteX246" fmla="*/ 3654218 w 4114800"/>
              <a:gd name="connsiteY246" fmla="*/ 6760805 h 6857117"/>
              <a:gd name="connsiteX247" fmla="*/ 3674334 w 4114800"/>
              <a:gd name="connsiteY247" fmla="*/ 6774369 h 6857117"/>
              <a:gd name="connsiteX248" fmla="*/ 3701921 w 4114800"/>
              <a:gd name="connsiteY248" fmla="*/ 6779368 h 6857117"/>
              <a:gd name="connsiteX249" fmla="*/ 3742382 w 4114800"/>
              <a:gd name="connsiteY249" fmla="*/ 6765805 h 6857117"/>
              <a:gd name="connsiteX250" fmla="*/ 3757842 w 4114800"/>
              <a:gd name="connsiteY250" fmla="*/ 6728907 h 6857117"/>
              <a:gd name="connsiteX251" fmla="*/ 3757842 w 4114800"/>
              <a:gd name="connsiteY251" fmla="*/ 6637869 h 6857117"/>
              <a:gd name="connsiteX252" fmla="*/ 3756520 w 4114800"/>
              <a:gd name="connsiteY252" fmla="*/ 6634708 h 6857117"/>
              <a:gd name="connsiteX253" fmla="*/ 3753245 w 4114800"/>
              <a:gd name="connsiteY253" fmla="*/ 6633386 h 6857117"/>
              <a:gd name="connsiteX254" fmla="*/ 3728761 w 4114800"/>
              <a:gd name="connsiteY254" fmla="*/ 6633386 h 6857117"/>
              <a:gd name="connsiteX255" fmla="*/ 3725600 w 4114800"/>
              <a:gd name="connsiteY255" fmla="*/ 6634708 h 6857117"/>
              <a:gd name="connsiteX256" fmla="*/ 3724278 w 4114800"/>
              <a:gd name="connsiteY256" fmla="*/ 6637869 h 6857117"/>
              <a:gd name="connsiteX257" fmla="*/ 3724278 w 4114800"/>
              <a:gd name="connsiteY257" fmla="*/ 6640801 h 6857117"/>
              <a:gd name="connsiteX258" fmla="*/ 3713760 w 4114800"/>
              <a:gd name="connsiteY258" fmla="*/ 6633329 h 6857117"/>
              <a:gd name="connsiteX259" fmla="*/ 3698013 w 4114800"/>
              <a:gd name="connsiteY259" fmla="*/ 6630570 h 6857117"/>
              <a:gd name="connsiteX260" fmla="*/ 3462602 w 4114800"/>
              <a:gd name="connsiteY260" fmla="*/ 6630570 h 6857117"/>
              <a:gd name="connsiteX261" fmla="*/ 3428290 w 4114800"/>
              <a:gd name="connsiteY261" fmla="*/ 6645226 h 6857117"/>
              <a:gd name="connsiteX262" fmla="*/ 3414324 w 4114800"/>
              <a:gd name="connsiteY262" fmla="*/ 6682583 h 6857117"/>
              <a:gd name="connsiteX263" fmla="*/ 3428290 w 4114800"/>
              <a:gd name="connsiteY263" fmla="*/ 6719999 h 6857117"/>
              <a:gd name="connsiteX264" fmla="*/ 3462602 w 4114800"/>
              <a:gd name="connsiteY264" fmla="*/ 6734654 h 6857117"/>
              <a:gd name="connsiteX265" fmla="*/ 3477258 w 4114800"/>
              <a:gd name="connsiteY265" fmla="*/ 6731896 h 6857117"/>
              <a:gd name="connsiteX266" fmla="*/ 3488120 w 4114800"/>
              <a:gd name="connsiteY266" fmla="*/ 6724424 h 6857117"/>
              <a:gd name="connsiteX267" fmla="*/ 3488120 w 4114800"/>
              <a:gd name="connsiteY267" fmla="*/ 6728792 h 6857117"/>
              <a:gd name="connsiteX268" fmla="*/ 3482545 w 4114800"/>
              <a:gd name="connsiteY268" fmla="*/ 6743850 h 6857117"/>
              <a:gd name="connsiteX269" fmla="*/ 3466625 w 4114800"/>
              <a:gd name="connsiteY269" fmla="*/ 6749138 h 6857117"/>
              <a:gd name="connsiteX270" fmla="*/ 3455877 w 4114800"/>
              <a:gd name="connsiteY270" fmla="*/ 6746896 h 6857117"/>
              <a:gd name="connsiteX271" fmla="*/ 3445877 w 4114800"/>
              <a:gd name="connsiteY271" fmla="*/ 6739942 h 6857117"/>
              <a:gd name="connsiteX272" fmla="*/ 3442257 w 4114800"/>
              <a:gd name="connsiteY272" fmla="*/ 6738505 h 6857117"/>
              <a:gd name="connsiteX273" fmla="*/ 3438176 w 4114800"/>
              <a:gd name="connsiteY273" fmla="*/ 6739827 h 6857117"/>
              <a:gd name="connsiteX274" fmla="*/ 3420704 w 4114800"/>
              <a:gd name="connsiteY274" fmla="*/ 6751494 h 6857117"/>
              <a:gd name="connsiteX275" fmla="*/ 3417255 w 4114800"/>
              <a:gd name="connsiteY275" fmla="*/ 6755977 h 6857117"/>
              <a:gd name="connsiteX276" fmla="*/ 3418807 w 4114800"/>
              <a:gd name="connsiteY276" fmla="*/ 6760805 h 6857117"/>
              <a:gd name="connsiteX277" fmla="*/ 3438923 w 4114800"/>
              <a:gd name="connsiteY277" fmla="*/ 6774369 h 6857117"/>
              <a:gd name="connsiteX278" fmla="*/ 3466510 w 4114800"/>
              <a:gd name="connsiteY278" fmla="*/ 6779368 h 6857117"/>
              <a:gd name="connsiteX279" fmla="*/ 3506971 w 4114800"/>
              <a:gd name="connsiteY279" fmla="*/ 6765805 h 6857117"/>
              <a:gd name="connsiteX280" fmla="*/ 3522431 w 4114800"/>
              <a:gd name="connsiteY280" fmla="*/ 6728907 h 6857117"/>
              <a:gd name="connsiteX281" fmla="*/ 3522431 w 4114800"/>
              <a:gd name="connsiteY281" fmla="*/ 6637869 h 6857117"/>
              <a:gd name="connsiteX282" fmla="*/ 3521110 w 4114800"/>
              <a:gd name="connsiteY282" fmla="*/ 6634708 h 6857117"/>
              <a:gd name="connsiteX283" fmla="*/ 3517833 w 4114800"/>
              <a:gd name="connsiteY283" fmla="*/ 6633386 h 6857117"/>
              <a:gd name="connsiteX284" fmla="*/ 3493350 w 4114800"/>
              <a:gd name="connsiteY284" fmla="*/ 6633386 h 6857117"/>
              <a:gd name="connsiteX285" fmla="*/ 3490189 w 4114800"/>
              <a:gd name="connsiteY285" fmla="*/ 6634708 h 6857117"/>
              <a:gd name="connsiteX286" fmla="*/ 3488867 w 4114800"/>
              <a:gd name="connsiteY286" fmla="*/ 6637869 h 6857117"/>
              <a:gd name="connsiteX287" fmla="*/ 3488867 w 4114800"/>
              <a:gd name="connsiteY287" fmla="*/ 6640801 h 6857117"/>
              <a:gd name="connsiteX288" fmla="*/ 3478349 w 4114800"/>
              <a:gd name="connsiteY288" fmla="*/ 6633329 h 6857117"/>
              <a:gd name="connsiteX289" fmla="*/ 3462602 w 4114800"/>
              <a:gd name="connsiteY289" fmla="*/ 6630570 h 6857117"/>
              <a:gd name="connsiteX290" fmla="*/ 2521820 w 4114800"/>
              <a:gd name="connsiteY290" fmla="*/ 6598155 h 6857117"/>
              <a:gd name="connsiteX291" fmla="*/ 2509923 w 4114800"/>
              <a:gd name="connsiteY291" fmla="*/ 6610225 h 6857117"/>
              <a:gd name="connsiteX292" fmla="*/ 2521820 w 4114800"/>
              <a:gd name="connsiteY292" fmla="*/ 6622237 h 6857117"/>
              <a:gd name="connsiteX293" fmla="*/ 2521820 w 4114800"/>
              <a:gd name="connsiteY293" fmla="*/ 6622179 h 6857117"/>
              <a:gd name="connsiteX294" fmla="*/ 2533717 w 4114800"/>
              <a:gd name="connsiteY294" fmla="*/ 6610167 h 6857117"/>
              <a:gd name="connsiteX295" fmla="*/ 2521820 w 4114800"/>
              <a:gd name="connsiteY295" fmla="*/ 6598155 h 6857117"/>
              <a:gd name="connsiteX296" fmla="*/ 2699125 w 4114800"/>
              <a:gd name="connsiteY296" fmla="*/ 6597983 h 6857117"/>
              <a:gd name="connsiteX297" fmla="*/ 2668550 w 4114800"/>
              <a:gd name="connsiteY297" fmla="*/ 6633502 h 6857117"/>
              <a:gd name="connsiteX298" fmla="*/ 2668550 w 4114800"/>
              <a:gd name="connsiteY298" fmla="*/ 6635398 h 6857117"/>
              <a:gd name="connsiteX299" fmla="*/ 2656595 w 4114800"/>
              <a:gd name="connsiteY299" fmla="*/ 6635398 h 6857117"/>
              <a:gd name="connsiteX300" fmla="*/ 2656595 w 4114800"/>
              <a:gd name="connsiteY300" fmla="*/ 6649020 h 6857117"/>
              <a:gd name="connsiteX301" fmla="*/ 2668550 w 4114800"/>
              <a:gd name="connsiteY301" fmla="*/ 6649020 h 6857117"/>
              <a:gd name="connsiteX302" fmla="*/ 2668722 w 4114800"/>
              <a:gd name="connsiteY302" fmla="*/ 6731781 h 6857117"/>
              <a:gd name="connsiteX303" fmla="*/ 2690964 w 4114800"/>
              <a:gd name="connsiteY303" fmla="*/ 6731781 h 6857117"/>
              <a:gd name="connsiteX304" fmla="*/ 2690964 w 4114800"/>
              <a:gd name="connsiteY304" fmla="*/ 6649020 h 6857117"/>
              <a:gd name="connsiteX305" fmla="*/ 2718034 w 4114800"/>
              <a:gd name="connsiteY305" fmla="*/ 6649020 h 6857117"/>
              <a:gd name="connsiteX306" fmla="*/ 2718034 w 4114800"/>
              <a:gd name="connsiteY306" fmla="*/ 6635398 h 6857117"/>
              <a:gd name="connsiteX307" fmla="*/ 2690792 w 4114800"/>
              <a:gd name="connsiteY307" fmla="*/ 6635398 h 6857117"/>
              <a:gd name="connsiteX308" fmla="*/ 2690792 w 4114800"/>
              <a:gd name="connsiteY308" fmla="*/ 6633502 h 6857117"/>
              <a:gd name="connsiteX309" fmla="*/ 2710045 w 4114800"/>
              <a:gd name="connsiteY309" fmla="*/ 6610283 h 6857117"/>
              <a:gd name="connsiteX310" fmla="*/ 2718034 w 4114800"/>
              <a:gd name="connsiteY310" fmla="*/ 6610800 h 6857117"/>
              <a:gd name="connsiteX311" fmla="*/ 2718034 w 4114800"/>
              <a:gd name="connsiteY311" fmla="*/ 6602696 h 6857117"/>
              <a:gd name="connsiteX312" fmla="*/ 2699125 w 4114800"/>
              <a:gd name="connsiteY312" fmla="*/ 6597983 h 6857117"/>
              <a:gd name="connsiteX313" fmla="*/ 0 w 4114800"/>
              <a:gd name="connsiteY313" fmla="*/ 0 h 6857117"/>
              <a:gd name="connsiteX314" fmla="*/ 4114800 w 4114800"/>
              <a:gd name="connsiteY314" fmla="*/ 0 h 6857117"/>
              <a:gd name="connsiteX315" fmla="*/ 4114800 w 4114800"/>
              <a:gd name="connsiteY315" fmla="*/ 6857117 h 6857117"/>
              <a:gd name="connsiteX316" fmla="*/ 0 w 4114800"/>
              <a:gd name="connsiteY316" fmla="*/ 6857117 h 68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4114800" h="6857117">
                <a:moveTo>
                  <a:pt x="3133049" y="6682469"/>
                </a:moveTo>
                <a:lnTo>
                  <a:pt x="3133049" y="6698848"/>
                </a:lnTo>
                <a:cubicBezTo>
                  <a:pt x="3133049" y="6711148"/>
                  <a:pt x="3122761" y="6721493"/>
                  <a:pt x="3110519" y="6721493"/>
                </a:cubicBezTo>
                <a:cubicBezTo>
                  <a:pt x="3100921" y="6721493"/>
                  <a:pt x="3094197" y="6714424"/>
                  <a:pt x="3094197" y="6704251"/>
                </a:cubicBezTo>
                <a:cubicBezTo>
                  <a:pt x="3094197" y="6689711"/>
                  <a:pt x="3114025" y="6683503"/>
                  <a:pt x="3131037" y="6682584"/>
                </a:cubicBezTo>
                <a:close/>
                <a:moveTo>
                  <a:pt x="3704220" y="6662468"/>
                </a:moveTo>
                <a:cubicBezTo>
                  <a:pt x="3709737" y="6662468"/>
                  <a:pt x="3714450" y="6664422"/>
                  <a:pt x="3718301" y="6668388"/>
                </a:cubicBezTo>
                <a:cubicBezTo>
                  <a:pt x="3722094" y="6672296"/>
                  <a:pt x="3724048" y="6677066"/>
                  <a:pt x="3724048" y="6682699"/>
                </a:cubicBezTo>
                <a:cubicBezTo>
                  <a:pt x="3724048" y="6688273"/>
                  <a:pt x="3722151" y="6693044"/>
                  <a:pt x="3718301" y="6697009"/>
                </a:cubicBezTo>
                <a:cubicBezTo>
                  <a:pt x="3714450" y="6700975"/>
                  <a:pt x="3709737" y="6702929"/>
                  <a:pt x="3704220" y="6702929"/>
                </a:cubicBezTo>
                <a:cubicBezTo>
                  <a:pt x="3698702" y="6702929"/>
                  <a:pt x="3693989" y="6700975"/>
                  <a:pt x="3690081" y="6697009"/>
                </a:cubicBezTo>
                <a:cubicBezTo>
                  <a:pt x="3686231" y="6693101"/>
                  <a:pt x="3684276" y="6688273"/>
                  <a:pt x="3684276" y="6682699"/>
                </a:cubicBezTo>
                <a:cubicBezTo>
                  <a:pt x="3684276" y="6677124"/>
                  <a:pt x="3686173" y="6672353"/>
                  <a:pt x="3690081" y="6668388"/>
                </a:cubicBezTo>
                <a:cubicBezTo>
                  <a:pt x="3693932" y="6664422"/>
                  <a:pt x="3698702" y="6662468"/>
                  <a:pt x="3704220" y="6662468"/>
                </a:cubicBezTo>
                <a:close/>
                <a:moveTo>
                  <a:pt x="3468809" y="6662468"/>
                </a:moveTo>
                <a:cubicBezTo>
                  <a:pt x="3474326" y="6662468"/>
                  <a:pt x="3479039" y="6664422"/>
                  <a:pt x="3482890" y="6668388"/>
                </a:cubicBezTo>
                <a:cubicBezTo>
                  <a:pt x="3486683" y="6672296"/>
                  <a:pt x="3488637" y="6677066"/>
                  <a:pt x="3488637" y="6682699"/>
                </a:cubicBezTo>
                <a:cubicBezTo>
                  <a:pt x="3488637" y="6688273"/>
                  <a:pt x="3486741" y="6693044"/>
                  <a:pt x="3482890" y="6697009"/>
                </a:cubicBezTo>
                <a:cubicBezTo>
                  <a:pt x="3479039" y="6700975"/>
                  <a:pt x="3474326" y="6702929"/>
                  <a:pt x="3468809" y="6702929"/>
                </a:cubicBezTo>
                <a:cubicBezTo>
                  <a:pt x="3463291" y="6702929"/>
                  <a:pt x="3458578" y="6700975"/>
                  <a:pt x="3454671" y="6697009"/>
                </a:cubicBezTo>
                <a:cubicBezTo>
                  <a:pt x="3450820" y="6693101"/>
                  <a:pt x="3448865" y="6688273"/>
                  <a:pt x="3448865" y="6682699"/>
                </a:cubicBezTo>
                <a:cubicBezTo>
                  <a:pt x="3448865" y="6677124"/>
                  <a:pt x="3450762" y="6672353"/>
                  <a:pt x="3454671" y="6668388"/>
                </a:cubicBezTo>
                <a:cubicBezTo>
                  <a:pt x="3458521" y="6664422"/>
                  <a:pt x="3463291" y="6662468"/>
                  <a:pt x="3468809" y="6662468"/>
                </a:cubicBezTo>
                <a:close/>
                <a:moveTo>
                  <a:pt x="3586456" y="6662411"/>
                </a:moveTo>
                <a:cubicBezTo>
                  <a:pt x="3591974" y="6662411"/>
                  <a:pt x="3596686" y="6664365"/>
                  <a:pt x="3600537" y="6668331"/>
                </a:cubicBezTo>
                <a:cubicBezTo>
                  <a:pt x="3604388" y="6672239"/>
                  <a:pt x="3606343" y="6677066"/>
                  <a:pt x="3606343" y="6682641"/>
                </a:cubicBezTo>
                <a:cubicBezTo>
                  <a:pt x="3606343" y="6688216"/>
                  <a:pt x="3604388" y="6692986"/>
                  <a:pt x="3600537" y="6696952"/>
                </a:cubicBezTo>
                <a:cubicBezTo>
                  <a:pt x="3596686" y="6700918"/>
                  <a:pt x="3591974" y="6702872"/>
                  <a:pt x="3586456" y="6702872"/>
                </a:cubicBezTo>
                <a:cubicBezTo>
                  <a:pt x="3580939" y="6702872"/>
                  <a:pt x="3576226" y="6700918"/>
                  <a:pt x="3572376" y="6696952"/>
                </a:cubicBezTo>
                <a:cubicBezTo>
                  <a:pt x="3568525" y="6693044"/>
                  <a:pt x="3566571" y="6688274"/>
                  <a:pt x="3566571" y="6682641"/>
                </a:cubicBezTo>
                <a:cubicBezTo>
                  <a:pt x="3566571" y="6677066"/>
                  <a:pt x="3568525" y="6672296"/>
                  <a:pt x="3572376" y="6668331"/>
                </a:cubicBezTo>
                <a:cubicBezTo>
                  <a:pt x="3576226" y="6664365"/>
                  <a:pt x="3580939" y="6662411"/>
                  <a:pt x="3586456" y="6662411"/>
                </a:cubicBezTo>
                <a:close/>
                <a:moveTo>
                  <a:pt x="3355471" y="6660514"/>
                </a:moveTo>
                <a:lnTo>
                  <a:pt x="3355529" y="6660514"/>
                </a:lnTo>
                <a:lnTo>
                  <a:pt x="3355500" y="6660525"/>
                </a:lnTo>
                <a:close/>
                <a:moveTo>
                  <a:pt x="3819454" y="6657008"/>
                </a:moveTo>
                <a:cubicBezTo>
                  <a:pt x="3823477" y="6657008"/>
                  <a:pt x="3826982" y="6658215"/>
                  <a:pt x="3829971" y="6660629"/>
                </a:cubicBezTo>
                <a:cubicBezTo>
                  <a:pt x="3832960" y="6662986"/>
                  <a:pt x="3834799" y="6666146"/>
                  <a:pt x="3835489" y="6669940"/>
                </a:cubicBezTo>
                <a:lnTo>
                  <a:pt x="3802843" y="6669940"/>
                </a:lnTo>
                <a:cubicBezTo>
                  <a:pt x="3803763" y="6666146"/>
                  <a:pt x="3805775" y="6663043"/>
                  <a:pt x="3808879" y="6660629"/>
                </a:cubicBezTo>
                <a:cubicBezTo>
                  <a:pt x="3811982" y="6658215"/>
                  <a:pt x="3815430" y="6657008"/>
                  <a:pt x="3819454" y="6657008"/>
                </a:cubicBezTo>
                <a:close/>
                <a:moveTo>
                  <a:pt x="3246042" y="6657008"/>
                </a:moveTo>
                <a:cubicBezTo>
                  <a:pt x="3250065" y="6657008"/>
                  <a:pt x="3253571" y="6658273"/>
                  <a:pt x="3256560" y="6660629"/>
                </a:cubicBezTo>
                <a:cubicBezTo>
                  <a:pt x="3259548" y="6662986"/>
                  <a:pt x="3261387" y="6666146"/>
                  <a:pt x="3262077" y="6669940"/>
                </a:cubicBezTo>
                <a:lnTo>
                  <a:pt x="3229432" y="6669940"/>
                </a:lnTo>
                <a:cubicBezTo>
                  <a:pt x="3230351" y="6666146"/>
                  <a:pt x="3232363" y="6663043"/>
                  <a:pt x="3235467" y="6660629"/>
                </a:cubicBezTo>
                <a:cubicBezTo>
                  <a:pt x="3238570" y="6658215"/>
                  <a:pt x="3242019" y="6657008"/>
                  <a:pt x="3246042" y="6657008"/>
                </a:cubicBezTo>
                <a:close/>
                <a:moveTo>
                  <a:pt x="2774128" y="6646319"/>
                </a:moveTo>
                <a:cubicBezTo>
                  <a:pt x="2794243" y="6646319"/>
                  <a:pt x="2801370" y="6665227"/>
                  <a:pt x="2801370" y="6682929"/>
                </a:cubicBezTo>
                <a:cubicBezTo>
                  <a:pt x="2801370" y="6718735"/>
                  <a:pt x="2780508" y="6721494"/>
                  <a:pt x="2774128" y="6721494"/>
                </a:cubicBezTo>
                <a:cubicBezTo>
                  <a:pt x="2754242" y="6721494"/>
                  <a:pt x="2747115" y="6701608"/>
                  <a:pt x="2747115" y="6682929"/>
                </a:cubicBezTo>
                <a:cubicBezTo>
                  <a:pt x="2747115" y="6665227"/>
                  <a:pt x="2754185" y="6646319"/>
                  <a:pt x="2774128" y="6646319"/>
                </a:cubicBezTo>
                <a:close/>
                <a:moveTo>
                  <a:pt x="2839648" y="6635398"/>
                </a:moveTo>
                <a:lnTo>
                  <a:pt x="2839648" y="6731780"/>
                </a:lnTo>
                <a:lnTo>
                  <a:pt x="2839648" y="6731838"/>
                </a:lnTo>
                <a:lnTo>
                  <a:pt x="2861717" y="6731838"/>
                </a:lnTo>
                <a:lnTo>
                  <a:pt x="2861717" y="6659537"/>
                </a:lnTo>
                <a:lnTo>
                  <a:pt x="2862694" y="6658962"/>
                </a:lnTo>
                <a:cubicBezTo>
                  <a:pt x="2869706" y="6654939"/>
                  <a:pt x="2877925" y="6650743"/>
                  <a:pt x="2885856" y="6649938"/>
                </a:cubicBezTo>
                <a:cubicBezTo>
                  <a:pt x="2886948" y="6649767"/>
                  <a:pt x="2888213" y="6649767"/>
                  <a:pt x="2889535" y="6649767"/>
                </a:cubicBezTo>
                <a:cubicBezTo>
                  <a:pt x="2892006" y="6649767"/>
                  <a:pt x="2894362" y="6649938"/>
                  <a:pt x="2895972" y="6650111"/>
                </a:cubicBezTo>
                <a:lnTo>
                  <a:pt x="2895972" y="6635455"/>
                </a:lnTo>
                <a:cubicBezTo>
                  <a:pt x="2886086" y="6635972"/>
                  <a:pt x="2873327" y="6640685"/>
                  <a:pt x="2864763" y="6646950"/>
                </a:cubicBezTo>
                <a:lnTo>
                  <a:pt x="2861717" y="6649191"/>
                </a:lnTo>
                <a:lnTo>
                  <a:pt x="2861717" y="6635398"/>
                </a:lnTo>
                <a:close/>
                <a:moveTo>
                  <a:pt x="2510728" y="6635398"/>
                </a:moveTo>
                <a:lnTo>
                  <a:pt x="2510728" y="6731780"/>
                </a:lnTo>
                <a:lnTo>
                  <a:pt x="2532740" y="6731780"/>
                </a:lnTo>
                <a:lnTo>
                  <a:pt x="2532740" y="6635398"/>
                </a:lnTo>
                <a:close/>
                <a:moveTo>
                  <a:pt x="2968273" y="6632237"/>
                </a:moveTo>
                <a:cubicBezTo>
                  <a:pt x="2958445" y="6632237"/>
                  <a:pt x="2945399" y="6638617"/>
                  <a:pt x="2937525" y="6644939"/>
                </a:cubicBezTo>
                <a:lnTo>
                  <a:pt x="2934421" y="6647468"/>
                </a:lnTo>
                <a:lnTo>
                  <a:pt x="2934421" y="6635398"/>
                </a:lnTo>
                <a:lnTo>
                  <a:pt x="2912351" y="6635398"/>
                </a:lnTo>
                <a:lnTo>
                  <a:pt x="2912351" y="6731724"/>
                </a:lnTo>
                <a:lnTo>
                  <a:pt x="2934421" y="6731724"/>
                </a:lnTo>
                <a:lnTo>
                  <a:pt x="2934421" y="6656319"/>
                </a:lnTo>
                <a:lnTo>
                  <a:pt x="2935226" y="6655744"/>
                </a:lnTo>
                <a:cubicBezTo>
                  <a:pt x="2940456" y="6652123"/>
                  <a:pt x="2949077" y="6648445"/>
                  <a:pt x="2956548" y="6648445"/>
                </a:cubicBezTo>
                <a:cubicBezTo>
                  <a:pt x="2973273" y="6648445"/>
                  <a:pt x="2973273" y="6665112"/>
                  <a:pt x="2973273" y="6673101"/>
                </a:cubicBezTo>
                <a:lnTo>
                  <a:pt x="2973273" y="6731781"/>
                </a:lnTo>
                <a:lnTo>
                  <a:pt x="2995343" y="6731781"/>
                </a:lnTo>
                <a:lnTo>
                  <a:pt x="2995343" y="6665572"/>
                </a:lnTo>
                <a:cubicBezTo>
                  <a:pt x="2995343" y="6662526"/>
                  <a:pt x="2995113" y="6659997"/>
                  <a:pt x="2994596" y="6657813"/>
                </a:cubicBezTo>
                <a:lnTo>
                  <a:pt x="2994309" y="6656491"/>
                </a:lnTo>
                <a:lnTo>
                  <a:pt x="2995458" y="6655744"/>
                </a:lnTo>
                <a:cubicBezTo>
                  <a:pt x="3002585" y="6651089"/>
                  <a:pt x="3010343" y="6648445"/>
                  <a:pt x="3016723" y="6648445"/>
                </a:cubicBezTo>
                <a:cubicBezTo>
                  <a:pt x="3034195" y="6648445"/>
                  <a:pt x="3034195" y="6667008"/>
                  <a:pt x="3034195" y="6673101"/>
                </a:cubicBezTo>
                <a:lnTo>
                  <a:pt x="3034195" y="6731781"/>
                </a:lnTo>
                <a:lnTo>
                  <a:pt x="3034252" y="6731781"/>
                </a:lnTo>
                <a:lnTo>
                  <a:pt x="3056322" y="6731781"/>
                </a:lnTo>
                <a:lnTo>
                  <a:pt x="3056322" y="6665572"/>
                </a:lnTo>
                <a:cubicBezTo>
                  <a:pt x="3056322" y="6655572"/>
                  <a:pt x="3053621" y="6632237"/>
                  <a:pt x="3028275" y="6632237"/>
                </a:cubicBezTo>
                <a:cubicBezTo>
                  <a:pt x="3020057" y="6632237"/>
                  <a:pt x="3008332" y="6637295"/>
                  <a:pt x="2994309" y="6646836"/>
                </a:cubicBezTo>
                <a:lnTo>
                  <a:pt x="2992469" y="6648100"/>
                </a:lnTo>
                <a:lnTo>
                  <a:pt x="2991492" y="6646088"/>
                </a:lnTo>
                <a:cubicBezTo>
                  <a:pt x="2986952" y="6636892"/>
                  <a:pt x="2979193" y="6632237"/>
                  <a:pt x="2968273" y="6632237"/>
                </a:cubicBezTo>
                <a:close/>
                <a:moveTo>
                  <a:pt x="2612743" y="6632237"/>
                </a:moveTo>
                <a:cubicBezTo>
                  <a:pt x="2601996" y="6632237"/>
                  <a:pt x="2588029" y="6638847"/>
                  <a:pt x="2579638" y="6644996"/>
                </a:cubicBezTo>
                <a:lnTo>
                  <a:pt x="2576592" y="6647238"/>
                </a:lnTo>
                <a:lnTo>
                  <a:pt x="2576592" y="6635398"/>
                </a:lnTo>
                <a:lnTo>
                  <a:pt x="2554522" y="6635398"/>
                </a:lnTo>
                <a:lnTo>
                  <a:pt x="2554522" y="6731781"/>
                </a:lnTo>
                <a:lnTo>
                  <a:pt x="2576592" y="6731781"/>
                </a:lnTo>
                <a:lnTo>
                  <a:pt x="2576592" y="6656261"/>
                </a:lnTo>
                <a:lnTo>
                  <a:pt x="2577569" y="6655686"/>
                </a:lnTo>
                <a:cubicBezTo>
                  <a:pt x="2583833" y="6652065"/>
                  <a:pt x="2593949" y="6648445"/>
                  <a:pt x="2602283" y="6648445"/>
                </a:cubicBezTo>
                <a:cubicBezTo>
                  <a:pt x="2618778" y="6648445"/>
                  <a:pt x="2618778" y="6665112"/>
                  <a:pt x="2618778" y="6673101"/>
                </a:cubicBezTo>
                <a:lnTo>
                  <a:pt x="2618778" y="6731781"/>
                </a:lnTo>
                <a:lnTo>
                  <a:pt x="2640790" y="6731781"/>
                </a:lnTo>
                <a:lnTo>
                  <a:pt x="2640790" y="6665572"/>
                </a:lnTo>
                <a:cubicBezTo>
                  <a:pt x="2640790" y="6655572"/>
                  <a:pt x="2638088" y="6632237"/>
                  <a:pt x="2612743" y="6632237"/>
                </a:cubicBezTo>
                <a:close/>
                <a:moveTo>
                  <a:pt x="2774128" y="6632180"/>
                </a:moveTo>
                <a:cubicBezTo>
                  <a:pt x="2742115" y="6632180"/>
                  <a:pt x="2725218" y="6649479"/>
                  <a:pt x="2725218" y="6682469"/>
                </a:cubicBezTo>
                <a:cubicBezTo>
                  <a:pt x="2725218" y="6715459"/>
                  <a:pt x="2743035" y="6734368"/>
                  <a:pt x="2774128" y="6734368"/>
                </a:cubicBezTo>
                <a:cubicBezTo>
                  <a:pt x="2805681" y="6734368"/>
                  <a:pt x="2823038" y="6714424"/>
                  <a:pt x="2823038" y="6682469"/>
                </a:cubicBezTo>
                <a:cubicBezTo>
                  <a:pt x="2823038" y="6650514"/>
                  <a:pt x="2806141" y="6632180"/>
                  <a:pt x="2774128" y="6632180"/>
                </a:cubicBezTo>
                <a:close/>
                <a:moveTo>
                  <a:pt x="3116784" y="6632122"/>
                </a:moveTo>
                <a:cubicBezTo>
                  <a:pt x="3105692" y="6632122"/>
                  <a:pt x="3094312" y="6635456"/>
                  <a:pt x="3083852" y="6641835"/>
                </a:cubicBezTo>
                <a:lnTo>
                  <a:pt x="3083852" y="6649307"/>
                </a:lnTo>
                <a:cubicBezTo>
                  <a:pt x="3094369" y="6646146"/>
                  <a:pt x="3104600" y="6645456"/>
                  <a:pt x="3111554" y="6645456"/>
                </a:cubicBezTo>
                <a:cubicBezTo>
                  <a:pt x="3122244" y="6645456"/>
                  <a:pt x="3133106" y="6651376"/>
                  <a:pt x="3133106" y="6664537"/>
                </a:cubicBezTo>
                <a:lnTo>
                  <a:pt x="3133106" y="6672411"/>
                </a:lnTo>
                <a:lnTo>
                  <a:pt x="3131267" y="6672411"/>
                </a:lnTo>
                <a:cubicBezTo>
                  <a:pt x="3102415" y="6673618"/>
                  <a:pt x="3072932" y="6678733"/>
                  <a:pt x="3072932" y="6707987"/>
                </a:cubicBezTo>
                <a:cubicBezTo>
                  <a:pt x="3072932" y="6725286"/>
                  <a:pt x="3087012" y="6734367"/>
                  <a:pt x="3100979" y="6734367"/>
                </a:cubicBezTo>
                <a:lnTo>
                  <a:pt x="3100979" y="6734252"/>
                </a:lnTo>
                <a:cubicBezTo>
                  <a:pt x="3111841" y="6734252"/>
                  <a:pt x="3124313" y="6727413"/>
                  <a:pt x="3131325" y="6717700"/>
                </a:cubicBezTo>
                <a:lnTo>
                  <a:pt x="3134830" y="6712872"/>
                </a:lnTo>
                <a:lnTo>
                  <a:pt x="3134830" y="6731666"/>
                </a:lnTo>
                <a:lnTo>
                  <a:pt x="3154371" y="6731666"/>
                </a:lnTo>
                <a:lnTo>
                  <a:pt x="3154371" y="6661664"/>
                </a:lnTo>
                <a:cubicBezTo>
                  <a:pt x="3154371" y="6639881"/>
                  <a:pt x="3134946" y="6632122"/>
                  <a:pt x="3116784" y="6632122"/>
                </a:cubicBezTo>
                <a:close/>
                <a:moveTo>
                  <a:pt x="3818936" y="6630685"/>
                </a:moveTo>
                <a:cubicBezTo>
                  <a:pt x="3803591" y="6630685"/>
                  <a:pt x="3791234" y="6635628"/>
                  <a:pt x="3781751" y="6645399"/>
                </a:cubicBezTo>
                <a:cubicBezTo>
                  <a:pt x="3772268" y="6655227"/>
                  <a:pt x="3767555" y="6668388"/>
                  <a:pt x="3767555" y="6683216"/>
                </a:cubicBezTo>
                <a:cubicBezTo>
                  <a:pt x="3767555" y="6698044"/>
                  <a:pt x="3772613" y="6710344"/>
                  <a:pt x="3782671" y="6720114"/>
                </a:cubicBezTo>
                <a:cubicBezTo>
                  <a:pt x="3792728" y="6729885"/>
                  <a:pt x="3805660" y="6734770"/>
                  <a:pt x="3821350" y="6734770"/>
                </a:cubicBezTo>
                <a:cubicBezTo>
                  <a:pt x="3830661" y="6734770"/>
                  <a:pt x="3839225" y="6733045"/>
                  <a:pt x="3847041" y="6729597"/>
                </a:cubicBezTo>
                <a:cubicBezTo>
                  <a:pt x="3854857" y="6726148"/>
                  <a:pt x="3860719" y="6721550"/>
                  <a:pt x="3864685" y="6715803"/>
                </a:cubicBezTo>
                <a:lnTo>
                  <a:pt x="3864628" y="6715746"/>
                </a:lnTo>
                <a:cubicBezTo>
                  <a:pt x="3865433" y="6714654"/>
                  <a:pt x="3865777" y="6713447"/>
                  <a:pt x="3865605" y="6712240"/>
                </a:cubicBezTo>
                <a:cubicBezTo>
                  <a:pt x="3865433" y="6711033"/>
                  <a:pt x="3864743" y="6710056"/>
                  <a:pt x="3863593" y="6709309"/>
                </a:cubicBezTo>
                <a:lnTo>
                  <a:pt x="3846983" y="6698389"/>
                </a:lnTo>
                <a:cubicBezTo>
                  <a:pt x="3845662" y="6697527"/>
                  <a:pt x="3844340" y="6697182"/>
                  <a:pt x="3843075" y="6697297"/>
                </a:cubicBezTo>
                <a:cubicBezTo>
                  <a:pt x="3841811" y="6697412"/>
                  <a:pt x="3840546" y="6698101"/>
                  <a:pt x="3839397" y="6699251"/>
                </a:cubicBezTo>
                <a:cubicBezTo>
                  <a:pt x="3836753" y="6701895"/>
                  <a:pt x="3833994" y="6703849"/>
                  <a:pt x="3831121" y="6705055"/>
                </a:cubicBezTo>
                <a:cubicBezTo>
                  <a:pt x="3828247" y="6706263"/>
                  <a:pt x="3825143" y="6706895"/>
                  <a:pt x="3821753" y="6706895"/>
                </a:cubicBezTo>
                <a:cubicBezTo>
                  <a:pt x="3816695" y="6706895"/>
                  <a:pt x="3812385" y="6705573"/>
                  <a:pt x="3808821" y="6702929"/>
                </a:cubicBezTo>
                <a:cubicBezTo>
                  <a:pt x="3805258" y="6700286"/>
                  <a:pt x="3803016" y="6696665"/>
                  <a:pt x="3802097" y="6692124"/>
                </a:cubicBezTo>
                <a:lnTo>
                  <a:pt x="3863478" y="6692124"/>
                </a:lnTo>
                <a:cubicBezTo>
                  <a:pt x="3865203" y="6692124"/>
                  <a:pt x="3866524" y="6691434"/>
                  <a:pt x="3867444" y="6690170"/>
                </a:cubicBezTo>
                <a:cubicBezTo>
                  <a:pt x="3868363" y="6688906"/>
                  <a:pt x="3868823" y="6687182"/>
                  <a:pt x="3868823" y="6684997"/>
                </a:cubicBezTo>
                <a:lnTo>
                  <a:pt x="3868823" y="6679365"/>
                </a:lnTo>
                <a:cubicBezTo>
                  <a:pt x="3868823" y="6665686"/>
                  <a:pt x="3864225" y="6654134"/>
                  <a:pt x="3854972" y="6644766"/>
                </a:cubicBezTo>
                <a:cubicBezTo>
                  <a:pt x="3845719" y="6635398"/>
                  <a:pt x="3834282" y="6630685"/>
                  <a:pt x="3818936" y="6630685"/>
                </a:cubicBezTo>
                <a:close/>
                <a:moveTo>
                  <a:pt x="3581801" y="6630685"/>
                </a:moveTo>
                <a:cubicBezTo>
                  <a:pt x="3567720" y="6630685"/>
                  <a:pt x="3555938" y="6635686"/>
                  <a:pt x="3546340" y="6645743"/>
                </a:cubicBezTo>
                <a:cubicBezTo>
                  <a:pt x="3536742" y="6655744"/>
                  <a:pt x="3531972" y="6668101"/>
                  <a:pt x="3531972" y="6682699"/>
                </a:cubicBezTo>
                <a:cubicBezTo>
                  <a:pt x="3531972" y="6697297"/>
                  <a:pt x="3536742" y="6709596"/>
                  <a:pt x="3546340" y="6719654"/>
                </a:cubicBezTo>
                <a:cubicBezTo>
                  <a:pt x="3555938" y="6729712"/>
                  <a:pt x="3567778" y="6734712"/>
                  <a:pt x="3581801" y="6734712"/>
                </a:cubicBezTo>
                <a:cubicBezTo>
                  <a:pt x="3586514" y="6734712"/>
                  <a:pt x="3590939" y="6733965"/>
                  <a:pt x="3594963" y="6732413"/>
                </a:cubicBezTo>
                <a:cubicBezTo>
                  <a:pt x="3598986" y="6730861"/>
                  <a:pt x="3602606" y="6728562"/>
                  <a:pt x="3605825" y="6725459"/>
                </a:cubicBezTo>
                <a:lnTo>
                  <a:pt x="3605825" y="6727126"/>
                </a:lnTo>
                <a:cubicBezTo>
                  <a:pt x="3605825" y="6728447"/>
                  <a:pt x="3606285" y="6729539"/>
                  <a:pt x="3607261" y="6730459"/>
                </a:cubicBezTo>
                <a:cubicBezTo>
                  <a:pt x="3608239" y="6731379"/>
                  <a:pt x="3609331" y="6731838"/>
                  <a:pt x="3610653" y="6731838"/>
                </a:cubicBezTo>
                <a:lnTo>
                  <a:pt x="3635711" y="6731838"/>
                </a:lnTo>
                <a:cubicBezTo>
                  <a:pt x="3636976" y="6731838"/>
                  <a:pt x="3638010" y="6731379"/>
                  <a:pt x="3638929" y="6730459"/>
                </a:cubicBezTo>
                <a:cubicBezTo>
                  <a:pt x="3639792" y="6729539"/>
                  <a:pt x="3640251" y="6728447"/>
                  <a:pt x="3640251" y="6727126"/>
                </a:cubicBezTo>
                <a:lnTo>
                  <a:pt x="3640251" y="6638042"/>
                </a:lnTo>
                <a:cubicBezTo>
                  <a:pt x="3640251" y="6636663"/>
                  <a:pt x="3639792" y="6635570"/>
                  <a:pt x="3638929" y="6634709"/>
                </a:cubicBezTo>
                <a:cubicBezTo>
                  <a:pt x="3638067" y="6633847"/>
                  <a:pt x="3636976" y="6633387"/>
                  <a:pt x="3635596" y="6633387"/>
                </a:cubicBezTo>
                <a:lnTo>
                  <a:pt x="3610481" y="6633387"/>
                </a:lnTo>
                <a:cubicBezTo>
                  <a:pt x="3609101" y="6633387"/>
                  <a:pt x="3608066" y="6633847"/>
                  <a:pt x="3607147" y="6634709"/>
                </a:cubicBezTo>
                <a:cubicBezTo>
                  <a:pt x="3606227" y="6635570"/>
                  <a:pt x="3605825" y="6636663"/>
                  <a:pt x="3605825" y="6638042"/>
                </a:cubicBezTo>
                <a:lnTo>
                  <a:pt x="3605825" y="6639824"/>
                </a:lnTo>
                <a:cubicBezTo>
                  <a:pt x="3602606" y="6636835"/>
                  <a:pt x="3598986" y="6634536"/>
                  <a:pt x="3594963" y="6632984"/>
                </a:cubicBezTo>
                <a:cubicBezTo>
                  <a:pt x="3590939" y="6631432"/>
                  <a:pt x="3586572" y="6630685"/>
                  <a:pt x="3581801" y="6630685"/>
                </a:cubicBezTo>
                <a:close/>
                <a:moveTo>
                  <a:pt x="3368058" y="6630685"/>
                </a:moveTo>
                <a:cubicBezTo>
                  <a:pt x="3361793" y="6630685"/>
                  <a:pt x="3356218" y="6631892"/>
                  <a:pt x="3351391" y="6634364"/>
                </a:cubicBezTo>
                <a:cubicBezTo>
                  <a:pt x="3346563" y="6636835"/>
                  <a:pt x="3342597" y="6640398"/>
                  <a:pt x="3339436" y="6645169"/>
                </a:cubicBezTo>
                <a:lnTo>
                  <a:pt x="3339436" y="6638042"/>
                </a:lnTo>
                <a:cubicBezTo>
                  <a:pt x="3339436" y="6636663"/>
                  <a:pt x="3338976" y="6635570"/>
                  <a:pt x="3338114" y="6634709"/>
                </a:cubicBezTo>
                <a:cubicBezTo>
                  <a:pt x="3337252" y="6633847"/>
                  <a:pt x="3336160" y="6633387"/>
                  <a:pt x="3334781" y="6633387"/>
                </a:cubicBezTo>
                <a:lnTo>
                  <a:pt x="3309665" y="6633387"/>
                </a:lnTo>
                <a:cubicBezTo>
                  <a:pt x="3308285" y="6633387"/>
                  <a:pt x="3307194" y="6633847"/>
                  <a:pt x="3306331" y="6634709"/>
                </a:cubicBezTo>
                <a:cubicBezTo>
                  <a:pt x="3305469" y="6635570"/>
                  <a:pt x="3305009" y="6636663"/>
                  <a:pt x="3305009" y="6638042"/>
                </a:cubicBezTo>
                <a:lnTo>
                  <a:pt x="3305009" y="6727240"/>
                </a:lnTo>
                <a:cubicBezTo>
                  <a:pt x="3305009" y="6728620"/>
                  <a:pt x="3305469" y="6729712"/>
                  <a:pt x="3306331" y="6730574"/>
                </a:cubicBezTo>
                <a:cubicBezTo>
                  <a:pt x="3307194" y="6731494"/>
                  <a:pt x="3308285" y="6731896"/>
                  <a:pt x="3309665" y="6731896"/>
                </a:cubicBezTo>
                <a:lnTo>
                  <a:pt x="3334781" y="6731896"/>
                </a:lnTo>
                <a:cubicBezTo>
                  <a:pt x="3336160" y="6731896"/>
                  <a:pt x="3337252" y="6731436"/>
                  <a:pt x="3338114" y="6730574"/>
                </a:cubicBezTo>
                <a:cubicBezTo>
                  <a:pt x="3338976" y="6729712"/>
                  <a:pt x="3339436" y="6728620"/>
                  <a:pt x="3339436" y="6727240"/>
                </a:cubicBezTo>
                <a:lnTo>
                  <a:pt x="3339436" y="6676664"/>
                </a:lnTo>
                <a:cubicBezTo>
                  <a:pt x="3339436" y="6671722"/>
                  <a:pt x="3340930" y="6667813"/>
                  <a:pt x="3343976" y="6664882"/>
                </a:cubicBezTo>
                <a:lnTo>
                  <a:pt x="3355500" y="6660525"/>
                </a:lnTo>
                <a:lnTo>
                  <a:pt x="3366908" y="6664882"/>
                </a:lnTo>
                <a:cubicBezTo>
                  <a:pt x="3369839" y="6667813"/>
                  <a:pt x="3371334" y="6671722"/>
                  <a:pt x="3371334" y="6676664"/>
                </a:cubicBezTo>
                <a:lnTo>
                  <a:pt x="3371334" y="6727298"/>
                </a:lnTo>
                <a:cubicBezTo>
                  <a:pt x="3371334" y="6728677"/>
                  <a:pt x="3371794" y="6729769"/>
                  <a:pt x="3372655" y="6730632"/>
                </a:cubicBezTo>
                <a:cubicBezTo>
                  <a:pt x="3373518" y="6731551"/>
                  <a:pt x="3374610" y="6731954"/>
                  <a:pt x="3375989" y="6731954"/>
                </a:cubicBezTo>
                <a:lnTo>
                  <a:pt x="3401105" y="6731954"/>
                </a:lnTo>
                <a:cubicBezTo>
                  <a:pt x="3402484" y="6731954"/>
                  <a:pt x="3403576" y="6731494"/>
                  <a:pt x="3404439" y="6730632"/>
                </a:cubicBezTo>
                <a:cubicBezTo>
                  <a:pt x="3405300" y="6729769"/>
                  <a:pt x="3405760" y="6728677"/>
                  <a:pt x="3405760" y="6727298"/>
                </a:cubicBezTo>
                <a:lnTo>
                  <a:pt x="3405760" y="6673848"/>
                </a:lnTo>
                <a:cubicBezTo>
                  <a:pt x="3405760" y="6659767"/>
                  <a:pt x="3402600" y="6649077"/>
                  <a:pt x="3396220" y="6641720"/>
                </a:cubicBezTo>
                <a:cubicBezTo>
                  <a:pt x="3389840" y="6634364"/>
                  <a:pt x="3380415" y="6630685"/>
                  <a:pt x="3368058" y="6630685"/>
                </a:cubicBezTo>
                <a:close/>
                <a:moveTo>
                  <a:pt x="3245524" y="6630685"/>
                </a:moveTo>
                <a:cubicBezTo>
                  <a:pt x="3230179" y="6630685"/>
                  <a:pt x="3217823" y="6635570"/>
                  <a:pt x="3208339" y="6645399"/>
                </a:cubicBezTo>
                <a:cubicBezTo>
                  <a:pt x="3198856" y="6655227"/>
                  <a:pt x="3194143" y="6668388"/>
                  <a:pt x="3194143" y="6683216"/>
                </a:cubicBezTo>
                <a:cubicBezTo>
                  <a:pt x="3194143" y="6698044"/>
                  <a:pt x="3199201" y="6710344"/>
                  <a:pt x="3209259" y="6720114"/>
                </a:cubicBezTo>
                <a:cubicBezTo>
                  <a:pt x="3219317" y="6729885"/>
                  <a:pt x="3232248" y="6734770"/>
                  <a:pt x="3247939" y="6734770"/>
                </a:cubicBezTo>
                <a:cubicBezTo>
                  <a:pt x="3257249" y="6734770"/>
                  <a:pt x="3265813" y="6733045"/>
                  <a:pt x="3273629" y="6729597"/>
                </a:cubicBezTo>
                <a:cubicBezTo>
                  <a:pt x="3281446" y="6726148"/>
                  <a:pt x="3287308" y="6721550"/>
                  <a:pt x="3291273" y="6715803"/>
                </a:cubicBezTo>
                <a:lnTo>
                  <a:pt x="3291216" y="6715746"/>
                </a:lnTo>
                <a:cubicBezTo>
                  <a:pt x="3292021" y="6714654"/>
                  <a:pt x="3292365" y="6713447"/>
                  <a:pt x="3292193" y="6712240"/>
                </a:cubicBezTo>
                <a:cubicBezTo>
                  <a:pt x="3292021" y="6711033"/>
                  <a:pt x="3291331" y="6710056"/>
                  <a:pt x="3290182" y="6709309"/>
                </a:cubicBezTo>
                <a:lnTo>
                  <a:pt x="3273571" y="6698389"/>
                </a:lnTo>
                <a:cubicBezTo>
                  <a:pt x="3272250" y="6697527"/>
                  <a:pt x="3270928" y="6697182"/>
                  <a:pt x="3269663" y="6697297"/>
                </a:cubicBezTo>
                <a:cubicBezTo>
                  <a:pt x="3268399" y="6697412"/>
                  <a:pt x="3267134" y="6698101"/>
                  <a:pt x="3265985" y="6699251"/>
                </a:cubicBezTo>
                <a:cubicBezTo>
                  <a:pt x="3263341" y="6701895"/>
                  <a:pt x="3260583" y="6703849"/>
                  <a:pt x="3257709" y="6705055"/>
                </a:cubicBezTo>
                <a:cubicBezTo>
                  <a:pt x="3254835" y="6706263"/>
                  <a:pt x="3251732" y="6706895"/>
                  <a:pt x="3248341" y="6706895"/>
                </a:cubicBezTo>
                <a:cubicBezTo>
                  <a:pt x="3243283" y="6706895"/>
                  <a:pt x="3238973" y="6705573"/>
                  <a:pt x="3235410" y="6702929"/>
                </a:cubicBezTo>
                <a:cubicBezTo>
                  <a:pt x="3231846" y="6700286"/>
                  <a:pt x="3229604" y="6696665"/>
                  <a:pt x="3228685" y="6692124"/>
                </a:cubicBezTo>
                <a:lnTo>
                  <a:pt x="3290066" y="6692124"/>
                </a:lnTo>
                <a:cubicBezTo>
                  <a:pt x="3291791" y="6692124"/>
                  <a:pt x="3293113" y="6691434"/>
                  <a:pt x="3294032" y="6690170"/>
                </a:cubicBezTo>
                <a:cubicBezTo>
                  <a:pt x="3294951" y="6688906"/>
                  <a:pt x="3295411" y="6687182"/>
                  <a:pt x="3295411" y="6684997"/>
                </a:cubicBezTo>
                <a:lnTo>
                  <a:pt x="3295411" y="6679365"/>
                </a:lnTo>
                <a:cubicBezTo>
                  <a:pt x="3295411" y="6665686"/>
                  <a:pt x="3290813" y="6654134"/>
                  <a:pt x="3281560" y="6644766"/>
                </a:cubicBezTo>
                <a:cubicBezTo>
                  <a:pt x="3272307" y="6635398"/>
                  <a:pt x="3260870" y="6630685"/>
                  <a:pt x="3245524" y="6630685"/>
                </a:cubicBezTo>
                <a:close/>
                <a:moveTo>
                  <a:pt x="3698013" y="6630570"/>
                </a:moveTo>
                <a:cubicBezTo>
                  <a:pt x="3684449" y="6630570"/>
                  <a:pt x="3673012" y="6635455"/>
                  <a:pt x="3663701" y="6645226"/>
                </a:cubicBezTo>
                <a:cubicBezTo>
                  <a:pt x="3654390" y="6654939"/>
                  <a:pt x="3649735" y="6667410"/>
                  <a:pt x="3649735" y="6682583"/>
                </a:cubicBezTo>
                <a:cubicBezTo>
                  <a:pt x="3649735" y="6697756"/>
                  <a:pt x="3654390" y="6710228"/>
                  <a:pt x="3663701" y="6719999"/>
                </a:cubicBezTo>
                <a:cubicBezTo>
                  <a:pt x="3673012" y="6729769"/>
                  <a:pt x="3684449" y="6734654"/>
                  <a:pt x="3698013" y="6734654"/>
                </a:cubicBezTo>
                <a:cubicBezTo>
                  <a:pt x="3703243" y="6734654"/>
                  <a:pt x="3708128" y="6733735"/>
                  <a:pt x="3712669" y="6731896"/>
                </a:cubicBezTo>
                <a:cubicBezTo>
                  <a:pt x="3717209" y="6730056"/>
                  <a:pt x="3720829" y="6727585"/>
                  <a:pt x="3723531" y="6724424"/>
                </a:cubicBezTo>
                <a:lnTo>
                  <a:pt x="3723531" y="6728792"/>
                </a:lnTo>
                <a:cubicBezTo>
                  <a:pt x="3723531" y="6735344"/>
                  <a:pt x="3721692" y="6740344"/>
                  <a:pt x="3717956" y="6743850"/>
                </a:cubicBezTo>
                <a:cubicBezTo>
                  <a:pt x="3714278" y="6747356"/>
                  <a:pt x="3708932" y="6749138"/>
                  <a:pt x="3702035" y="6749138"/>
                </a:cubicBezTo>
                <a:cubicBezTo>
                  <a:pt x="3698243" y="6749138"/>
                  <a:pt x="3694679" y="6748391"/>
                  <a:pt x="3691289" y="6746896"/>
                </a:cubicBezTo>
                <a:cubicBezTo>
                  <a:pt x="3687897" y="6745402"/>
                  <a:pt x="3684564" y="6743103"/>
                  <a:pt x="3681288" y="6739942"/>
                </a:cubicBezTo>
                <a:cubicBezTo>
                  <a:pt x="3680196" y="6739022"/>
                  <a:pt x="3679046" y="6738505"/>
                  <a:pt x="3677667" y="6738505"/>
                </a:cubicBezTo>
                <a:cubicBezTo>
                  <a:pt x="3676287" y="6738447"/>
                  <a:pt x="3674966" y="6738907"/>
                  <a:pt x="3673587" y="6739827"/>
                </a:cubicBezTo>
                <a:lnTo>
                  <a:pt x="3656115" y="6751494"/>
                </a:lnTo>
                <a:cubicBezTo>
                  <a:pt x="3654103" y="6752759"/>
                  <a:pt x="3652954" y="6754253"/>
                  <a:pt x="3652666" y="6755977"/>
                </a:cubicBezTo>
                <a:cubicBezTo>
                  <a:pt x="3652321" y="6757644"/>
                  <a:pt x="3652838" y="6759253"/>
                  <a:pt x="3654218" y="6760805"/>
                </a:cubicBezTo>
                <a:cubicBezTo>
                  <a:pt x="3659103" y="6766494"/>
                  <a:pt x="3665770" y="6771035"/>
                  <a:pt x="3674334" y="6774369"/>
                </a:cubicBezTo>
                <a:cubicBezTo>
                  <a:pt x="3682840" y="6777702"/>
                  <a:pt x="3692035" y="6779368"/>
                  <a:pt x="3701921" y="6779368"/>
                </a:cubicBezTo>
                <a:cubicBezTo>
                  <a:pt x="3718588" y="6779368"/>
                  <a:pt x="3732094" y="6774886"/>
                  <a:pt x="3742382" y="6765805"/>
                </a:cubicBezTo>
                <a:cubicBezTo>
                  <a:pt x="3752670" y="6756724"/>
                  <a:pt x="3757842" y="6744425"/>
                  <a:pt x="3757842" y="6728907"/>
                </a:cubicBezTo>
                <a:lnTo>
                  <a:pt x="3757842" y="6637869"/>
                </a:lnTo>
                <a:cubicBezTo>
                  <a:pt x="3757842" y="6636662"/>
                  <a:pt x="3757440" y="6635628"/>
                  <a:pt x="3756520" y="6634708"/>
                </a:cubicBezTo>
                <a:cubicBezTo>
                  <a:pt x="3755659" y="6633846"/>
                  <a:pt x="3754567" y="6633386"/>
                  <a:pt x="3753245" y="6633386"/>
                </a:cubicBezTo>
                <a:lnTo>
                  <a:pt x="3728761" y="6633386"/>
                </a:lnTo>
                <a:cubicBezTo>
                  <a:pt x="3727554" y="6633386"/>
                  <a:pt x="3726519" y="6633789"/>
                  <a:pt x="3725600" y="6634708"/>
                </a:cubicBezTo>
                <a:cubicBezTo>
                  <a:pt x="3724738" y="6635570"/>
                  <a:pt x="3724278" y="6636662"/>
                  <a:pt x="3724278" y="6637869"/>
                </a:cubicBezTo>
                <a:lnTo>
                  <a:pt x="3724278" y="6640801"/>
                </a:lnTo>
                <a:cubicBezTo>
                  <a:pt x="3721922" y="6637697"/>
                  <a:pt x="3718416" y="6635168"/>
                  <a:pt x="3713760" y="6633329"/>
                </a:cubicBezTo>
                <a:cubicBezTo>
                  <a:pt x="3709105" y="6631490"/>
                  <a:pt x="3703875" y="6630570"/>
                  <a:pt x="3698013" y="6630570"/>
                </a:cubicBezTo>
                <a:close/>
                <a:moveTo>
                  <a:pt x="3462602" y="6630570"/>
                </a:moveTo>
                <a:cubicBezTo>
                  <a:pt x="3449038" y="6630570"/>
                  <a:pt x="3437601" y="6635455"/>
                  <a:pt x="3428290" y="6645226"/>
                </a:cubicBezTo>
                <a:cubicBezTo>
                  <a:pt x="3418979" y="6654939"/>
                  <a:pt x="3414324" y="6667410"/>
                  <a:pt x="3414324" y="6682583"/>
                </a:cubicBezTo>
                <a:cubicBezTo>
                  <a:pt x="3414324" y="6697756"/>
                  <a:pt x="3418979" y="6710228"/>
                  <a:pt x="3428290" y="6719999"/>
                </a:cubicBezTo>
                <a:cubicBezTo>
                  <a:pt x="3437601" y="6729769"/>
                  <a:pt x="3449038" y="6734654"/>
                  <a:pt x="3462602" y="6734654"/>
                </a:cubicBezTo>
                <a:cubicBezTo>
                  <a:pt x="3467832" y="6734654"/>
                  <a:pt x="3472717" y="6733735"/>
                  <a:pt x="3477258" y="6731896"/>
                </a:cubicBezTo>
                <a:cubicBezTo>
                  <a:pt x="3481798" y="6730056"/>
                  <a:pt x="3485419" y="6727585"/>
                  <a:pt x="3488120" y="6724424"/>
                </a:cubicBezTo>
                <a:lnTo>
                  <a:pt x="3488120" y="6728792"/>
                </a:lnTo>
                <a:cubicBezTo>
                  <a:pt x="3488120" y="6735344"/>
                  <a:pt x="3486281" y="6740344"/>
                  <a:pt x="3482545" y="6743850"/>
                </a:cubicBezTo>
                <a:cubicBezTo>
                  <a:pt x="3478867" y="6747356"/>
                  <a:pt x="3473522" y="6749138"/>
                  <a:pt x="3466625" y="6749138"/>
                </a:cubicBezTo>
                <a:cubicBezTo>
                  <a:pt x="3462832" y="6749138"/>
                  <a:pt x="3459268" y="6748391"/>
                  <a:pt x="3455877" y="6746896"/>
                </a:cubicBezTo>
                <a:cubicBezTo>
                  <a:pt x="3452486" y="6745402"/>
                  <a:pt x="3449153" y="6743103"/>
                  <a:pt x="3445877" y="6739942"/>
                </a:cubicBezTo>
                <a:cubicBezTo>
                  <a:pt x="3444785" y="6739022"/>
                  <a:pt x="3443636" y="6738505"/>
                  <a:pt x="3442257" y="6738505"/>
                </a:cubicBezTo>
                <a:cubicBezTo>
                  <a:pt x="3440877" y="6738447"/>
                  <a:pt x="3439555" y="6738907"/>
                  <a:pt x="3438176" y="6739827"/>
                </a:cubicBezTo>
                <a:lnTo>
                  <a:pt x="3420704" y="6751494"/>
                </a:lnTo>
                <a:cubicBezTo>
                  <a:pt x="3418692" y="6752759"/>
                  <a:pt x="3417543" y="6754253"/>
                  <a:pt x="3417255" y="6755977"/>
                </a:cubicBezTo>
                <a:cubicBezTo>
                  <a:pt x="3416910" y="6757644"/>
                  <a:pt x="3417427" y="6759253"/>
                  <a:pt x="3418807" y="6760805"/>
                </a:cubicBezTo>
                <a:cubicBezTo>
                  <a:pt x="3423692" y="6766494"/>
                  <a:pt x="3430359" y="6771035"/>
                  <a:pt x="3438923" y="6774369"/>
                </a:cubicBezTo>
                <a:cubicBezTo>
                  <a:pt x="3447429" y="6777702"/>
                  <a:pt x="3456625" y="6779368"/>
                  <a:pt x="3466510" y="6779368"/>
                </a:cubicBezTo>
                <a:cubicBezTo>
                  <a:pt x="3483177" y="6779368"/>
                  <a:pt x="3496683" y="6774886"/>
                  <a:pt x="3506971" y="6765805"/>
                </a:cubicBezTo>
                <a:cubicBezTo>
                  <a:pt x="3517259" y="6756724"/>
                  <a:pt x="3522431" y="6744425"/>
                  <a:pt x="3522431" y="6728907"/>
                </a:cubicBezTo>
                <a:lnTo>
                  <a:pt x="3522431" y="6637869"/>
                </a:lnTo>
                <a:cubicBezTo>
                  <a:pt x="3522431" y="6636662"/>
                  <a:pt x="3522029" y="6635628"/>
                  <a:pt x="3521110" y="6634708"/>
                </a:cubicBezTo>
                <a:cubicBezTo>
                  <a:pt x="3520248" y="6633846"/>
                  <a:pt x="3519156" y="6633386"/>
                  <a:pt x="3517833" y="6633386"/>
                </a:cubicBezTo>
                <a:lnTo>
                  <a:pt x="3493350" y="6633386"/>
                </a:lnTo>
                <a:cubicBezTo>
                  <a:pt x="3492143" y="6633386"/>
                  <a:pt x="3491109" y="6633789"/>
                  <a:pt x="3490189" y="6634708"/>
                </a:cubicBezTo>
                <a:cubicBezTo>
                  <a:pt x="3489327" y="6635570"/>
                  <a:pt x="3488867" y="6636662"/>
                  <a:pt x="3488867" y="6637869"/>
                </a:cubicBezTo>
                <a:lnTo>
                  <a:pt x="3488867" y="6640801"/>
                </a:lnTo>
                <a:cubicBezTo>
                  <a:pt x="3486511" y="6637697"/>
                  <a:pt x="3483005" y="6635168"/>
                  <a:pt x="3478349" y="6633329"/>
                </a:cubicBezTo>
                <a:cubicBezTo>
                  <a:pt x="3473694" y="6631490"/>
                  <a:pt x="3468464" y="6630570"/>
                  <a:pt x="3462602" y="6630570"/>
                </a:cubicBezTo>
                <a:close/>
                <a:moveTo>
                  <a:pt x="2521820" y="6598155"/>
                </a:moveTo>
                <a:cubicBezTo>
                  <a:pt x="2515268" y="6598155"/>
                  <a:pt x="2509923" y="6603615"/>
                  <a:pt x="2509923" y="6610225"/>
                </a:cubicBezTo>
                <a:cubicBezTo>
                  <a:pt x="2509923" y="6616834"/>
                  <a:pt x="2515268" y="6622237"/>
                  <a:pt x="2521820" y="6622237"/>
                </a:cubicBezTo>
                <a:lnTo>
                  <a:pt x="2521820" y="6622179"/>
                </a:lnTo>
                <a:cubicBezTo>
                  <a:pt x="2528372" y="6622179"/>
                  <a:pt x="2533717" y="6616777"/>
                  <a:pt x="2533717" y="6610167"/>
                </a:cubicBezTo>
                <a:cubicBezTo>
                  <a:pt x="2533717" y="6603558"/>
                  <a:pt x="2528372" y="6598155"/>
                  <a:pt x="2521820" y="6598155"/>
                </a:cubicBezTo>
                <a:close/>
                <a:moveTo>
                  <a:pt x="2699125" y="6597983"/>
                </a:moveTo>
                <a:cubicBezTo>
                  <a:pt x="2672515" y="6597983"/>
                  <a:pt x="2668550" y="6620226"/>
                  <a:pt x="2668550" y="6633502"/>
                </a:cubicBezTo>
                <a:lnTo>
                  <a:pt x="2668550" y="6635398"/>
                </a:lnTo>
                <a:lnTo>
                  <a:pt x="2656595" y="6635398"/>
                </a:lnTo>
                <a:lnTo>
                  <a:pt x="2656595" y="6649020"/>
                </a:lnTo>
                <a:lnTo>
                  <a:pt x="2668550" y="6649020"/>
                </a:lnTo>
                <a:lnTo>
                  <a:pt x="2668722" y="6731781"/>
                </a:lnTo>
                <a:lnTo>
                  <a:pt x="2690964" y="6731781"/>
                </a:lnTo>
                <a:lnTo>
                  <a:pt x="2690964" y="6649020"/>
                </a:lnTo>
                <a:lnTo>
                  <a:pt x="2718034" y="6649020"/>
                </a:lnTo>
                <a:lnTo>
                  <a:pt x="2718034" y="6635398"/>
                </a:lnTo>
                <a:lnTo>
                  <a:pt x="2690792" y="6635398"/>
                </a:lnTo>
                <a:lnTo>
                  <a:pt x="2690792" y="6633502"/>
                </a:lnTo>
                <a:cubicBezTo>
                  <a:pt x="2690792" y="6622007"/>
                  <a:pt x="2693091" y="6610283"/>
                  <a:pt x="2710045" y="6610283"/>
                </a:cubicBezTo>
                <a:cubicBezTo>
                  <a:pt x="2712517" y="6610283"/>
                  <a:pt x="2715161" y="6610455"/>
                  <a:pt x="2718034" y="6610800"/>
                </a:cubicBezTo>
                <a:lnTo>
                  <a:pt x="2718034" y="6602696"/>
                </a:lnTo>
                <a:cubicBezTo>
                  <a:pt x="2711712" y="6599593"/>
                  <a:pt x="2705333" y="6597983"/>
                  <a:pt x="2699125" y="6597983"/>
                </a:cubicBezTo>
                <a:close/>
                <a:moveTo>
                  <a:pt x="0" y="0"/>
                </a:moveTo>
                <a:lnTo>
                  <a:pt x="4114800" y="0"/>
                </a:lnTo>
                <a:lnTo>
                  <a:pt x="4114800" y="6857117"/>
                </a:lnTo>
                <a:lnTo>
                  <a:pt x="0" y="6857117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749300" ty="0" sx="100000" sy="100000" flip="none" algn="t"/>
          </a:blipFill>
        </p:spPr>
        <p:txBody>
          <a:bodyPr wrap="square">
            <a:noAutofit/>
          </a:bodyPr>
          <a:lstStyle/>
          <a:p>
            <a:r>
              <a:rPr lang="en-US" dirty="0"/>
              <a:t>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C1493-B3A8-EE86-F2FD-66F0711820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AC4F6D9-CCA7-3072-7FCD-B623F2F4FE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3" y="1603723"/>
            <a:ext cx="7281908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4E0EC4-6D2E-2508-831B-75C8953E7B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6" y="392370"/>
            <a:ext cx="58587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</p:spTree>
    <p:extLst>
      <p:ext uri="{BB962C8B-B14F-4D97-AF65-F5344CB8AC3E}">
        <p14:creationId xmlns:p14="http://schemas.microsoft.com/office/powerpoint/2010/main" val="3260398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– Right — Top Tri —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8068-E4C8-8522-C277-BF02BBEBC2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5599" y="0"/>
            <a:ext cx="5486401" cy="3372728"/>
          </a:xfrm>
          <a:custGeom>
            <a:avLst/>
            <a:gdLst>
              <a:gd name="connsiteX0" fmla="*/ 0 w 5486401"/>
              <a:gd name="connsiteY0" fmla="*/ 0 h 3372728"/>
              <a:gd name="connsiteX1" fmla="*/ 1645921 w 5486401"/>
              <a:gd name="connsiteY1" fmla="*/ 0 h 3372728"/>
              <a:gd name="connsiteX2" fmla="*/ 3041295 w 5486401"/>
              <a:gd name="connsiteY2" fmla="*/ 1398455 h 3372728"/>
              <a:gd name="connsiteX3" fmla="*/ 3887812 w 5486401"/>
              <a:gd name="connsiteY3" fmla="*/ 549960 h 3372728"/>
              <a:gd name="connsiteX4" fmla="*/ 5486401 w 5486401"/>
              <a:gd name="connsiteY4" fmla="*/ 2152373 h 3372728"/>
              <a:gd name="connsiteX5" fmla="*/ 5486401 w 5486401"/>
              <a:gd name="connsiteY5" fmla="*/ 3372728 h 3372728"/>
              <a:gd name="connsiteX6" fmla="*/ 0 w 5486401"/>
              <a:gd name="connsiteY6" fmla="*/ 3372728 h 337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86401" h="3372728">
                <a:moveTo>
                  <a:pt x="0" y="0"/>
                </a:moveTo>
                <a:lnTo>
                  <a:pt x="1645921" y="0"/>
                </a:lnTo>
                <a:lnTo>
                  <a:pt x="3041295" y="1398455"/>
                </a:lnTo>
                <a:lnTo>
                  <a:pt x="3887812" y="549960"/>
                </a:lnTo>
                <a:lnTo>
                  <a:pt x="5486401" y="2152373"/>
                </a:lnTo>
                <a:lnTo>
                  <a:pt x="5486401" y="3372728"/>
                </a:lnTo>
                <a:lnTo>
                  <a:pt x="0" y="3372728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DE84D-8502-E721-67D6-00F7B98F43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066263B-2E8B-624D-6112-F82B2F5AA4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4" y="1603723"/>
            <a:ext cx="5858792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5A29181-D6B9-1DB3-A388-3FEAE7E11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6" y="392370"/>
            <a:ext cx="58587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10FBC60-0AC0-B5A1-1903-303469B602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1520" y="0"/>
            <a:ext cx="3840480" cy="2153540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0C479C0-95DB-EDAD-FD58-E649ADC49B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05599" y="3422598"/>
            <a:ext cx="5486402" cy="3435401"/>
          </a:xfrm>
          <a:custGeom>
            <a:avLst/>
            <a:gdLst>
              <a:gd name="connsiteX0" fmla="*/ 4499889 w 5486402"/>
              <a:gd name="connsiteY0" fmla="*/ 3260753 h 3435401"/>
              <a:gd name="connsiteX1" fmla="*/ 4499889 w 5486402"/>
              <a:gd name="connsiteY1" fmla="*/ 3277132 h 3435401"/>
              <a:gd name="connsiteX2" fmla="*/ 4477359 w 5486402"/>
              <a:gd name="connsiteY2" fmla="*/ 3299777 h 3435401"/>
              <a:gd name="connsiteX3" fmla="*/ 4461037 w 5486402"/>
              <a:gd name="connsiteY3" fmla="*/ 3282535 h 3435401"/>
              <a:gd name="connsiteX4" fmla="*/ 4497877 w 5486402"/>
              <a:gd name="connsiteY4" fmla="*/ 3260868 h 3435401"/>
              <a:gd name="connsiteX5" fmla="*/ 5071060 w 5486402"/>
              <a:gd name="connsiteY5" fmla="*/ 3240752 h 3435401"/>
              <a:gd name="connsiteX6" fmla="*/ 5085141 w 5486402"/>
              <a:gd name="connsiteY6" fmla="*/ 3246672 h 3435401"/>
              <a:gd name="connsiteX7" fmla="*/ 5090888 w 5486402"/>
              <a:gd name="connsiteY7" fmla="*/ 3260983 h 3435401"/>
              <a:gd name="connsiteX8" fmla="*/ 5085141 w 5486402"/>
              <a:gd name="connsiteY8" fmla="*/ 3275293 h 3435401"/>
              <a:gd name="connsiteX9" fmla="*/ 5071060 w 5486402"/>
              <a:gd name="connsiteY9" fmla="*/ 3281213 h 3435401"/>
              <a:gd name="connsiteX10" fmla="*/ 5056921 w 5486402"/>
              <a:gd name="connsiteY10" fmla="*/ 3275293 h 3435401"/>
              <a:gd name="connsiteX11" fmla="*/ 5051116 w 5486402"/>
              <a:gd name="connsiteY11" fmla="*/ 3260983 h 3435401"/>
              <a:gd name="connsiteX12" fmla="*/ 5056921 w 5486402"/>
              <a:gd name="connsiteY12" fmla="*/ 3246672 h 3435401"/>
              <a:gd name="connsiteX13" fmla="*/ 5071060 w 5486402"/>
              <a:gd name="connsiteY13" fmla="*/ 3240752 h 3435401"/>
              <a:gd name="connsiteX14" fmla="*/ 4835649 w 5486402"/>
              <a:gd name="connsiteY14" fmla="*/ 3240752 h 3435401"/>
              <a:gd name="connsiteX15" fmla="*/ 4849730 w 5486402"/>
              <a:gd name="connsiteY15" fmla="*/ 3246672 h 3435401"/>
              <a:gd name="connsiteX16" fmla="*/ 4855477 w 5486402"/>
              <a:gd name="connsiteY16" fmla="*/ 3260983 h 3435401"/>
              <a:gd name="connsiteX17" fmla="*/ 4849730 w 5486402"/>
              <a:gd name="connsiteY17" fmla="*/ 3275293 h 3435401"/>
              <a:gd name="connsiteX18" fmla="*/ 4835649 w 5486402"/>
              <a:gd name="connsiteY18" fmla="*/ 3281213 h 3435401"/>
              <a:gd name="connsiteX19" fmla="*/ 4821511 w 5486402"/>
              <a:gd name="connsiteY19" fmla="*/ 3275293 h 3435401"/>
              <a:gd name="connsiteX20" fmla="*/ 4815705 w 5486402"/>
              <a:gd name="connsiteY20" fmla="*/ 3260983 h 3435401"/>
              <a:gd name="connsiteX21" fmla="*/ 4821511 w 5486402"/>
              <a:gd name="connsiteY21" fmla="*/ 3246672 h 3435401"/>
              <a:gd name="connsiteX22" fmla="*/ 4835649 w 5486402"/>
              <a:gd name="connsiteY22" fmla="*/ 3240752 h 3435401"/>
              <a:gd name="connsiteX23" fmla="*/ 4953296 w 5486402"/>
              <a:gd name="connsiteY23" fmla="*/ 3240695 h 3435401"/>
              <a:gd name="connsiteX24" fmla="*/ 4967377 w 5486402"/>
              <a:gd name="connsiteY24" fmla="*/ 3246615 h 3435401"/>
              <a:gd name="connsiteX25" fmla="*/ 4973183 w 5486402"/>
              <a:gd name="connsiteY25" fmla="*/ 3260925 h 3435401"/>
              <a:gd name="connsiteX26" fmla="*/ 4967377 w 5486402"/>
              <a:gd name="connsiteY26" fmla="*/ 3275236 h 3435401"/>
              <a:gd name="connsiteX27" fmla="*/ 4953296 w 5486402"/>
              <a:gd name="connsiteY27" fmla="*/ 3281156 h 3435401"/>
              <a:gd name="connsiteX28" fmla="*/ 4939216 w 5486402"/>
              <a:gd name="connsiteY28" fmla="*/ 3275236 h 3435401"/>
              <a:gd name="connsiteX29" fmla="*/ 4933411 w 5486402"/>
              <a:gd name="connsiteY29" fmla="*/ 3260925 h 3435401"/>
              <a:gd name="connsiteX30" fmla="*/ 4939216 w 5486402"/>
              <a:gd name="connsiteY30" fmla="*/ 3246615 h 3435401"/>
              <a:gd name="connsiteX31" fmla="*/ 4953296 w 5486402"/>
              <a:gd name="connsiteY31" fmla="*/ 3240695 h 3435401"/>
              <a:gd name="connsiteX32" fmla="*/ 4722311 w 5486402"/>
              <a:gd name="connsiteY32" fmla="*/ 3238798 h 3435401"/>
              <a:gd name="connsiteX33" fmla="*/ 4722369 w 5486402"/>
              <a:gd name="connsiteY33" fmla="*/ 3238798 h 3435401"/>
              <a:gd name="connsiteX34" fmla="*/ 4722340 w 5486402"/>
              <a:gd name="connsiteY34" fmla="*/ 3238809 h 3435401"/>
              <a:gd name="connsiteX35" fmla="*/ 5186294 w 5486402"/>
              <a:gd name="connsiteY35" fmla="*/ 3235292 h 3435401"/>
              <a:gd name="connsiteX36" fmla="*/ 5196811 w 5486402"/>
              <a:gd name="connsiteY36" fmla="*/ 3238913 h 3435401"/>
              <a:gd name="connsiteX37" fmla="*/ 5202329 w 5486402"/>
              <a:gd name="connsiteY37" fmla="*/ 3248224 h 3435401"/>
              <a:gd name="connsiteX38" fmla="*/ 5169683 w 5486402"/>
              <a:gd name="connsiteY38" fmla="*/ 3248224 h 3435401"/>
              <a:gd name="connsiteX39" fmla="*/ 5175719 w 5486402"/>
              <a:gd name="connsiteY39" fmla="*/ 3238913 h 3435401"/>
              <a:gd name="connsiteX40" fmla="*/ 5186294 w 5486402"/>
              <a:gd name="connsiteY40" fmla="*/ 3235292 h 3435401"/>
              <a:gd name="connsiteX41" fmla="*/ 4612882 w 5486402"/>
              <a:gd name="connsiteY41" fmla="*/ 3235292 h 3435401"/>
              <a:gd name="connsiteX42" fmla="*/ 4623400 w 5486402"/>
              <a:gd name="connsiteY42" fmla="*/ 3238913 h 3435401"/>
              <a:gd name="connsiteX43" fmla="*/ 4628917 w 5486402"/>
              <a:gd name="connsiteY43" fmla="*/ 3248224 h 3435401"/>
              <a:gd name="connsiteX44" fmla="*/ 4596272 w 5486402"/>
              <a:gd name="connsiteY44" fmla="*/ 3248224 h 3435401"/>
              <a:gd name="connsiteX45" fmla="*/ 4602307 w 5486402"/>
              <a:gd name="connsiteY45" fmla="*/ 3238913 h 3435401"/>
              <a:gd name="connsiteX46" fmla="*/ 4612882 w 5486402"/>
              <a:gd name="connsiteY46" fmla="*/ 3235292 h 3435401"/>
              <a:gd name="connsiteX47" fmla="*/ 4140968 w 5486402"/>
              <a:gd name="connsiteY47" fmla="*/ 3224603 h 3435401"/>
              <a:gd name="connsiteX48" fmla="*/ 4168210 w 5486402"/>
              <a:gd name="connsiteY48" fmla="*/ 3261213 h 3435401"/>
              <a:gd name="connsiteX49" fmla="*/ 4140968 w 5486402"/>
              <a:gd name="connsiteY49" fmla="*/ 3299778 h 3435401"/>
              <a:gd name="connsiteX50" fmla="*/ 4113955 w 5486402"/>
              <a:gd name="connsiteY50" fmla="*/ 3261213 h 3435401"/>
              <a:gd name="connsiteX51" fmla="*/ 4140968 w 5486402"/>
              <a:gd name="connsiteY51" fmla="*/ 3224603 h 3435401"/>
              <a:gd name="connsiteX52" fmla="*/ 4206488 w 5486402"/>
              <a:gd name="connsiteY52" fmla="*/ 3213682 h 3435401"/>
              <a:gd name="connsiteX53" fmla="*/ 4206488 w 5486402"/>
              <a:gd name="connsiteY53" fmla="*/ 3310064 h 3435401"/>
              <a:gd name="connsiteX54" fmla="*/ 4206488 w 5486402"/>
              <a:gd name="connsiteY54" fmla="*/ 3310122 h 3435401"/>
              <a:gd name="connsiteX55" fmla="*/ 4228557 w 5486402"/>
              <a:gd name="connsiteY55" fmla="*/ 3310122 h 3435401"/>
              <a:gd name="connsiteX56" fmla="*/ 4228557 w 5486402"/>
              <a:gd name="connsiteY56" fmla="*/ 3237821 h 3435401"/>
              <a:gd name="connsiteX57" fmla="*/ 4229534 w 5486402"/>
              <a:gd name="connsiteY57" fmla="*/ 3237246 h 3435401"/>
              <a:gd name="connsiteX58" fmla="*/ 4252696 w 5486402"/>
              <a:gd name="connsiteY58" fmla="*/ 3228222 h 3435401"/>
              <a:gd name="connsiteX59" fmla="*/ 4256375 w 5486402"/>
              <a:gd name="connsiteY59" fmla="*/ 3228051 h 3435401"/>
              <a:gd name="connsiteX60" fmla="*/ 4262812 w 5486402"/>
              <a:gd name="connsiteY60" fmla="*/ 3228395 h 3435401"/>
              <a:gd name="connsiteX61" fmla="*/ 4262812 w 5486402"/>
              <a:gd name="connsiteY61" fmla="*/ 3213739 h 3435401"/>
              <a:gd name="connsiteX62" fmla="*/ 4231603 w 5486402"/>
              <a:gd name="connsiteY62" fmla="*/ 3225234 h 3435401"/>
              <a:gd name="connsiteX63" fmla="*/ 4228557 w 5486402"/>
              <a:gd name="connsiteY63" fmla="*/ 3227475 h 3435401"/>
              <a:gd name="connsiteX64" fmla="*/ 4228557 w 5486402"/>
              <a:gd name="connsiteY64" fmla="*/ 3213682 h 3435401"/>
              <a:gd name="connsiteX65" fmla="*/ 3877568 w 5486402"/>
              <a:gd name="connsiteY65" fmla="*/ 3213682 h 3435401"/>
              <a:gd name="connsiteX66" fmla="*/ 3877568 w 5486402"/>
              <a:gd name="connsiteY66" fmla="*/ 3310064 h 3435401"/>
              <a:gd name="connsiteX67" fmla="*/ 3899580 w 5486402"/>
              <a:gd name="connsiteY67" fmla="*/ 3310064 h 3435401"/>
              <a:gd name="connsiteX68" fmla="*/ 3899580 w 5486402"/>
              <a:gd name="connsiteY68" fmla="*/ 3213682 h 3435401"/>
              <a:gd name="connsiteX69" fmla="*/ 4335113 w 5486402"/>
              <a:gd name="connsiteY69" fmla="*/ 3210521 h 3435401"/>
              <a:gd name="connsiteX70" fmla="*/ 4304365 w 5486402"/>
              <a:gd name="connsiteY70" fmla="*/ 3223223 h 3435401"/>
              <a:gd name="connsiteX71" fmla="*/ 4301261 w 5486402"/>
              <a:gd name="connsiteY71" fmla="*/ 3225752 h 3435401"/>
              <a:gd name="connsiteX72" fmla="*/ 4301261 w 5486402"/>
              <a:gd name="connsiteY72" fmla="*/ 3213682 h 3435401"/>
              <a:gd name="connsiteX73" fmla="*/ 4279191 w 5486402"/>
              <a:gd name="connsiteY73" fmla="*/ 3213682 h 3435401"/>
              <a:gd name="connsiteX74" fmla="*/ 4279191 w 5486402"/>
              <a:gd name="connsiteY74" fmla="*/ 3310008 h 3435401"/>
              <a:gd name="connsiteX75" fmla="*/ 4301261 w 5486402"/>
              <a:gd name="connsiteY75" fmla="*/ 3310008 h 3435401"/>
              <a:gd name="connsiteX76" fmla="*/ 4301261 w 5486402"/>
              <a:gd name="connsiteY76" fmla="*/ 3234603 h 3435401"/>
              <a:gd name="connsiteX77" fmla="*/ 4302066 w 5486402"/>
              <a:gd name="connsiteY77" fmla="*/ 3234028 h 3435401"/>
              <a:gd name="connsiteX78" fmla="*/ 4323388 w 5486402"/>
              <a:gd name="connsiteY78" fmla="*/ 3226729 h 3435401"/>
              <a:gd name="connsiteX79" fmla="*/ 4340113 w 5486402"/>
              <a:gd name="connsiteY79" fmla="*/ 3251385 h 3435401"/>
              <a:gd name="connsiteX80" fmla="*/ 4340113 w 5486402"/>
              <a:gd name="connsiteY80" fmla="*/ 3310065 h 3435401"/>
              <a:gd name="connsiteX81" fmla="*/ 4362183 w 5486402"/>
              <a:gd name="connsiteY81" fmla="*/ 3310065 h 3435401"/>
              <a:gd name="connsiteX82" fmla="*/ 4362183 w 5486402"/>
              <a:gd name="connsiteY82" fmla="*/ 3243856 h 3435401"/>
              <a:gd name="connsiteX83" fmla="*/ 4361436 w 5486402"/>
              <a:gd name="connsiteY83" fmla="*/ 3236097 h 3435401"/>
              <a:gd name="connsiteX84" fmla="*/ 4361149 w 5486402"/>
              <a:gd name="connsiteY84" fmla="*/ 3234775 h 3435401"/>
              <a:gd name="connsiteX85" fmla="*/ 4362298 w 5486402"/>
              <a:gd name="connsiteY85" fmla="*/ 3234028 h 3435401"/>
              <a:gd name="connsiteX86" fmla="*/ 4383563 w 5486402"/>
              <a:gd name="connsiteY86" fmla="*/ 3226729 h 3435401"/>
              <a:gd name="connsiteX87" fmla="*/ 4401035 w 5486402"/>
              <a:gd name="connsiteY87" fmla="*/ 3251385 h 3435401"/>
              <a:gd name="connsiteX88" fmla="*/ 4401035 w 5486402"/>
              <a:gd name="connsiteY88" fmla="*/ 3310065 h 3435401"/>
              <a:gd name="connsiteX89" fmla="*/ 4401092 w 5486402"/>
              <a:gd name="connsiteY89" fmla="*/ 3310065 h 3435401"/>
              <a:gd name="connsiteX90" fmla="*/ 4423162 w 5486402"/>
              <a:gd name="connsiteY90" fmla="*/ 3310065 h 3435401"/>
              <a:gd name="connsiteX91" fmla="*/ 4423162 w 5486402"/>
              <a:gd name="connsiteY91" fmla="*/ 3243856 h 3435401"/>
              <a:gd name="connsiteX92" fmla="*/ 4395115 w 5486402"/>
              <a:gd name="connsiteY92" fmla="*/ 3210521 h 3435401"/>
              <a:gd name="connsiteX93" fmla="*/ 4361149 w 5486402"/>
              <a:gd name="connsiteY93" fmla="*/ 3225120 h 3435401"/>
              <a:gd name="connsiteX94" fmla="*/ 4359309 w 5486402"/>
              <a:gd name="connsiteY94" fmla="*/ 3226384 h 3435401"/>
              <a:gd name="connsiteX95" fmla="*/ 4358332 w 5486402"/>
              <a:gd name="connsiteY95" fmla="*/ 3224372 h 3435401"/>
              <a:gd name="connsiteX96" fmla="*/ 4335113 w 5486402"/>
              <a:gd name="connsiteY96" fmla="*/ 3210521 h 3435401"/>
              <a:gd name="connsiteX97" fmla="*/ 3979583 w 5486402"/>
              <a:gd name="connsiteY97" fmla="*/ 3210521 h 3435401"/>
              <a:gd name="connsiteX98" fmla="*/ 3946478 w 5486402"/>
              <a:gd name="connsiteY98" fmla="*/ 3223280 h 3435401"/>
              <a:gd name="connsiteX99" fmla="*/ 3943432 w 5486402"/>
              <a:gd name="connsiteY99" fmla="*/ 3225522 h 3435401"/>
              <a:gd name="connsiteX100" fmla="*/ 3943432 w 5486402"/>
              <a:gd name="connsiteY100" fmla="*/ 3213682 h 3435401"/>
              <a:gd name="connsiteX101" fmla="*/ 3921362 w 5486402"/>
              <a:gd name="connsiteY101" fmla="*/ 3213682 h 3435401"/>
              <a:gd name="connsiteX102" fmla="*/ 3921362 w 5486402"/>
              <a:gd name="connsiteY102" fmla="*/ 3310065 h 3435401"/>
              <a:gd name="connsiteX103" fmla="*/ 3943432 w 5486402"/>
              <a:gd name="connsiteY103" fmla="*/ 3310065 h 3435401"/>
              <a:gd name="connsiteX104" fmla="*/ 3943432 w 5486402"/>
              <a:gd name="connsiteY104" fmla="*/ 3234545 h 3435401"/>
              <a:gd name="connsiteX105" fmla="*/ 3944409 w 5486402"/>
              <a:gd name="connsiteY105" fmla="*/ 3233970 h 3435401"/>
              <a:gd name="connsiteX106" fmla="*/ 3969123 w 5486402"/>
              <a:gd name="connsiteY106" fmla="*/ 3226729 h 3435401"/>
              <a:gd name="connsiteX107" fmla="*/ 3985618 w 5486402"/>
              <a:gd name="connsiteY107" fmla="*/ 3251385 h 3435401"/>
              <a:gd name="connsiteX108" fmla="*/ 3985618 w 5486402"/>
              <a:gd name="connsiteY108" fmla="*/ 3310065 h 3435401"/>
              <a:gd name="connsiteX109" fmla="*/ 4007630 w 5486402"/>
              <a:gd name="connsiteY109" fmla="*/ 3310065 h 3435401"/>
              <a:gd name="connsiteX110" fmla="*/ 4007630 w 5486402"/>
              <a:gd name="connsiteY110" fmla="*/ 3243856 h 3435401"/>
              <a:gd name="connsiteX111" fmla="*/ 3979583 w 5486402"/>
              <a:gd name="connsiteY111" fmla="*/ 3210521 h 3435401"/>
              <a:gd name="connsiteX112" fmla="*/ 4140968 w 5486402"/>
              <a:gd name="connsiteY112" fmla="*/ 3210464 h 3435401"/>
              <a:gd name="connsiteX113" fmla="*/ 4092058 w 5486402"/>
              <a:gd name="connsiteY113" fmla="*/ 3260753 h 3435401"/>
              <a:gd name="connsiteX114" fmla="*/ 4140968 w 5486402"/>
              <a:gd name="connsiteY114" fmla="*/ 3312652 h 3435401"/>
              <a:gd name="connsiteX115" fmla="*/ 4189878 w 5486402"/>
              <a:gd name="connsiteY115" fmla="*/ 3260753 h 3435401"/>
              <a:gd name="connsiteX116" fmla="*/ 4140968 w 5486402"/>
              <a:gd name="connsiteY116" fmla="*/ 3210464 h 3435401"/>
              <a:gd name="connsiteX117" fmla="*/ 4483624 w 5486402"/>
              <a:gd name="connsiteY117" fmla="*/ 3210406 h 3435401"/>
              <a:gd name="connsiteX118" fmla="*/ 4450692 w 5486402"/>
              <a:gd name="connsiteY118" fmla="*/ 3220119 h 3435401"/>
              <a:gd name="connsiteX119" fmla="*/ 4450692 w 5486402"/>
              <a:gd name="connsiteY119" fmla="*/ 3227591 h 3435401"/>
              <a:gd name="connsiteX120" fmla="*/ 4478394 w 5486402"/>
              <a:gd name="connsiteY120" fmla="*/ 3223740 h 3435401"/>
              <a:gd name="connsiteX121" fmla="*/ 4499946 w 5486402"/>
              <a:gd name="connsiteY121" fmla="*/ 3242821 h 3435401"/>
              <a:gd name="connsiteX122" fmla="*/ 4499946 w 5486402"/>
              <a:gd name="connsiteY122" fmla="*/ 3250695 h 3435401"/>
              <a:gd name="connsiteX123" fmla="*/ 4498107 w 5486402"/>
              <a:gd name="connsiteY123" fmla="*/ 3250695 h 3435401"/>
              <a:gd name="connsiteX124" fmla="*/ 4439772 w 5486402"/>
              <a:gd name="connsiteY124" fmla="*/ 3286271 h 3435401"/>
              <a:gd name="connsiteX125" fmla="*/ 4467819 w 5486402"/>
              <a:gd name="connsiteY125" fmla="*/ 3312651 h 3435401"/>
              <a:gd name="connsiteX126" fmla="*/ 4467819 w 5486402"/>
              <a:gd name="connsiteY126" fmla="*/ 3312536 h 3435401"/>
              <a:gd name="connsiteX127" fmla="*/ 4498165 w 5486402"/>
              <a:gd name="connsiteY127" fmla="*/ 3295984 h 3435401"/>
              <a:gd name="connsiteX128" fmla="*/ 4501670 w 5486402"/>
              <a:gd name="connsiteY128" fmla="*/ 3291156 h 3435401"/>
              <a:gd name="connsiteX129" fmla="*/ 4501670 w 5486402"/>
              <a:gd name="connsiteY129" fmla="*/ 3309950 h 3435401"/>
              <a:gd name="connsiteX130" fmla="*/ 4521211 w 5486402"/>
              <a:gd name="connsiteY130" fmla="*/ 3309950 h 3435401"/>
              <a:gd name="connsiteX131" fmla="*/ 4521211 w 5486402"/>
              <a:gd name="connsiteY131" fmla="*/ 3239948 h 3435401"/>
              <a:gd name="connsiteX132" fmla="*/ 4483624 w 5486402"/>
              <a:gd name="connsiteY132" fmla="*/ 3210406 h 3435401"/>
              <a:gd name="connsiteX133" fmla="*/ 5185776 w 5486402"/>
              <a:gd name="connsiteY133" fmla="*/ 3208969 h 3435401"/>
              <a:gd name="connsiteX134" fmla="*/ 5148591 w 5486402"/>
              <a:gd name="connsiteY134" fmla="*/ 3223683 h 3435401"/>
              <a:gd name="connsiteX135" fmla="*/ 5134395 w 5486402"/>
              <a:gd name="connsiteY135" fmla="*/ 3261500 h 3435401"/>
              <a:gd name="connsiteX136" fmla="*/ 5149511 w 5486402"/>
              <a:gd name="connsiteY136" fmla="*/ 3298398 h 3435401"/>
              <a:gd name="connsiteX137" fmla="*/ 5188190 w 5486402"/>
              <a:gd name="connsiteY137" fmla="*/ 3313054 h 3435401"/>
              <a:gd name="connsiteX138" fmla="*/ 5213881 w 5486402"/>
              <a:gd name="connsiteY138" fmla="*/ 3307881 h 3435401"/>
              <a:gd name="connsiteX139" fmla="*/ 5231525 w 5486402"/>
              <a:gd name="connsiteY139" fmla="*/ 3294087 h 3435401"/>
              <a:gd name="connsiteX140" fmla="*/ 5231468 w 5486402"/>
              <a:gd name="connsiteY140" fmla="*/ 3294030 h 3435401"/>
              <a:gd name="connsiteX141" fmla="*/ 5232445 w 5486402"/>
              <a:gd name="connsiteY141" fmla="*/ 3290524 h 3435401"/>
              <a:gd name="connsiteX142" fmla="*/ 5230433 w 5486402"/>
              <a:gd name="connsiteY142" fmla="*/ 3287593 h 3435401"/>
              <a:gd name="connsiteX143" fmla="*/ 5213823 w 5486402"/>
              <a:gd name="connsiteY143" fmla="*/ 3276673 h 3435401"/>
              <a:gd name="connsiteX144" fmla="*/ 5209915 w 5486402"/>
              <a:gd name="connsiteY144" fmla="*/ 3275581 h 3435401"/>
              <a:gd name="connsiteX145" fmla="*/ 5206237 w 5486402"/>
              <a:gd name="connsiteY145" fmla="*/ 3277535 h 3435401"/>
              <a:gd name="connsiteX146" fmla="*/ 5197961 w 5486402"/>
              <a:gd name="connsiteY146" fmla="*/ 3283339 h 3435401"/>
              <a:gd name="connsiteX147" fmla="*/ 5188593 w 5486402"/>
              <a:gd name="connsiteY147" fmla="*/ 3285179 h 3435401"/>
              <a:gd name="connsiteX148" fmla="*/ 5175661 w 5486402"/>
              <a:gd name="connsiteY148" fmla="*/ 3281213 h 3435401"/>
              <a:gd name="connsiteX149" fmla="*/ 5168937 w 5486402"/>
              <a:gd name="connsiteY149" fmla="*/ 3270408 h 3435401"/>
              <a:gd name="connsiteX150" fmla="*/ 5230318 w 5486402"/>
              <a:gd name="connsiteY150" fmla="*/ 3270408 h 3435401"/>
              <a:gd name="connsiteX151" fmla="*/ 5234284 w 5486402"/>
              <a:gd name="connsiteY151" fmla="*/ 3268454 h 3435401"/>
              <a:gd name="connsiteX152" fmla="*/ 5235663 w 5486402"/>
              <a:gd name="connsiteY152" fmla="*/ 3263281 h 3435401"/>
              <a:gd name="connsiteX153" fmla="*/ 5235663 w 5486402"/>
              <a:gd name="connsiteY153" fmla="*/ 3257649 h 3435401"/>
              <a:gd name="connsiteX154" fmla="*/ 5221812 w 5486402"/>
              <a:gd name="connsiteY154" fmla="*/ 3223050 h 3435401"/>
              <a:gd name="connsiteX155" fmla="*/ 5185776 w 5486402"/>
              <a:gd name="connsiteY155" fmla="*/ 3208969 h 3435401"/>
              <a:gd name="connsiteX156" fmla="*/ 4948641 w 5486402"/>
              <a:gd name="connsiteY156" fmla="*/ 3208969 h 3435401"/>
              <a:gd name="connsiteX157" fmla="*/ 4913180 w 5486402"/>
              <a:gd name="connsiteY157" fmla="*/ 3224027 h 3435401"/>
              <a:gd name="connsiteX158" fmla="*/ 4898812 w 5486402"/>
              <a:gd name="connsiteY158" fmla="*/ 3260983 h 3435401"/>
              <a:gd name="connsiteX159" fmla="*/ 4913180 w 5486402"/>
              <a:gd name="connsiteY159" fmla="*/ 3297938 h 3435401"/>
              <a:gd name="connsiteX160" fmla="*/ 4948641 w 5486402"/>
              <a:gd name="connsiteY160" fmla="*/ 3312996 h 3435401"/>
              <a:gd name="connsiteX161" fmla="*/ 4961803 w 5486402"/>
              <a:gd name="connsiteY161" fmla="*/ 3310697 h 3435401"/>
              <a:gd name="connsiteX162" fmla="*/ 4972665 w 5486402"/>
              <a:gd name="connsiteY162" fmla="*/ 3303743 h 3435401"/>
              <a:gd name="connsiteX163" fmla="*/ 4972665 w 5486402"/>
              <a:gd name="connsiteY163" fmla="*/ 3305410 h 3435401"/>
              <a:gd name="connsiteX164" fmla="*/ 4974101 w 5486402"/>
              <a:gd name="connsiteY164" fmla="*/ 3308743 h 3435401"/>
              <a:gd name="connsiteX165" fmla="*/ 4977493 w 5486402"/>
              <a:gd name="connsiteY165" fmla="*/ 3310122 h 3435401"/>
              <a:gd name="connsiteX166" fmla="*/ 5002551 w 5486402"/>
              <a:gd name="connsiteY166" fmla="*/ 3310122 h 3435401"/>
              <a:gd name="connsiteX167" fmla="*/ 5005769 w 5486402"/>
              <a:gd name="connsiteY167" fmla="*/ 3308743 h 3435401"/>
              <a:gd name="connsiteX168" fmla="*/ 5007091 w 5486402"/>
              <a:gd name="connsiteY168" fmla="*/ 3305410 h 3435401"/>
              <a:gd name="connsiteX169" fmla="*/ 5007091 w 5486402"/>
              <a:gd name="connsiteY169" fmla="*/ 3216326 h 3435401"/>
              <a:gd name="connsiteX170" fmla="*/ 5005769 w 5486402"/>
              <a:gd name="connsiteY170" fmla="*/ 3212993 h 3435401"/>
              <a:gd name="connsiteX171" fmla="*/ 5002436 w 5486402"/>
              <a:gd name="connsiteY171" fmla="*/ 3211671 h 3435401"/>
              <a:gd name="connsiteX172" fmla="*/ 4977321 w 5486402"/>
              <a:gd name="connsiteY172" fmla="*/ 3211671 h 3435401"/>
              <a:gd name="connsiteX173" fmla="*/ 4973987 w 5486402"/>
              <a:gd name="connsiteY173" fmla="*/ 3212993 h 3435401"/>
              <a:gd name="connsiteX174" fmla="*/ 4972665 w 5486402"/>
              <a:gd name="connsiteY174" fmla="*/ 3216326 h 3435401"/>
              <a:gd name="connsiteX175" fmla="*/ 4972665 w 5486402"/>
              <a:gd name="connsiteY175" fmla="*/ 3218108 h 3435401"/>
              <a:gd name="connsiteX176" fmla="*/ 4961803 w 5486402"/>
              <a:gd name="connsiteY176" fmla="*/ 3211268 h 3435401"/>
              <a:gd name="connsiteX177" fmla="*/ 4948641 w 5486402"/>
              <a:gd name="connsiteY177" fmla="*/ 3208969 h 3435401"/>
              <a:gd name="connsiteX178" fmla="*/ 4734898 w 5486402"/>
              <a:gd name="connsiteY178" fmla="*/ 3208969 h 3435401"/>
              <a:gd name="connsiteX179" fmla="*/ 4718231 w 5486402"/>
              <a:gd name="connsiteY179" fmla="*/ 3212648 h 3435401"/>
              <a:gd name="connsiteX180" fmla="*/ 4706276 w 5486402"/>
              <a:gd name="connsiteY180" fmla="*/ 3223453 h 3435401"/>
              <a:gd name="connsiteX181" fmla="*/ 4706276 w 5486402"/>
              <a:gd name="connsiteY181" fmla="*/ 3216326 h 3435401"/>
              <a:gd name="connsiteX182" fmla="*/ 4704954 w 5486402"/>
              <a:gd name="connsiteY182" fmla="*/ 3212993 h 3435401"/>
              <a:gd name="connsiteX183" fmla="*/ 4701621 w 5486402"/>
              <a:gd name="connsiteY183" fmla="*/ 3211671 h 3435401"/>
              <a:gd name="connsiteX184" fmla="*/ 4676505 w 5486402"/>
              <a:gd name="connsiteY184" fmla="*/ 3211671 h 3435401"/>
              <a:gd name="connsiteX185" fmla="*/ 4673171 w 5486402"/>
              <a:gd name="connsiteY185" fmla="*/ 3212993 h 3435401"/>
              <a:gd name="connsiteX186" fmla="*/ 4671849 w 5486402"/>
              <a:gd name="connsiteY186" fmla="*/ 3216326 h 3435401"/>
              <a:gd name="connsiteX187" fmla="*/ 4671849 w 5486402"/>
              <a:gd name="connsiteY187" fmla="*/ 3305524 h 3435401"/>
              <a:gd name="connsiteX188" fmla="*/ 4673171 w 5486402"/>
              <a:gd name="connsiteY188" fmla="*/ 3308858 h 3435401"/>
              <a:gd name="connsiteX189" fmla="*/ 4676505 w 5486402"/>
              <a:gd name="connsiteY189" fmla="*/ 3310180 h 3435401"/>
              <a:gd name="connsiteX190" fmla="*/ 4701621 w 5486402"/>
              <a:gd name="connsiteY190" fmla="*/ 3310180 h 3435401"/>
              <a:gd name="connsiteX191" fmla="*/ 4704954 w 5486402"/>
              <a:gd name="connsiteY191" fmla="*/ 3308858 h 3435401"/>
              <a:gd name="connsiteX192" fmla="*/ 4706276 w 5486402"/>
              <a:gd name="connsiteY192" fmla="*/ 3305524 h 3435401"/>
              <a:gd name="connsiteX193" fmla="*/ 4706276 w 5486402"/>
              <a:gd name="connsiteY193" fmla="*/ 3254948 h 3435401"/>
              <a:gd name="connsiteX194" fmla="*/ 4710816 w 5486402"/>
              <a:gd name="connsiteY194" fmla="*/ 3243166 h 3435401"/>
              <a:gd name="connsiteX195" fmla="*/ 4722340 w 5486402"/>
              <a:gd name="connsiteY195" fmla="*/ 3238809 h 3435401"/>
              <a:gd name="connsiteX196" fmla="*/ 4733748 w 5486402"/>
              <a:gd name="connsiteY196" fmla="*/ 3243166 h 3435401"/>
              <a:gd name="connsiteX197" fmla="*/ 4738174 w 5486402"/>
              <a:gd name="connsiteY197" fmla="*/ 3254948 h 3435401"/>
              <a:gd name="connsiteX198" fmla="*/ 4738174 w 5486402"/>
              <a:gd name="connsiteY198" fmla="*/ 3305582 h 3435401"/>
              <a:gd name="connsiteX199" fmla="*/ 4739495 w 5486402"/>
              <a:gd name="connsiteY199" fmla="*/ 3308916 h 3435401"/>
              <a:gd name="connsiteX200" fmla="*/ 4742829 w 5486402"/>
              <a:gd name="connsiteY200" fmla="*/ 3310238 h 3435401"/>
              <a:gd name="connsiteX201" fmla="*/ 4767945 w 5486402"/>
              <a:gd name="connsiteY201" fmla="*/ 3310238 h 3435401"/>
              <a:gd name="connsiteX202" fmla="*/ 4771279 w 5486402"/>
              <a:gd name="connsiteY202" fmla="*/ 3308916 h 3435401"/>
              <a:gd name="connsiteX203" fmla="*/ 4772600 w 5486402"/>
              <a:gd name="connsiteY203" fmla="*/ 3305582 h 3435401"/>
              <a:gd name="connsiteX204" fmla="*/ 4772600 w 5486402"/>
              <a:gd name="connsiteY204" fmla="*/ 3252132 h 3435401"/>
              <a:gd name="connsiteX205" fmla="*/ 4763060 w 5486402"/>
              <a:gd name="connsiteY205" fmla="*/ 3220004 h 3435401"/>
              <a:gd name="connsiteX206" fmla="*/ 4734898 w 5486402"/>
              <a:gd name="connsiteY206" fmla="*/ 3208969 h 3435401"/>
              <a:gd name="connsiteX207" fmla="*/ 4612364 w 5486402"/>
              <a:gd name="connsiteY207" fmla="*/ 3208969 h 3435401"/>
              <a:gd name="connsiteX208" fmla="*/ 4575179 w 5486402"/>
              <a:gd name="connsiteY208" fmla="*/ 3223683 h 3435401"/>
              <a:gd name="connsiteX209" fmla="*/ 4560983 w 5486402"/>
              <a:gd name="connsiteY209" fmla="*/ 3261500 h 3435401"/>
              <a:gd name="connsiteX210" fmla="*/ 4576099 w 5486402"/>
              <a:gd name="connsiteY210" fmla="*/ 3298398 h 3435401"/>
              <a:gd name="connsiteX211" fmla="*/ 4614779 w 5486402"/>
              <a:gd name="connsiteY211" fmla="*/ 3313054 h 3435401"/>
              <a:gd name="connsiteX212" fmla="*/ 4640469 w 5486402"/>
              <a:gd name="connsiteY212" fmla="*/ 3307881 h 3435401"/>
              <a:gd name="connsiteX213" fmla="*/ 4658113 w 5486402"/>
              <a:gd name="connsiteY213" fmla="*/ 3294087 h 3435401"/>
              <a:gd name="connsiteX214" fmla="*/ 4658056 w 5486402"/>
              <a:gd name="connsiteY214" fmla="*/ 3294030 h 3435401"/>
              <a:gd name="connsiteX215" fmla="*/ 4659033 w 5486402"/>
              <a:gd name="connsiteY215" fmla="*/ 3290524 h 3435401"/>
              <a:gd name="connsiteX216" fmla="*/ 4657022 w 5486402"/>
              <a:gd name="connsiteY216" fmla="*/ 3287593 h 3435401"/>
              <a:gd name="connsiteX217" fmla="*/ 4640411 w 5486402"/>
              <a:gd name="connsiteY217" fmla="*/ 3276673 h 3435401"/>
              <a:gd name="connsiteX218" fmla="*/ 4636503 w 5486402"/>
              <a:gd name="connsiteY218" fmla="*/ 3275581 h 3435401"/>
              <a:gd name="connsiteX219" fmla="*/ 4632825 w 5486402"/>
              <a:gd name="connsiteY219" fmla="*/ 3277535 h 3435401"/>
              <a:gd name="connsiteX220" fmla="*/ 4624549 w 5486402"/>
              <a:gd name="connsiteY220" fmla="*/ 3283339 h 3435401"/>
              <a:gd name="connsiteX221" fmla="*/ 4615181 w 5486402"/>
              <a:gd name="connsiteY221" fmla="*/ 3285179 h 3435401"/>
              <a:gd name="connsiteX222" fmla="*/ 4602250 w 5486402"/>
              <a:gd name="connsiteY222" fmla="*/ 3281213 h 3435401"/>
              <a:gd name="connsiteX223" fmla="*/ 4595525 w 5486402"/>
              <a:gd name="connsiteY223" fmla="*/ 3270408 h 3435401"/>
              <a:gd name="connsiteX224" fmla="*/ 4656906 w 5486402"/>
              <a:gd name="connsiteY224" fmla="*/ 3270408 h 3435401"/>
              <a:gd name="connsiteX225" fmla="*/ 4660872 w 5486402"/>
              <a:gd name="connsiteY225" fmla="*/ 3268454 h 3435401"/>
              <a:gd name="connsiteX226" fmla="*/ 4662251 w 5486402"/>
              <a:gd name="connsiteY226" fmla="*/ 3263281 h 3435401"/>
              <a:gd name="connsiteX227" fmla="*/ 4662251 w 5486402"/>
              <a:gd name="connsiteY227" fmla="*/ 3257649 h 3435401"/>
              <a:gd name="connsiteX228" fmla="*/ 4648400 w 5486402"/>
              <a:gd name="connsiteY228" fmla="*/ 3223050 h 3435401"/>
              <a:gd name="connsiteX229" fmla="*/ 4612364 w 5486402"/>
              <a:gd name="connsiteY229" fmla="*/ 3208969 h 3435401"/>
              <a:gd name="connsiteX230" fmla="*/ 5064853 w 5486402"/>
              <a:gd name="connsiteY230" fmla="*/ 3208854 h 3435401"/>
              <a:gd name="connsiteX231" fmla="*/ 5030541 w 5486402"/>
              <a:gd name="connsiteY231" fmla="*/ 3223510 h 3435401"/>
              <a:gd name="connsiteX232" fmla="*/ 5016575 w 5486402"/>
              <a:gd name="connsiteY232" fmla="*/ 3260867 h 3435401"/>
              <a:gd name="connsiteX233" fmla="*/ 5030541 w 5486402"/>
              <a:gd name="connsiteY233" fmla="*/ 3298283 h 3435401"/>
              <a:gd name="connsiteX234" fmla="*/ 5064853 w 5486402"/>
              <a:gd name="connsiteY234" fmla="*/ 3312938 h 3435401"/>
              <a:gd name="connsiteX235" fmla="*/ 5079509 w 5486402"/>
              <a:gd name="connsiteY235" fmla="*/ 3310180 h 3435401"/>
              <a:gd name="connsiteX236" fmla="*/ 5090371 w 5486402"/>
              <a:gd name="connsiteY236" fmla="*/ 3302708 h 3435401"/>
              <a:gd name="connsiteX237" fmla="*/ 5090371 w 5486402"/>
              <a:gd name="connsiteY237" fmla="*/ 3307076 h 3435401"/>
              <a:gd name="connsiteX238" fmla="*/ 5084796 w 5486402"/>
              <a:gd name="connsiteY238" fmla="*/ 3322134 h 3435401"/>
              <a:gd name="connsiteX239" fmla="*/ 5068875 w 5486402"/>
              <a:gd name="connsiteY239" fmla="*/ 3327422 h 3435401"/>
              <a:gd name="connsiteX240" fmla="*/ 5058129 w 5486402"/>
              <a:gd name="connsiteY240" fmla="*/ 3325180 h 3435401"/>
              <a:gd name="connsiteX241" fmla="*/ 5048128 w 5486402"/>
              <a:gd name="connsiteY241" fmla="*/ 3318226 h 3435401"/>
              <a:gd name="connsiteX242" fmla="*/ 5044507 w 5486402"/>
              <a:gd name="connsiteY242" fmla="*/ 3316789 h 3435401"/>
              <a:gd name="connsiteX243" fmla="*/ 5040427 w 5486402"/>
              <a:gd name="connsiteY243" fmla="*/ 3318111 h 3435401"/>
              <a:gd name="connsiteX244" fmla="*/ 5022955 w 5486402"/>
              <a:gd name="connsiteY244" fmla="*/ 3329778 h 3435401"/>
              <a:gd name="connsiteX245" fmla="*/ 5019506 w 5486402"/>
              <a:gd name="connsiteY245" fmla="*/ 3334261 h 3435401"/>
              <a:gd name="connsiteX246" fmla="*/ 5021058 w 5486402"/>
              <a:gd name="connsiteY246" fmla="*/ 3339089 h 3435401"/>
              <a:gd name="connsiteX247" fmla="*/ 5041174 w 5486402"/>
              <a:gd name="connsiteY247" fmla="*/ 3352653 h 3435401"/>
              <a:gd name="connsiteX248" fmla="*/ 5068761 w 5486402"/>
              <a:gd name="connsiteY248" fmla="*/ 3357652 h 3435401"/>
              <a:gd name="connsiteX249" fmla="*/ 5109222 w 5486402"/>
              <a:gd name="connsiteY249" fmla="*/ 3344089 h 3435401"/>
              <a:gd name="connsiteX250" fmla="*/ 5124682 w 5486402"/>
              <a:gd name="connsiteY250" fmla="*/ 3307191 h 3435401"/>
              <a:gd name="connsiteX251" fmla="*/ 5124682 w 5486402"/>
              <a:gd name="connsiteY251" fmla="*/ 3216153 h 3435401"/>
              <a:gd name="connsiteX252" fmla="*/ 5123360 w 5486402"/>
              <a:gd name="connsiteY252" fmla="*/ 3212992 h 3435401"/>
              <a:gd name="connsiteX253" fmla="*/ 5120085 w 5486402"/>
              <a:gd name="connsiteY253" fmla="*/ 3211670 h 3435401"/>
              <a:gd name="connsiteX254" fmla="*/ 5095601 w 5486402"/>
              <a:gd name="connsiteY254" fmla="*/ 3211670 h 3435401"/>
              <a:gd name="connsiteX255" fmla="*/ 5092440 w 5486402"/>
              <a:gd name="connsiteY255" fmla="*/ 3212992 h 3435401"/>
              <a:gd name="connsiteX256" fmla="*/ 5091118 w 5486402"/>
              <a:gd name="connsiteY256" fmla="*/ 3216153 h 3435401"/>
              <a:gd name="connsiteX257" fmla="*/ 5091118 w 5486402"/>
              <a:gd name="connsiteY257" fmla="*/ 3219085 h 3435401"/>
              <a:gd name="connsiteX258" fmla="*/ 5080600 w 5486402"/>
              <a:gd name="connsiteY258" fmla="*/ 3211613 h 3435401"/>
              <a:gd name="connsiteX259" fmla="*/ 5064853 w 5486402"/>
              <a:gd name="connsiteY259" fmla="*/ 3208854 h 3435401"/>
              <a:gd name="connsiteX260" fmla="*/ 4829442 w 5486402"/>
              <a:gd name="connsiteY260" fmla="*/ 3208854 h 3435401"/>
              <a:gd name="connsiteX261" fmla="*/ 4795130 w 5486402"/>
              <a:gd name="connsiteY261" fmla="*/ 3223510 h 3435401"/>
              <a:gd name="connsiteX262" fmla="*/ 4781164 w 5486402"/>
              <a:gd name="connsiteY262" fmla="*/ 3260867 h 3435401"/>
              <a:gd name="connsiteX263" fmla="*/ 4795130 w 5486402"/>
              <a:gd name="connsiteY263" fmla="*/ 3298283 h 3435401"/>
              <a:gd name="connsiteX264" fmla="*/ 4829442 w 5486402"/>
              <a:gd name="connsiteY264" fmla="*/ 3312938 h 3435401"/>
              <a:gd name="connsiteX265" fmla="*/ 4844098 w 5486402"/>
              <a:gd name="connsiteY265" fmla="*/ 3310180 h 3435401"/>
              <a:gd name="connsiteX266" fmla="*/ 4854960 w 5486402"/>
              <a:gd name="connsiteY266" fmla="*/ 3302708 h 3435401"/>
              <a:gd name="connsiteX267" fmla="*/ 4854960 w 5486402"/>
              <a:gd name="connsiteY267" fmla="*/ 3307076 h 3435401"/>
              <a:gd name="connsiteX268" fmla="*/ 4849385 w 5486402"/>
              <a:gd name="connsiteY268" fmla="*/ 3322134 h 3435401"/>
              <a:gd name="connsiteX269" fmla="*/ 4833465 w 5486402"/>
              <a:gd name="connsiteY269" fmla="*/ 3327422 h 3435401"/>
              <a:gd name="connsiteX270" fmla="*/ 4822717 w 5486402"/>
              <a:gd name="connsiteY270" fmla="*/ 3325180 h 3435401"/>
              <a:gd name="connsiteX271" fmla="*/ 4812717 w 5486402"/>
              <a:gd name="connsiteY271" fmla="*/ 3318226 h 3435401"/>
              <a:gd name="connsiteX272" fmla="*/ 4809097 w 5486402"/>
              <a:gd name="connsiteY272" fmla="*/ 3316789 h 3435401"/>
              <a:gd name="connsiteX273" fmla="*/ 4805016 w 5486402"/>
              <a:gd name="connsiteY273" fmla="*/ 3318111 h 3435401"/>
              <a:gd name="connsiteX274" fmla="*/ 4787544 w 5486402"/>
              <a:gd name="connsiteY274" fmla="*/ 3329778 h 3435401"/>
              <a:gd name="connsiteX275" fmla="*/ 4784095 w 5486402"/>
              <a:gd name="connsiteY275" fmla="*/ 3334261 h 3435401"/>
              <a:gd name="connsiteX276" fmla="*/ 4785647 w 5486402"/>
              <a:gd name="connsiteY276" fmla="*/ 3339089 h 3435401"/>
              <a:gd name="connsiteX277" fmla="*/ 4805763 w 5486402"/>
              <a:gd name="connsiteY277" fmla="*/ 3352653 h 3435401"/>
              <a:gd name="connsiteX278" fmla="*/ 4833350 w 5486402"/>
              <a:gd name="connsiteY278" fmla="*/ 3357652 h 3435401"/>
              <a:gd name="connsiteX279" fmla="*/ 4873811 w 5486402"/>
              <a:gd name="connsiteY279" fmla="*/ 3344089 h 3435401"/>
              <a:gd name="connsiteX280" fmla="*/ 4889271 w 5486402"/>
              <a:gd name="connsiteY280" fmla="*/ 3307191 h 3435401"/>
              <a:gd name="connsiteX281" fmla="*/ 4889271 w 5486402"/>
              <a:gd name="connsiteY281" fmla="*/ 3216153 h 3435401"/>
              <a:gd name="connsiteX282" fmla="*/ 4887950 w 5486402"/>
              <a:gd name="connsiteY282" fmla="*/ 3212992 h 3435401"/>
              <a:gd name="connsiteX283" fmla="*/ 4884673 w 5486402"/>
              <a:gd name="connsiteY283" fmla="*/ 3211670 h 3435401"/>
              <a:gd name="connsiteX284" fmla="*/ 4860190 w 5486402"/>
              <a:gd name="connsiteY284" fmla="*/ 3211670 h 3435401"/>
              <a:gd name="connsiteX285" fmla="*/ 4857029 w 5486402"/>
              <a:gd name="connsiteY285" fmla="*/ 3212992 h 3435401"/>
              <a:gd name="connsiteX286" fmla="*/ 4855707 w 5486402"/>
              <a:gd name="connsiteY286" fmla="*/ 3216153 h 3435401"/>
              <a:gd name="connsiteX287" fmla="*/ 4855707 w 5486402"/>
              <a:gd name="connsiteY287" fmla="*/ 3219085 h 3435401"/>
              <a:gd name="connsiteX288" fmla="*/ 4845189 w 5486402"/>
              <a:gd name="connsiteY288" fmla="*/ 3211613 h 3435401"/>
              <a:gd name="connsiteX289" fmla="*/ 4829442 w 5486402"/>
              <a:gd name="connsiteY289" fmla="*/ 3208854 h 3435401"/>
              <a:gd name="connsiteX290" fmla="*/ 3888660 w 5486402"/>
              <a:gd name="connsiteY290" fmla="*/ 3176439 h 3435401"/>
              <a:gd name="connsiteX291" fmla="*/ 3876763 w 5486402"/>
              <a:gd name="connsiteY291" fmla="*/ 3188509 h 3435401"/>
              <a:gd name="connsiteX292" fmla="*/ 3888660 w 5486402"/>
              <a:gd name="connsiteY292" fmla="*/ 3200521 h 3435401"/>
              <a:gd name="connsiteX293" fmla="*/ 3888660 w 5486402"/>
              <a:gd name="connsiteY293" fmla="*/ 3200463 h 3435401"/>
              <a:gd name="connsiteX294" fmla="*/ 3900557 w 5486402"/>
              <a:gd name="connsiteY294" fmla="*/ 3188451 h 3435401"/>
              <a:gd name="connsiteX295" fmla="*/ 3888660 w 5486402"/>
              <a:gd name="connsiteY295" fmla="*/ 3176439 h 3435401"/>
              <a:gd name="connsiteX296" fmla="*/ 4065965 w 5486402"/>
              <a:gd name="connsiteY296" fmla="*/ 3176267 h 3435401"/>
              <a:gd name="connsiteX297" fmla="*/ 4035390 w 5486402"/>
              <a:gd name="connsiteY297" fmla="*/ 3211786 h 3435401"/>
              <a:gd name="connsiteX298" fmla="*/ 4035390 w 5486402"/>
              <a:gd name="connsiteY298" fmla="*/ 3213682 h 3435401"/>
              <a:gd name="connsiteX299" fmla="*/ 4023435 w 5486402"/>
              <a:gd name="connsiteY299" fmla="*/ 3213682 h 3435401"/>
              <a:gd name="connsiteX300" fmla="*/ 4023435 w 5486402"/>
              <a:gd name="connsiteY300" fmla="*/ 3227304 h 3435401"/>
              <a:gd name="connsiteX301" fmla="*/ 4035390 w 5486402"/>
              <a:gd name="connsiteY301" fmla="*/ 3227304 h 3435401"/>
              <a:gd name="connsiteX302" fmla="*/ 4035562 w 5486402"/>
              <a:gd name="connsiteY302" fmla="*/ 3310065 h 3435401"/>
              <a:gd name="connsiteX303" fmla="*/ 4057804 w 5486402"/>
              <a:gd name="connsiteY303" fmla="*/ 3310065 h 3435401"/>
              <a:gd name="connsiteX304" fmla="*/ 4057804 w 5486402"/>
              <a:gd name="connsiteY304" fmla="*/ 3227304 h 3435401"/>
              <a:gd name="connsiteX305" fmla="*/ 4084874 w 5486402"/>
              <a:gd name="connsiteY305" fmla="*/ 3227304 h 3435401"/>
              <a:gd name="connsiteX306" fmla="*/ 4084874 w 5486402"/>
              <a:gd name="connsiteY306" fmla="*/ 3213682 h 3435401"/>
              <a:gd name="connsiteX307" fmla="*/ 4057632 w 5486402"/>
              <a:gd name="connsiteY307" fmla="*/ 3213682 h 3435401"/>
              <a:gd name="connsiteX308" fmla="*/ 4057632 w 5486402"/>
              <a:gd name="connsiteY308" fmla="*/ 3211786 h 3435401"/>
              <a:gd name="connsiteX309" fmla="*/ 4076885 w 5486402"/>
              <a:gd name="connsiteY309" fmla="*/ 3188567 h 3435401"/>
              <a:gd name="connsiteX310" fmla="*/ 4084874 w 5486402"/>
              <a:gd name="connsiteY310" fmla="*/ 3189084 h 3435401"/>
              <a:gd name="connsiteX311" fmla="*/ 4084874 w 5486402"/>
              <a:gd name="connsiteY311" fmla="*/ 3180980 h 3435401"/>
              <a:gd name="connsiteX312" fmla="*/ 4065965 w 5486402"/>
              <a:gd name="connsiteY312" fmla="*/ 3176267 h 3435401"/>
              <a:gd name="connsiteX313" fmla="*/ 0 w 5486402"/>
              <a:gd name="connsiteY313" fmla="*/ 0 h 3435401"/>
              <a:gd name="connsiteX314" fmla="*/ 5486402 w 5486402"/>
              <a:gd name="connsiteY314" fmla="*/ 0 h 3435401"/>
              <a:gd name="connsiteX315" fmla="*/ 5486402 w 5486402"/>
              <a:gd name="connsiteY315" fmla="*/ 3435401 h 3435401"/>
              <a:gd name="connsiteX316" fmla="*/ 0 w 5486402"/>
              <a:gd name="connsiteY316" fmla="*/ 3435401 h 343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5486402" h="3435401">
                <a:moveTo>
                  <a:pt x="4499889" y="3260753"/>
                </a:moveTo>
                <a:lnTo>
                  <a:pt x="4499889" y="3277132"/>
                </a:lnTo>
                <a:cubicBezTo>
                  <a:pt x="4499889" y="3289432"/>
                  <a:pt x="4489601" y="3299777"/>
                  <a:pt x="4477359" y="3299777"/>
                </a:cubicBezTo>
                <a:cubicBezTo>
                  <a:pt x="4467761" y="3299777"/>
                  <a:pt x="4461037" y="3292708"/>
                  <a:pt x="4461037" y="3282535"/>
                </a:cubicBezTo>
                <a:cubicBezTo>
                  <a:pt x="4461037" y="3267995"/>
                  <a:pt x="4480865" y="3261787"/>
                  <a:pt x="4497877" y="3260868"/>
                </a:cubicBezTo>
                <a:close/>
                <a:moveTo>
                  <a:pt x="5071060" y="3240752"/>
                </a:moveTo>
                <a:cubicBezTo>
                  <a:pt x="5076577" y="3240752"/>
                  <a:pt x="5081290" y="3242706"/>
                  <a:pt x="5085141" y="3246672"/>
                </a:cubicBezTo>
                <a:cubicBezTo>
                  <a:pt x="5088934" y="3250580"/>
                  <a:pt x="5090888" y="3255350"/>
                  <a:pt x="5090888" y="3260983"/>
                </a:cubicBezTo>
                <a:cubicBezTo>
                  <a:pt x="5090888" y="3266557"/>
                  <a:pt x="5088991" y="3271328"/>
                  <a:pt x="5085141" y="3275293"/>
                </a:cubicBezTo>
                <a:cubicBezTo>
                  <a:pt x="5081290" y="3279259"/>
                  <a:pt x="5076577" y="3281213"/>
                  <a:pt x="5071060" y="3281213"/>
                </a:cubicBezTo>
                <a:cubicBezTo>
                  <a:pt x="5065542" y="3281213"/>
                  <a:pt x="5060829" y="3279259"/>
                  <a:pt x="5056921" y="3275293"/>
                </a:cubicBezTo>
                <a:cubicBezTo>
                  <a:pt x="5053071" y="3271385"/>
                  <a:pt x="5051116" y="3266557"/>
                  <a:pt x="5051116" y="3260983"/>
                </a:cubicBezTo>
                <a:cubicBezTo>
                  <a:pt x="5051116" y="3255408"/>
                  <a:pt x="5053013" y="3250637"/>
                  <a:pt x="5056921" y="3246672"/>
                </a:cubicBezTo>
                <a:cubicBezTo>
                  <a:pt x="5060772" y="3242706"/>
                  <a:pt x="5065542" y="3240752"/>
                  <a:pt x="5071060" y="3240752"/>
                </a:cubicBezTo>
                <a:close/>
                <a:moveTo>
                  <a:pt x="4835649" y="3240752"/>
                </a:moveTo>
                <a:cubicBezTo>
                  <a:pt x="4841166" y="3240752"/>
                  <a:pt x="4845879" y="3242706"/>
                  <a:pt x="4849730" y="3246672"/>
                </a:cubicBezTo>
                <a:cubicBezTo>
                  <a:pt x="4853523" y="3250580"/>
                  <a:pt x="4855477" y="3255350"/>
                  <a:pt x="4855477" y="3260983"/>
                </a:cubicBezTo>
                <a:cubicBezTo>
                  <a:pt x="4855477" y="3266557"/>
                  <a:pt x="4853581" y="3271328"/>
                  <a:pt x="4849730" y="3275293"/>
                </a:cubicBezTo>
                <a:cubicBezTo>
                  <a:pt x="4845879" y="3279259"/>
                  <a:pt x="4841166" y="3281213"/>
                  <a:pt x="4835649" y="3281213"/>
                </a:cubicBezTo>
                <a:cubicBezTo>
                  <a:pt x="4830131" y="3281213"/>
                  <a:pt x="4825418" y="3279259"/>
                  <a:pt x="4821511" y="3275293"/>
                </a:cubicBezTo>
                <a:cubicBezTo>
                  <a:pt x="4817660" y="3271385"/>
                  <a:pt x="4815705" y="3266557"/>
                  <a:pt x="4815705" y="3260983"/>
                </a:cubicBezTo>
                <a:cubicBezTo>
                  <a:pt x="4815705" y="3255408"/>
                  <a:pt x="4817602" y="3250637"/>
                  <a:pt x="4821511" y="3246672"/>
                </a:cubicBezTo>
                <a:cubicBezTo>
                  <a:pt x="4825361" y="3242706"/>
                  <a:pt x="4830131" y="3240752"/>
                  <a:pt x="4835649" y="3240752"/>
                </a:cubicBezTo>
                <a:close/>
                <a:moveTo>
                  <a:pt x="4953296" y="3240695"/>
                </a:moveTo>
                <a:cubicBezTo>
                  <a:pt x="4958814" y="3240695"/>
                  <a:pt x="4963526" y="3242649"/>
                  <a:pt x="4967377" y="3246615"/>
                </a:cubicBezTo>
                <a:cubicBezTo>
                  <a:pt x="4971228" y="3250523"/>
                  <a:pt x="4973183" y="3255350"/>
                  <a:pt x="4973183" y="3260925"/>
                </a:cubicBezTo>
                <a:cubicBezTo>
                  <a:pt x="4973183" y="3266500"/>
                  <a:pt x="4971228" y="3271270"/>
                  <a:pt x="4967377" y="3275236"/>
                </a:cubicBezTo>
                <a:cubicBezTo>
                  <a:pt x="4963526" y="3279202"/>
                  <a:pt x="4958814" y="3281156"/>
                  <a:pt x="4953296" y="3281156"/>
                </a:cubicBezTo>
                <a:cubicBezTo>
                  <a:pt x="4947779" y="3281156"/>
                  <a:pt x="4943066" y="3279202"/>
                  <a:pt x="4939216" y="3275236"/>
                </a:cubicBezTo>
                <a:cubicBezTo>
                  <a:pt x="4935365" y="3271328"/>
                  <a:pt x="4933411" y="3266558"/>
                  <a:pt x="4933411" y="3260925"/>
                </a:cubicBezTo>
                <a:cubicBezTo>
                  <a:pt x="4933411" y="3255350"/>
                  <a:pt x="4935365" y="3250580"/>
                  <a:pt x="4939216" y="3246615"/>
                </a:cubicBezTo>
                <a:cubicBezTo>
                  <a:pt x="4943066" y="3242649"/>
                  <a:pt x="4947779" y="3240695"/>
                  <a:pt x="4953296" y="3240695"/>
                </a:cubicBezTo>
                <a:close/>
                <a:moveTo>
                  <a:pt x="4722311" y="3238798"/>
                </a:moveTo>
                <a:lnTo>
                  <a:pt x="4722369" y="3238798"/>
                </a:lnTo>
                <a:lnTo>
                  <a:pt x="4722340" y="3238809"/>
                </a:lnTo>
                <a:close/>
                <a:moveTo>
                  <a:pt x="5186294" y="3235292"/>
                </a:moveTo>
                <a:cubicBezTo>
                  <a:pt x="5190317" y="3235292"/>
                  <a:pt x="5193822" y="3236499"/>
                  <a:pt x="5196811" y="3238913"/>
                </a:cubicBezTo>
                <a:cubicBezTo>
                  <a:pt x="5199800" y="3241270"/>
                  <a:pt x="5201639" y="3244430"/>
                  <a:pt x="5202329" y="3248224"/>
                </a:cubicBezTo>
                <a:lnTo>
                  <a:pt x="5169683" y="3248224"/>
                </a:lnTo>
                <a:cubicBezTo>
                  <a:pt x="5170603" y="3244430"/>
                  <a:pt x="5172615" y="3241327"/>
                  <a:pt x="5175719" y="3238913"/>
                </a:cubicBezTo>
                <a:cubicBezTo>
                  <a:pt x="5178822" y="3236499"/>
                  <a:pt x="5182270" y="3235292"/>
                  <a:pt x="5186294" y="3235292"/>
                </a:cubicBezTo>
                <a:close/>
                <a:moveTo>
                  <a:pt x="4612882" y="3235292"/>
                </a:moveTo>
                <a:cubicBezTo>
                  <a:pt x="4616905" y="3235292"/>
                  <a:pt x="4620411" y="3236557"/>
                  <a:pt x="4623400" y="3238913"/>
                </a:cubicBezTo>
                <a:cubicBezTo>
                  <a:pt x="4626388" y="3241270"/>
                  <a:pt x="4628227" y="3244430"/>
                  <a:pt x="4628917" y="3248224"/>
                </a:cubicBezTo>
                <a:lnTo>
                  <a:pt x="4596272" y="3248224"/>
                </a:lnTo>
                <a:cubicBezTo>
                  <a:pt x="4597191" y="3244430"/>
                  <a:pt x="4599203" y="3241327"/>
                  <a:pt x="4602307" y="3238913"/>
                </a:cubicBezTo>
                <a:cubicBezTo>
                  <a:pt x="4605410" y="3236499"/>
                  <a:pt x="4608859" y="3235292"/>
                  <a:pt x="4612882" y="3235292"/>
                </a:cubicBezTo>
                <a:close/>
                <a:moveTo>
                  <a:pt x="4140968" y="3224603"/>
                </a:moveTo>
                <a:cubicBezTo>
                  <a:pt x="4161083" y="3224603"/>
                  <a:pt x="4168210" y="3243511"/>
                  <a:pt x="4168210" y="3261213"/>
                </a:cubicBezTo>
                <a:cubicBezTo>
                  <a:pt x="4168210" y="3297019"/>
                  <a:pt x="4147348" y="3299778"/>
                  <a:pt x="4140968" y="3299778"/>
                </a:cubicBezTo>
                <a:cubicBezTo>
                  <a:pt x="4121082" y="3299778"/>
                  <a:pt x="4113955" y="3279892"/>
                  <a:pt x="4113955" y="3261213"/>
                </a:cubicBezTo>
                <a:cubicBezTo>
                  <a:pt x="4113955" y="3243511"/>
                  <a:pt x="4121025" y="3224603"/>
                  <a:pt x="4140968" y="3224603"/>
                </a:cubicBezTo>
                <a:close/>
                <a:moveTo>
                  <a:pt x="4206488" y="3213682"/>
                </a:moveTo>
                <a:lnTo>
                  <a:pt x="4206488" y="3310064"/>
                </a:lnTo>
                <a:lnTo>
                  <a:pt x="4206488" y="3310122"/>
                </a:lnTo>
                <a:lnTo>
                  <a:pt x="4228557" y="3310122"/>
                </a:lnTo>
                <a:lnTo>
                  <a:pt x="4228557" y="3237821"/>
                </a:lnTo>
                <a:lnTo>
                  <a:pt x="4229534" y="3237246"/>
                </a:lnTo>
                <a:cubicBezTo>
                  <a:pt x="4236546" y="3233223"/>
                  <a:pt x="4244765" y="3229027"/>
                  <a:pt x="4252696" y="3228222"/>
                </a:cubicBezTo>
                <a:cubicBezTo>
                  <a:pt x="4253788" y="3228051"/>
                  <a:pt x="4255053" y="3228051"/>
                  <a:pt x="4256375" y="3228051"/>
                </a:cubicBezTo>
                <a:cubicBezTo>
                  <a:pt x="4258846" y="3228051"/>
                  <a:pt x="4261202" y="3228222"/>
                  <a:pt x="4262812" y="3228395"/>
                </a:cubicBezTo>
                <a:lnTo>
                  <a:pt x="4262812" y="3213739"/>
                </a:lnTo>
                <a:cubicBezTo>
                  <a:pt x="4252926" y="3214256"/>
                  <a:pt x="4240167" y="3218969"/>
                  <a:pt x="4231603" y="3225234"/>
                </a:cubicBezTo>
                <a:lnTo>
                  <a:pt x="4228557" y="3227475"/>
                </a:lnTo>
                <a:lnTo>
                  <a:pt x="4228557" y="3213682"/>
                </a:lnTo>
                <a:close/>
                <a:moveTo>
                  <a:pt x="3877568" y="3213682"/>
                </a:moveTo>
                <a:lnTo>
                  <a:pt x="3877568" y="3310064"/>
                </a:lnTo>
                <a:lnTo>
                  <a:pt x="3899580" y="3310064"/>
                </a:lnTo>
                <a:lnTo>
                  <a:pt x="3899580" y="3213682"/>
                </a:lnTo>
                <a:close/>
                <a:moveTo>
                  <a:pt x="4335113" y="3210521"/>
                </a:moveTo>
                <a:cubicBezTo>
                  <a:pt x="4325285" y="3210521"/>
                  <a:pt x="4312239" y="3216901"/>
                  <a:pt x="4304365" y="3223223"/>
                </a:cubicBezTo>
                <a:lnTo>
                  <a:pt x="4301261" y="3225752"/>
                </a:lnTo>
                <a:lnTo>
                  <a:pt x="4301261" y="3213682"/>
                </a:lnTo>
                <a:lnTo>
                  <a:pt x="4279191" y="3213682"/>
                </a:lnTo>
                <a:lnTo>
                  <a:pt x="4279191" y="3310008"/>
                </a:lnTo>
                <a:lnTo>
                  <a:pt x="4301261" y="3310008"/>
                </a:lnTo>
                <a:lnTo>
                  <a:pt x="4301261" y="3234603"/>
                </a:lnTo>
                <a:lnTo>
                  <a:pt x="4302066" y="3234028"/>
                </a:lnTo>
                <a:cubicBezTo>
                  <a:pt x="4307296" y="3230407"/>
                  <a:pt x="4315917" y="3226729"/>
                  <a:pt x="4323388" y="3226729"/>
                </a:cubicBezTo>
                <a:cubicBezTo>
                  <a:pt x="4340113" y="3226729"/>
                  <a:pt x="4340113" y="3243396"/>
                  <a:pt x="4340113" y="3251385"/>
                </a:cubicBezTo>
                <a:lnTo>
                  <a:pt x="4340113" y="3310065"/>
                </a:lnTo>
                <a:lnTo>
                  <a:pt x="4362183" y="3310065"/>
                </a:lnTo>
                <a:lnTo>
                  <a:pt x="4362183" y="3243856"/>
                </a:lnTo>
                <a:cubicBezTo>
                  <a:pt x="4362183" y="3240810"/>
                  <a:pt x="4361953" y="3238281"/>
                  <a:pt x="4361436" y="3236097"/>
                </a:cubicBezTo>
                <a:lnTo>
                  <a:pt x="4361149" y="3234775"/>
                </a:lnTo>
                <a:lnTo>
                  <a:pt x="4362298" y="3234028"/>
                </a:lnTo>
                <a:cubicBezTo>
                  <a:pt x="4369425" y="3229373"/>
                  <a:pt x="4377183" y="3226729"/>
                  <a:pt x="4383563" y="3226729"/>
                </a:cubicBezTo>
                <a:cubicBezTo>
                  <a:pt x="4401035" y="3226729"/>
                  <a:pt x="4401035" y="3245292"/>
                  <a:pt x="4401035" y="3251385"/>
                </a:cubicBezTo>
                <a:lnTo>
                  <a:pt x="4401035" y="3310065"/>
                </a:lnTo>
                <a:lnTo>
                  <a:pt x="4401092" y="3310065"/>
                </a:lnTo>
                <a:lnTo>
                  <a:pt x="4423162" y="3310065"/>
                </a:lnTo>
                <a:lnTo>
                  <a:pt x="4423162" y="3243856"/>
                </a:lnTo>
                <a:cubicBezTo>
                  <a:pt x="4423162" y="3233856"/>
                  <a:pt x="4420461" y="3210521"/>
                  <a:pt x="4395115" y="3210521"/>
                </a:cubicBezTo>
                <a:cubicBezTo>
                  <a:pt x="4386897" y="3210521"/>
                  <a:pt x="4375172" y="3215579"/>
                  <a:pt x="4361149" y="3225120"/>
                </a:cubicBezTo>
                <a:lnTo>
                  <a:pt x="4359309" y="3226384"/>
                </a:lnTo>
                <a:lnTo>
                  <a:pt x="4358332" y="3224372"/>
                </a:lnTo>
                <a:cubicBezTo>
                  <a:pt x="4353792" y="3215176"/>
                  <a:pt x="4346033" y="3210521"/>
                  <a:pt x="4335113" y="3210521"/>
                </a:cubicBezTo>
                <a:close/>
                <a:moveTo>
                  <a:pt x="3979583" y="3210521"/>
                </a:moveTo>
                <a:cubicBezTo>
                  <a:pt x="3968836" y="3210521"/>
                  <a:pt x="3954869" y="3217131"/>
                  <a:pt x="3946478" y="3223280"/>
                </a:cubicBezTo>
                <a:lnTo>
                  <a:pt x="3943432" y="3225522"/>
                </a:lnTo>
                <a:lnTo>
                  <a:pt x="3943432" y="3213682"/>
                </a:lnTo>
                <a:lnTo>
                  <a:pt x="3921362" y="3213682"/>
                </a:lnTo>
                <a:lnTo>
                  <a:pt x="3921362" y="3310065"/>
                </a:lnTo>
                <a:lnTo>
                  <a:pt x="3943432" y="3310065"/>
                </a:lnTo>
                <a:lnTo>
                  <a:pt x="3943432" y="3234545"/>
                </a:lnTo>
                <a:lnTo>
                  <a:pt x="3944409" y="3233970"/>
                </a:lnTo>
                <a:cubicBezTo>
                  <a:pt x="3950673" y="3230349"/>
                  <a:pt x="3960789" y="3226729"/>
                  <a:pt x="3969123" y="3226729"/>
                </a:cubicBezTo>
                <a:cubicBezTo>
                  <a:pt x="3985618" y="3226729"/>
                  <a:pt x="3985618" y="3243396"/>
                  <a:pt x="3985618" y="3251385"/>
                </a:cubicBezTo>
                <a:lnTo>
                  <a:pt x="3985618" y="3310065"/>
                </a:lnTo>
                <a:lnTo>
                  <a:pt x="4007630" y="3310065"/>
                </a:lnTo>
                <a:lnTo>
                  <a:pt x="4007630" y="3243856"/>
                </a:lnTo>
                <a:cubicBezTo>
                  <a:pt x="4007630" y="3233856"/>
                  <a:pt x="4004928" y="3210521"/>
                  <a:pt x="3979583" y="3210521"/>
                </a:cubicBezTo>
                <a:close/>
                <a:moveTo>
                  <a:pt x="4140968" y="3210464"/>
                </a:moveTo>
                <a:cubicBezTo>
                  <a:pt x="4108955" y="3210464"/>
                  <a:pt x="4092058" y="3227763"/>
                  <a:pt x="4092058" y="3260753"/>
                </a:cubicBezTo>
                <a:cubicBezTo>
                  <a:pt x="4092058" y="3293743"/>
                  <a:pt x="4109875" y="3312652"/>
                  <a:pt x="4140968" y="3312652"/>
                </a:cubicBezTo>
                <a:cubicBezTo>
                  <a:pt x="4172521" y="3312652"/>
                  <a:pt x="4189878" y="3292708"/>
                  <a:pt x="4189878" y="3260753"/>
                </a:cubicBezTo>
                <a:cubicBezTo>
                  <a:pt x="4189878" y="3228798"/>
                  <a:pt x="4172981" y="3210464"/>
                  <a:pt x="4140968" y="3210464"/>
                </a:cubicBezTo>
                <a:close/>
                <a:moveTo>
                  <a:pt x="4483624" y="3210406"/>
                </a:moveTo>
                <a:cubicBezTo>
                  <a:pt x="4472532" y="3210406"/>
                  <a:pt x="4461152" y="3213740"/>
                  <a:pt x="4450692" y="3220119"/>
                </a:cubicBezTo>
                <a:lnTo>
                  <a:pt x="4450692" y="3227591"/>
                </a:lnTo>
                <a:cubicBezTo>
                  <a:pt x="4461209" y="3224430"/>
                  <a:pt x="4471440" y="3223740"/>
                  <a:pt x="4478394" y="3223740"/>
                </a:cubicBezTo>
                <a:cubicBezTo>
                  <a:pt x="4489084" y="3223740"/>
                  <a:pt x="4499946" y="3229660"/>
                  <a:pt x="4499946" y="3242821"/>
                </a:cubicBezTo>
                <a:lnTo>
                  <a:pt x="4499946" y="3250695"/>
                </a:lnTo>
                <a:lnTo>
                  <a:pt x="4498107" y="3250695"/>
                </a:lnTo>
                <a:cubicBezTo>
                  <a:pt x="4469255" y="3251902"/>
                  <a:pt x="4439772" y="3257017"/>
                  <a:pt x="4439772" y="3286271"/>
                </a:cubicBezTo>
                <a:cubicBezTo>
                  <a:pt x="4439772" y="3303570"/>
                  <a:pt x="4453852" y="3312651"/>
                  <a:pt x="4467819" y="3312651"/>
                </a:cubicBezTo>
                <a:lnTo>
                  <a:pt x="4467819" y="3312536"/>
                </a:lnTo>
                <a:cubicBezTo>
                  <a:pt x="4478681" y="3312536"/>
                  <a:pt x="4491153" y="3305697"/>
                  <a:pt x="4498165" y="3295984"/>
                </a:cubicBezTo>
                <a:lnTo>
                  <a:pt x="4501670" y="3291156"/>
                </a:lnTo>
                <a:lnTo>
                  <a:pt x="4501670" y="3309950"/>
                </a:lnTo>
                <a:lnTo>
                  <a:pt x="4521211" y="3309950"/>
                </a:lnTo>
                <a:lnTo>
                  <a:pt x="4521211" y="3239948"/>
                </a:lnTo>
                <a:cubicBezTo>
                  <a:pt x="4521211" y="3218165"/>
                  <a:pt x="4501786" y="3210406"/>
                  <a:pt x="4483624" y="3210406"/>
                </a:cubicBezTo>
                <a:close/>
                <a:moveTo>
                  <a:pt x="5185776" y="3208969"/>
                </a:moveTo>
                <a:cubicBezTo>
                  <a:pt x="5170431" y="3208969"/>
                  <a:pt x="5158074" y="3213912"/>
                  <a:pt x="5148591" y="3223683"/>
                </a:cubicBezTo>
                <a:cubicBezTo>
                  <a:pt x="5139108" y="3233511"/>
                  <a:pt x="5134395" y="3246672"/>
                  <a:pt x="5134395" y="3261500"/>
                </a:cubicBezTo>
                <a:cubicBezTo>
                  <a:pt x="5134395" y="3276328"/>
                  <a:pt x="5139453" y="3288628"/>
                  <a:pt x="5149511" y="3298398"/>
                </a:cubicBezTo>
                <a:cubicBezTo>
                  <a:pt x="5159568" y="3308169"/>
                  <a:pt x="5172500" y="3313054"/>
                  <a:pt x="5188190" y="3313054"/>
                </a:cubicBezTo>
                <a:cubicBezTo>
                  <a:pt x="5197501" y="3313054"/>
                  <a:pt x="5206065" y="3311329"/>
                  <a:pt x="5213881" y="3307881"/>
                </a:cubicBezTo>
                <a:cubicBezTo>
                  <a:pt x="5221697" y="3304432"/>
                  <a:pt x="5227559" y="3299834"/>
                  <a:pt x="5231525" y="3294087"/>
                </a:cubicBezTo>
                <a:lnTo>
                  <a:pt x="5231468" y="3294030"/>
                </a:lnTo>
                <a:cubicBezTo>
                  <a:pt x="5232273" y="3292938"/>
                  <a:pt x="5232617" y="3291731"/>
                  <a:pt x="5232445" y="3290524"/>
                </a:cubicBezTo>
                <a:cubicBezTo>
                  <a:pt x="5232273" y="3289317"/>
                  <a:pt x="5231583" y="3288340"/>
                  <a:pt x="5230433" y="3287593"/>
                </a:cubicBezTo>
                <a:lnTo>
                  <a:pt x="5213823" y="3276673"/>
                </a:lnTo>
                <a:cubicBezTo>
                  <a:pt x="5212502" y="3275811"/>
                  <a:pt x="5211180" y="3275466"/>
                  <a:pt x="5209915" y="3275581"/>
                </a:cubicBezTo>
                <a:cubicBezTo>
                  <a:pt x="5208651" y="3275696"/>
                  <a:pt x="5207386" y="3276385"/>
                  <a:pt x="5206237" y="3277535"/>
                </a:cubicBezTo>
                <a:cubicBezTo>
                  <a:pt x="5203593" y="3280179"/>
                  <a:pt x="5200834" y="3282133"/>
                  <a:pt x="5197961" y="3283339"/>
                </a:cubicBezTo>
                <a:cubicBezTo>
                  <a:pt x="5195087" y="3284547"/>
                  <a:pt x="5191983" y="3285179"/>
                  <a:pt x="5188593" y="3285179"/>
                </a:cubicBezTo>
                <a:cubicBezTo>
                  <a:pt x="5183535" y="3285179"/>
                  <a:pt x="5179225" y="3283857"/>
                  <a:pt x="5175661" y="3281213"/>
                </a:cubicBezTo>
                <a:cubicBezTo>
                  <a:pt x="5172098" y="3278570"/>
                  <a:pt x="5169856" y="3274949"/>
                  <a:pt x="5168937" y="3270408"/>
                </a:cubicBezTo>
                <a:lnTo>
                  <a:pt x="5230318" y="3270408"/>
                </a:lnTo>
                <a:cubicBezTo>
                  <a:pt x="5232043" y="3270408"/>
                  <a:pt x="5233364" y="3269718"/>
                  <a:pt x="5234284" y="3268454"/>
                </a:cubicBezTo>
                <a:cubicBezTo>
                  <a:pt x="5235203" y="3267190"/>
                  <a:pt x="5235663" y="3265466"/>
                  <a:pt x="5235663" y="3263281"/>
                </a:cubicBezTo>
                <a:lnTo>
                  <a:pt x="5235663" y="3257649"/>
                </a:lnTo>
                <a:cubicBezTo>
                  <a:pt x="5235663" y="3243970"/>
                  <a:pt x="5231065" y="3232418"/>
                  <a:pt x="5221812" y="3223050"/>
                </a:cubicBezTo>
                <a:cubicBezTo>
                  <a:pt x="5212559" y="3213682"/>
                  <a:pt x="5201122" y="3208969"/>
                  <a:pt x="5185776" y="3208969"/>
                </a:cubicBezTo>
                <a:close/>
                <a:moveTo>
                  <a:pt x="4948641" y="3208969"/>
                </a:moveTo>
                <a:cubicBezTo>
                  <a:pt x="4934560" y="3208969"/>
                  <a:pt x="4922778" y="3213970"/>
                  <a:pt x="4913180" y="3224027"/>
                </a:cubicBezTo>
                <a:cubicBezTo>
                  <a:pt x="4903582" y="3234028"/>
                  <a:pt x="4898812" y="3246385"/>
                  <a:pt x="4898812" y="3260983"/>
                </a:cubicBezTo>
                <a:cubicBezTo>
                  <a:pt x="4898812" y="3275581"/>
                  <a:pt x="4903582" y="3287880"/>
                  <a:pt x="4913180" y="3297938"/>
                </a:cubicBezTo>
                <a:cubicBezTo>
                  <a:pt x="4922778" y="3307996"/>
                  <a:pt x="4934618" y="3312996"/>
                  <a:pt x="4948641" y="3312996"/>
                </a:cubicBezTo>
                <a:cubicBezTo>
                  <a:pt x="4953354" y="3312996"/>
                  <a:pt x="4957779" y="3312249"/>
                  <a:pt x="4961803" y="3310697"/>
                </a:cubicBezTo>
                <a:cubicBezTo>
                  <a:pt x="4965826" y="3309145"/>
                  <a:pt x="4969446" y="3306846"/>
                  <a:pt x="4972665" y="3303743"/>
                </a:cubicBezTo>
                <a:lnTo>
                  <a:pt x="4972665" y="3305410"/>
                </a:lnTo>
                <a:cubicBezTo>
                  <a:pt x="4972665" y="3306731"/>
                  <a:pt x="4973125" y="3307823"/>
                  <a:pt x="4974101" y="3308743"/>
                </a:cubicBezTo>
                <a:cubicBezTo>
                  <a:pt x="4975079" y="3309663"/>
                  <a:pt x="4976171" y="3310122"/>
                  <a:pt x="4977493" y="3310122"/>
                </a:cubicBezTo>
                <a:lnTo>
                  <a:pt x="5002551" y="3310122"/>
                </a:lnTo>
                <a:cubicBezTo>
                  <a:pt x="5003816" y="3310122"/>
                  <a:pt x="5004850" y="3309663"/>
                  <a:pt x="5005769" y="3308743"/>
                </a:cubicBezTo>
                <a:cubicBezTo>
                  <a:pt x="5006632" y="3307823"/>
                  <a:pt x="5007091" y="3306731"/>
                  <a:pt x="5007091" y="3305410"/>
                </a:cubicBezTo>
                <a:lnTo>
                  <a:pt x="5007091" y="3216326"/>
                </a:lnTo>
                <a:cubicBezTo>
                  <a:pt x="5007091" y="3214947"/>
                  <a:pt x="5006632" y="3213854"/>
                  <a:pt x="5005769" y="3212993"/>
                </a:cubicBezTo>
                <a:cubicBezTo>
                  <a:pt x="5004907" y="3212131"/>
                  <a:pt x="5003816" y="3211671"/>
                  <a:pt x="5002436" y="3211671"/>
                </a:cubicBezTo>
                <a:lnTo>
                  <a:pt x="4977321" y="3211671"/>
                </a:lnTo>
                <a:cubicBezTo>
                  <a:pt x="4975941" y="3211671"/>
                  <a:pt x="4974906" y="3212131"/>
                  <a:pt x="4973987" y="3212993"/>
                </a:cubicBezTo>
                <a:cubicBezTo>
                  <a:pt x="4973067" y="3213854"/>
                  <a:pt x="4972665" y="3214947"/>
                  <a:pt x="4972665" y="3216326"/>
                </a:cubicBezTo>
                <a:lnTo>
                  <a:pt x="4972665" y="3218108"/>
                </a:lnTo>
                <a:cubicBezTo>
                  <a:pt x="4969446" y="3215119"/>
                  <a:pt x="4965826" y="3212820"/>
                  <a:pt x="4961803" y="3211268"/>
                </a:cubicBezTo>
                <a:cubicBezTo>
                  <a:pt x="4957779" y="3209716"/>
                  <a:pt x="4953412" y="3208969"/>
                  <a:pt x="4948641" y="3208969"/>
                </a:cubicBezTo>
                <a:close/>
                <a:moveTo>
                  <a:pt x="4734898" y="3208969"/>
                </a:moveTo>
                <a:cubicBezTo>
                  <a:pt x="4728633" y="3208969"/>
                  <a:pt x="4723058" y="3210176"/>
                  <a:pt x="4718231" y="3212648"/>
                </a:cubicBezTo>
                <a:cubicBezTo>
                  <a:pt x="4713403" y="3215119"/>
                  <a:pt x="4709437" y="3218682"/>
                  <a:pt x="4706276" y="3223453"/>
                </a:cubicBezTo>
                <a:lnTo>
                  <a:pt x="4706276" y="3216326"/>
                </a:lnTo>
                <a:cubicBezTo>
                  <a:pt x="4706276" y="3214947"/>
                  <a:pt x="4705816" y="3213854"/>
                  <a:pt x="4704954" y="3212993"/>
                </a:cubicBezTo>
                <a:cubicBezTo>
                  <a:pt x="4704092" y="3212131"/>
                  <a:pt x="4703000" y="3211671"/>
                  <a:pt x="4701621" y="3211671"/>
                </a:cubicBezTo>
                <a:lnTo>
                  <a:pt x="4676505" y="3211671"/>
                </a:lnTo>
                <a:cubicBezTo>
                  <a:pt x="4675125" y="3211671"/>
                  <a:pt x="4674034" y="3212131"/>
                  <a:pt x="4673171" y="3212993"/>
                </a:cubicBezTo>
                <a:cubicBezTo>
                  <a:pt x="4672309" y="3213854"/>
                  <a:pt x="4671849" y="3214947"/>
                  <a:pt x="4671849" y="3216326"/>
                </a:cubicBezTo>
                <a:lnTo>
                  <a:pt x="4671849" y="3305524"/>
                </a:lnTo>
                <a:cubicBezTo>
                  <a:pt x="4671849" y="3306904"/>
                  <a:pt x="4672309" y="3307996"/>
                  <a:pt x="4673171" y="3308858"/>
                </a:cubicBezTo>
                <a:cubicBezTo>
                  <a:pt x="4674034" y="3309778"/>
                  <a:pt x="4675125" y="3310180"/>
                  <a:pt x="4676505" y="3310180"/>
                </a:cubicBezTo>
                <a:lnTo>
                  <a:pt x="4701621" y="3310180"/>
                </a:lnTo>
                <a:cubicBezTo>
                  <a:pt x="4703000" y="3310180"/>
                  <a:pt x="4704092" y="3309720"/>
                  <a:pt x="4704954" y="3308858"/>
                </a:cubicBezTo>
                <a:cubicBezTo>
                  <a:pt x="4705816" y="3307996"/>
                  <a:pt x="4706276" y="3306904"/>
                  <a:pt x="4706276" y="3305524"/>
                </a:cubicBezTo>
                <a:lnTo>
                  <a:pt x="4706276" y="3254948"/>
                </a:lnTo>
                <a:cubicBezTo>
                  <a:pt x="4706276" y="3250006"/>
                  <a:pt x="4707770" y="3246097"/>
                  <a:pt x="4710816" y="3243166"/>
                </a:cubicBezTo>
                <a:lnTo>
                  <a:pt x="4722340" y="3238809"/>
                </a:lnTo>
                <a:lnTo>
                  <a:pt x="4733748" y="3243166"/>
                </a:lnTo>
                <a:cubicBezTo>
                  <a:pt x="4736679" y="3246097"/>
                  <a:pt x="4738174" y="3250006"/>
                  <a:pt x="4738174" y="3254948"/>
                </a:cubicBezTo>
                <a:lnTo>
                  <a:pt x="4738174" y="3305582"/>
                </a:lnTo>
                <a:cubicBezTo>
                  <a:pt x="4738174" y="3306961"/>
                  <a:pt x="4738634" y="3308053"/>
                  <a:pt x="4739495" y="3308916"/>
                </a:cubicBezTo>
                <a:cubicBezTo>
                  <a:pt x="4740358" y="3309835"/>
                  <a:pt x="4741450" y="3310238"/>
                  <a:pt x="4742829" y="3310238"/>
                </a:cubicBezTo>
                <a:lnTo>
                  <a:pt x="4767945" y="3310238"/>
                </a:lnTo>
                <a:cubicBezTo>
                  <a:pt x="4769324" y="3310238"/>
                  <a:pt x="4770416" y="3309778"/>
                  <a:pt x="4771279" y="3308916"/>
                </a:cubicBezTo>
                <a:cubicBezTo>
                  <a:pt x="4772140" y="3308053"/>
                  <a:pt x="4772600" y="3306961"/>
                  <a:pt x="4772600" y="3305582"/>
                </a:cubicBezTo>
                <a:lnTo>
                  <a:pt x="4772600" y="3252132"/>
                </a:lnTo>
                <a:cubicBezTo>
                  <a:pt x="4772600" y="3238051"/>
                  <a:pt x="4769440" y="3227361"/>
                  <a:pt x="4763060" y="3220004"/>
                </a:cubicBezTo>
                <a:cubicBezTo>
                  <a:pt x="4756680" y="3212648"/>
                  <a:pt x="4747255" y="3208969"/>
                  <a:pt x="4734898" y="3208969"/>
                </a:cubicBezTo>
                <a:close/>
                <a:moveTo>
                  <a:pt x="4612364" y="3208969"/>
                </a:moveTo>
                <a:cubicBezTo>
                  <a:pt x="4597019" y="3208969"/>
                  <a:pt x="4584663" y="3213854"/>
                  <a:pt x="4575179" y="3223683"/>
                </a:cubicBezTo>
                <a:cubicBezTo>
                  <a:pt x="4565696" y="3233511"/>
                  <a:pt x="4560983" y="3246672"/>
                  <a:pt x="4560983" y="3261500"/>
                </a:cubicBezTo>
                <a:cubicBezTo>
                  <a:pt x="4560983" y="3276328"/>
                  <a:pt x="4566041" y="3288628"/>
                  <a:pt x="4576099" y="3298398"/>
                </a:cubicBezTo>
                <a:cubicBezTo>
                  <a:pt x="4586157" y="3308169"/>
                  <a:pt x="4599088" y="3313054"/>
                  <a:pt x="4614779" y="3313054"/>
                </a:cubicBezTo>
                <a:cubicBezTo>
                  <a:pt x="4624089" y="3313054"/>
                  <a:pt x="4632653" y="3311329"/>
                  <a:pt x="4640469" y="3307881"/>
                </a:cubicBezTo>
                <a:cubicBezTo>
                  <a:pt x="4648286" y="3304432"/>
                  <a:pt x="4654148" y="3299834"/>
                  <a:pt x="4658113" y="3294087"/>
                </a:cubicBezTo>
                <a:lnTo>
                  <a:pt x="4658056" y="3294030"/>
                </a:lnTo>
                <a:cubicBezTo>
                  <a:pt x="4658861" y="3292938"/>
                  <a:pt x="4659205" y="3291731"/>
                  <a:pt x="4659033" y="3290524"/>
                </a:cubicBezTo>
                <a:cubicBezTo>
                  <a:pt x="4658861" y="3289317"/>
                  <a:pt x="4658171" y="3288340"/>
                  <a:pt x="4657022" y="3287593"/>
                </a:cubicBezTo>
                <a:lnTo>
                  <a:pt x="4640411" y="3276673"/>
                </a:lnTo>
                <a:cubicBezTo>
                  <a:pt x="4639090" y="3275811"/>
                  <a:pt x="4637768" y="3275466"/>
                  <a:pt x="4636503" y="3275581"/>
                </a:cubicBezTo>
                <a:cubicBezTo>
                  <a:pt x="4635239" y="3275696"/>
                  <a:pt x="4633974" y="3276385"/>
                  <a:pt x="4632825" y="3277535"/>
                </a:cubicBezTo>
                <a:cubicBezTo>
                  <a:pt x="4630181" y="3280179"/>
                  <a:pt x="4627423" y="3282133"/>
                  <a:pt x="4624549" y="3283339"/>
                </a:cubicBezTo>
                <a:cubicBezTo>
                  <a:pt x="4621675" y="3284547"/>
                  <a:pt x="4618572" y="3285179"/>
                  <a:pt x="4615181" y="3285179"/>
                </a:cubicBezTo>
                <a:cubicBezTo>
                  <a:pt x="4610123" y="3285179"/>
                  <a:pt x="4605813" y="3283857"/>
                  <a:pt x="4602250" y="3281213"/>
                </a:cubicBezTo>
                <a:cubicBezTo>
                  <a:pt x="4598686" y="3278570"/>
                  <a:pt x="4596444" y="3274949"/>
                  <a:pt x="4595525" y="3270408"/>
                </a:cubicBezTo>
                <a:lnTo>
                  <a:pt x="4656906" y="3270408"/>
                </a:lnTo>
                <a:cubicBezTo>
                  <a:pt x="4658631" y="3270408"/>
                  <a:pt x="4659953" y="3269718"/>
                  <a:pt x="4660872" y="3268454"/>
                </a:cubicBezTo>
                <a:cubicBezTo>
                  <a:pt x="4661791" y="3267190"/>
                  <a:pt x="4662251" y="3265466"/>
                  <a:pt x="4662251" y="3263281"/>
                </a:cubicBezTo>
                <a:lnTo>
                  <a:pt x="4662251" y="3257649"/>
                </a:lnTo>
                <a:cubicBezTo>
                  <a:pt x="4662251" y="3243970"/>
                  <a:pt x="4657653" y="3232418"/>
                  <a:pt x="4648400" y="3223050"/>
                </a:cubicBezTo>
                <a:cubicBezTo>
                  <a:pt x="4639147" y="3213682"/>
                  <a:pt x="4627710" y="3208969"/>
                  <a:pt x="4612364" y="3208969"/>
                </a:cubicBezTo>
                <a:close/>
                <a:moveTo>
                  <a:pt x="5064853" y="3208854"/>
                </a:moveTo>
                <a:cubicBezTo>
                  <a:pt x="5051289" y="3208854"/>
                  <a:pt x="5039852" y="3213739"/>
                  <a:pt x="5030541" y="3223510"/>
                </a:cubicBezTo>
                <a:cubicBezTo>
                  <a:pt x="5021230" y="3233223"/>
                  <a:pt x="5016575" y="3245694"/>
                  <a:pt x="5016575" y="3260867"/>
                </a:cubicBezTo>
                <a:cubicBezTo>
                  <a:pt x="5016575" y="3276040"/>
                  <a:pt x="5021230" y="3288512"/>
                  <a:pt x="5030541" y="3298283"/>
                </a:cubicBezTo>
                <a:cubicBezTo>
                  <a:pt x="5039852" y="3308053"/>
                  <a:pt x="5051289" y="3312938"/>
                  <a:pt x="5064853" y="3312938"/>
                </a:cubicBezTo>
                <a:cubicBezTo>
                  <a:pt x="5070083" y="3312938"/>
                  <a:pt x="5074968" y="3312019"/>
                  <a:pt x="5079509" y="3310180"/>
                </a:cubicBezTo>
                <a:cubicBezTo>
                  <a:pt x="5084049" y="3308340"/>
                  <a:pt x="5087669" y="3305869"/>
                  <a:pt x="5090371" y="3302708"/>
                </a:cubicBezTo>
                <a:lnTo>
                  <a:pt x="5090371" y="3307076"/>
                </a:lnTo>
                <a:cubicBezTo>
                  <a:pt x="5090371" y="3313628"/>
                  <a:pt x="5088532" y="3318628"/>
                  <a:pt x="5084796" y="3322134"/>
                </a:cubicBezTo>
                <a:cubicBezTo>
                  <a:pt x="5081118" y="3325640"/>
                  <a:pt x="5075772" y="3327422"/>
                  <a:pt x="5068875" y="3327422"/>
                </a:cubicBezTo>
                <a:cubicBezTo>
                  <a:pt x="5065083" y="3327422"/>
                  <a:pt x="5061519" y="3326675"/>
                  <a:pt x="5058129" y="3325180"/>
                </a:cubicBezTo>
                <a:cubicBezTo>
                  <a:pt x="5054737" y="3323686"/>
                  <a:pt x="5051404" y="3321387"/>
                  <a:pt x="5048128" y="3318226"/>
                </a:cubicBezTo>
                <a:cubicBezTo>
                  <a:pt x="5047036" y="3317306"/>
                  <a:pt x="5045886" y="3316789"/>
                  <a:pt x="5044507" y="3316789"/>
                </a:cubicBezTo>
                <a:cubicBezTo>
                  <a:pt x="5043127" y="3316731"/>
                  <a:pt x="5041806" y="3317191"/>
                  <a:pt x="5040427" y="3318111"/>
                </a:cubicBezTo>
                <a:lnTo>
                  <a:pt x="5022955" y="3329778"/>
                </a:lnTo>
                <a:cubicBezTo>
                  <a:pt x="5020943" y="3331043"/>
                  <a:pt x="5019794" y="3332537"/>
                  <a:pt x="5019506" y="3334261"/>
                </a:cubicBezTo>
                <a:cubicBezTo>
                  <a:pt x="5019161" y="3335928"/>
                  <a:pt x="5019678" y="3337537"/>
                  <a:pt x="5021058" y="3339089"/>
                </a:cubicBezTo>
                <a:cubicBezTo>
                  <a:pt x="5025943" y="3344778"/>
                  <a:pt x="5032610" y="3349319"/>
                  <a:pt x="5041174" y="3352653"/>
                </a:cubicBezTo>
                <a:cubicBezTo>
                  <a:pt x="5049680" y="3355986"/>
                  <a:pt x="5058875" y="3357652"/>
                  <a:pt x="5068761" y="3357652"/>
                </a:cubicBezTo>
                <a:cubicBezTo>
                  <a:pt x="5085428" y="3357652"/>
                  <a:pt x="5098934" y="3353170"/>
                  <a:pt x="5109222" y="3344089"/>
                </a:cubicBezTo>
                <a:cubicBezTo>
                  <a:pt x="5119510" y="3335008"/>
                  <a:pt x="5124682" y="3322709"/>
                  <a:pt x="5124682" y="3307191"/>
                </a:cubicBezTo>
                <a:lnTo>
                  <a:pt x="5124682" y="3216153"/>
                </a:lnTo>
                <a:cubicBezTo>
                  <a:pt x="5124682" y="3214946"/>
                  <a:pt x="5124280" y="3213912"/>
                  <a:pt x="5123360" y="3212992"/>
                </a:cubicBezTo>
                <a:cubicBezTo>
                  <a:pt x="5122499" y="3212130"/>
                  <a:pt x="5121407" y="3211670"/>
                  <a:pt x="5120085" y="3211670"/>
                </a:cubicBezTo>
                <a:lnTo>
                  <a:pt x="5095601" y="3211670"/>
                </a:lnTo>
                <a:cubicBezTo>
                  <a:pt x="5094394" y="3211670"/>
                  <a:pt x="5093359" y="3212073"/>
                  <a:pt x="5092440" y="3212992"/>
                </a:cubicBezTo>
                <a:cubicBezTo>
                  <a:pt x="5091578" y="3213854"/>
                  <a:pt x="5091118" y="3214946"/>
                  <a:pt x="5091118" y="3216153"/>
                </a:cubicBezTo>
                <a:lnTo>
                  <a:pt x="5091118" y="3219085"/>
                </a:lnTo>
                <a:cubicBezTo>
                  <a:pt x="5088762" y="3215981"/>
                  <a:pt x="5085256" y="3213452"/>
                  <a:pt x="5080600" y="3211613"/>
                </a:cubicBezTo>
                <a:cubicBezTo>
                  <a:pt x="5075945" y="3209774"/>
                  <a:pt x="5070715" y="3208854"/>
                  <a:pt x="5064853" y="3208854"/>
                </a:cubicBezTo>
                <a:close/>
                <a:moveTo>
                  <a:pt x="4829442" y="3208854"/>
                </a:moveTo>
                <a:cubicBezTo>
                  <a:pt x="4815878" y="3208854"/>
                  <a:pt x="4804441" y="3213739"/>
                  <a:pt x="4795130" y="3223510"/>
                </a:cubicBezTo>
                <a:cubicBezTo>
                  <a:pt x="4785819" y="3233223"/>
                  <a:pt x="4781164" y="3245694"/>
                  <a:pt x="4781164" y="3260867"/>
                </a:cubicBezTo>
                <a:cubicBezTo>
                  <a:pt x="4781164" y="3276040"/>
                  <a:pt x="4785819" y="3288512"/>
                  <a:pt x="4795130" y="3298283"/>
                </a:cubicBezTo>
                <a:cubicBezTo>
                  <a:pt x="4804441" y="3308053"/>
                  <a:pt x="4815878" y="3312938"/>
                  <a:pt x="4829442" y="3312938"/>
                </a:cubicBezTo>
                <a:cubicBezTo>
                  <a:pt x="4834672" y="3312938"/>
                  <a:pt x="4839557" y="3312019"/>
                  <a:pt x="4844098" y="3310180"/>
                </a:cubicBezTo>
                <a:cubicBezTo>
                  <a:pt x="4848638" y="3308340"/>
                  <a:pt x="4852259" y="3305869"/>
                  <a:pt x="4854960" y="3302708"/>
                </a:cubicBezTo>
                <a:lnTo>
                  <a:pt x="4854960" y="3307076"/>
                </a:lnTo>
                <a:cubicBezTo>
                  <a:pt x="4854960" y="3313628"/>
                  <a:pt x="4853121" y="3318628"/>
                  <a:pt x="4849385" y="3322134"/>
                </a:cubicBezTo>
                <a:cubicBezTo>
                  <a:pt x="4845707" y="3325640"/>
                  <a:pt x="4840362" y="3327422"/>
                  <a:pt x="4833465" y="3327422"/>
                </a:cubicBezTo>
                <a:cubicBezTo>
                  <a:pt x="4829672" y="3327422"/>
                  <a:pt x="4826108" y="3326675"/>
                  <a:pt x="4822717" y="3325180"/>
                </a:cubicBezTo>
                <a:cubicBezTo>
                  <a:pt x="4819326" y="3323686"/>
                  <a:pt x="4815993" y="3321387"/>
                  <a:pt x="4812717" y="3318226"/>
                </a:cubicBezTo>
                <a:cubicBezTo>
                  <a:pt x="4811625" y="3317306"/>
                  <a:pt x="4810476" y="3316789"/>
                  <a:pt x="4809097" y="3316789"/>
                </a:cubicBezTo>
                <a:cubicBezTo>
                  <a:pt x="4807717" y="3316731"/>
                  <a:pt x="4806395" y="3317191"/>
                  <a:pt x="4805016" y="3318111"/>
                </a:cubicBezTo>
                <a:lnTo>
                  <a:pt x="4787544" y="3329778"/>
                </a:lnTo>
                <a:cubicBezTo>
                  <a:pt x="4785532" y="3331043"/>
                  <a:pt x="4784383" y="3332537"/>
                  <a:pt x="4784095" y="3334261"/>
                </a:cubicBezTo>
                <a:cubicBezTo>
                  <a:pt x="4783750" y="3335928"/>
                  <a:pt x="4784267" y="3337537"/>
                  <a:pt x="4785647" y="3339089"/>
                </a:cubicBezTo>
                <a:cubicBezTo>
                  <a:pt x="4790532" y="3344778"/>
                  <a:pt x="4797199" y="3349319"/>
                  <a:pt x="4805763" y="3352653"/>
                </a:cubicBezTo>
                <a:cubicBezTo>
                  <a:pt x="4814269" y="3355986"/>
                  <a:pt x="4823465" y="3357652"/>
                  <a:pt x="4833350" y="3357652"/>
                </a:cubicBezTo>
                <a:cubicBezTo>
                  <a:pt x="4850017" y="3357652"/>
                  <a:pt x="4863523" y="3353170"/>
                  <a:pt x="4873811" y="3344089"/>
                </a:cubicBezTo>
                <a:cubicBezTo>
                  <a:pt x="4884099" y="3335008"/>
                  <a:pt x="4889271" y="3322709"/>
                  <a:pt x="4889271" y="3307191"/>
                </a:cubicBezTo>
                <a:lnTo>
                  <a:pt x="4889271" y="3216153"/>
                </a:lnTo>
                <a:cubicBezTo>
                  <a:pt x="4889271" y="3214946"/>
                  <a:pt x="4888869" y="3213912"/>
                  <a:pt x="4887950" y="3212992"/>
                </a:cubicBezTo>
                <a:cubicBezTo>
                  <a:pt x="4887088" y="3212130"/>
                  <a:pt x="4885996" y="3211670"/>
                  <a:pt x="4884673" y="3211670"/>
                </a:cubicBezTo>
                <a:lnTo>
                  <a:pt x="4860190" y="3211670"/>
                </a:lnTo>
                <a:cubicBezTo>
                  <a:pt x="4858983" y="3211670"/>
                  <a:pt x="4857949" y="3212073"/>
                  <a:pt x="4857029" y="3212992"/>
                </a:cubicBezTo>
                <a:cubicBezTo>
                  <a:pt x="4856167" y="3213854"/>
                  <a:pt x="4855707" y="3214946"/>
                  <a:pt x="4855707" y="3216153"/>
                </a:cubicBezTo>
                <a:lnTo>
                  <a:pt x="4855707" y="3219085"/>
                </a:lnTo>
                <a:cubicBezTo>
                  <a:pt x="4853351" y="3215981"/>
                  <a:pt x="4849845" y="3213452"/>
                  <a:pt x="4845189" y="3211613"/>
                </a:cubicBezTo>
                <a:cubicBezTo>
                  <a:pt x="4840534" y="3209774"/>
                  <a:pt x="4835304" y="3208854"/>
                  <a:pt x="4829442" y="3208854"/>
                </a:cubicBezTo>
                <a:close/>
                <a:moveTo>
                  <a:pt x="3888660" y="3176439"/>
                </a:moveTo>
                <a:cubicBezTo>
                  <a:pt x="3882108" y="3176439"/>
                  <a:pt x="3876763" y="3181899"/>
                  <a:pt x="3876763" y="3188509"/>
                </a:cubicBezTo>
                <a:cubicBezTo>
                  <a:pt x="3876763" y="3195118"/>
                  <a:pt x="3882108" y="3200521"/>
                  <a:pt x="3888660" y="3200521"/>
                </a:cubicBezTo>
                <a:lnTo>
                  <a:pt x="3888660" y="3200463"/>
                </a:lnTo>
                <a:cubicBezTo>
                  <a:pt x="3895212" y="3200463"/>
                  <a:pt x="3900557" y="3195061"/>
                  <a:pt x="3900557" y="3188451"/>
                </a:cubicBezTo>
                <a:cubicBezTo>
                  <a:pt x="3900557" y="3181842"/>
                  <a:pt x="3895212" y="3176439"/>
                  <a:pt x="3888660" y="3176439"/>
                </a:cubicBezTo>
                <a:close/>
                <a:moveTo>
                  <a:pt x="4065965" y="3176267"/>
                </a:moveTo>
                <a:cubicBezTo>
                  <a:pt x="4039355" y="3176267"/>
                  <a:pt x="4035390" y="3198510"/>
                  <a:pt x="4035390" y="3211786"/>
                </a:cubicBezTo>
                <a:lnTo>
                  <a:pt x="4035390" y="3213682"/>
                </a:lnTo>
                <a:lnTo>
                  <a:pt x="4023435" y="3213682"/>
                </a:lnTo>
                <a:lnTo>
                  <a:pt x="4023435" y="3227304"/>
                </a:lnTo>
                <a:lnTo>
                  <a:pt x="4035390" y="3227304"/>
                </a:lnTo>
                <a:lnTo>
                  <a:pt x="4035562" y="3310065"/>
                </a:lnTo>
                <a:lnTo>
                  <a:pt x="4057804" y="3310065"/>
                </a:lnTo>
                <a:lnTo>
                  <a:pt x="4057804" y="3227304"/>
                </a:lnTo>
                <a:lnTo>
                  <a:pt x="4084874" y="3227304"/>
                </a:lnTo>
                <a:lnTo>
                  <a:pt x="4084874" y="3213682"/>
                </a:lnTo>
                <a:lnTo>
                  <a:pt x="4057632" y="3213682"/>
                </a:lnTo>
                <a:lnTo>
                  <a:pt x="4057632" y="3211786"/>
                </a:lnTo>
                <a:cubicBezTo>
                  <a:pt x="4057632" y="3200291"/>
                  <a:pt x="4059931" y="3188567"/>
                  <a:pt x="4076885" y="3188567"/>
                </a:cubicBezTo>
                <a:cubicBezTo>
                  <a:pt x="4079357" y="3188567"/>
                  <a:pt x="4082001" y="3188739"/>
                  <a:pt x="4084874" y="3189084"/>
                </a:cubicBezTo>
                <a:lnTo>
                  <a:pt x="4084874" y="3180980"/>
                </a:lnTo>
                <a:cubicBezTo>
                  <a:pt x="4078552" y="3177877"/>
                  <a:pt x="4072173" y="3176267"/>
                  <a:pt x="4065965" y="3176267"/>
                </a:cubicBezTo>
                <a:close/>
                <a:moveTo>
                  <a:pt x="0" y="0"/>
                </a:moveTo>
                <a:lnTo>
                  <a:pt x="5486402" y="0"/>
                </a:lnTo>
                <a:lnTo>
                  <a:pt x="5486402" y="3435401"/>
                </a:lnTo>
                <a:lnTo>
                  <a:pt x="0" y="3435401"/>
                </a:lnTo>
                <a:close/>
              </a:path>
            </a:pathLst>
          </a:cu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0CEE38D-6FBF-DB57-EA52-3669CA144D11}"/>
              </a:ext>
            </a:extLst>
          </p:cNvPr>
          <p:cNvSpPr/>
          <p:nvPr userDrawn="1"/>
        </p:nvSpPr>
        <p:spPr>
          <a:xfrm>
            <a:off x="10582362" y="6598865"/>
            <a:ext cx="1358900" cy="181385"/>
          </a:xfrm>
          <a:custGeom>
            <a:avLst/>
            <a:gdLst>
              <a:gd name="connsiteX0" fmla="*/ 1032699 w 2252090"/>
              <a:gd name="connsiteY0" fmla="*/ 140017 h 300608"/>
              <a:gd name="connsiteX1" fmla="*/ 1029366 w 2252090"/>
              <a:gd name="connsiteY1" fmla="*/ 140208 h 300608"/>
              <a:gd name="connsiteX2" fmla="*/ 968311 w 2252090"/>
              <a:gd name="connsiteY2" fmla="*/ 176117 h 300608"/>
              <a:gd name="connsiteX3" fmla="*/ 995362 w 2252090"/>
              <a:gd name="connsiteY3" fmla="*/ 204692 h 300608"/>
              <a:gd name="connsiteX4" fmla="*/ 1032699 w 2252090"/>
              <a:gd name="connsiteY4" fmla="*/ 167163 h 300608"/>
              <a:gd name="connsiteX5" fmla="*/ 1979295 w 2252090"/>
              <a:gd name="connsiteY5" fmla="*/ 106870 h 300608"/>
              <a:gd name="connsiteX6" fmla="*/ 1955863 w 2252090"/>
              <a:gd name="connsiteY6" fmla="*/ 116681 h 300608"/>
              <a:gd name="connsiteX7" fmla="*/ 1946243 w 2252090"/>
              <a:gd name="connsiteY7" fmla="*/ 140398 h 300608"/>
              <a:gd name="connsiteX8" fmla="*/ 1955863 w 2252090"/>
              <a:gd name="connsiteY8" fmla="*/ 164115 h 300608"/>
              <a:gd name="connsiteX9" fmla="*/ 1979295 w 2252090"/>
              <a:gd name="connsiteY9" fmla="*/ 173926 h 300608"/>
              <a:gd name="connsiteX10" fmla="*/ 2002631 w 2252090"/>
              <a:gd name="connsiteY10" fmla="*/ 164115 h 300608"/>
              <a:gd name="connsiteX11" fmla="*/ 2012156 w 2252090"/>
              <a:gd name="connsiteY11" fmla="*/ 140398 h 300608"/>
              <a:gd name="connsiteX12" fmla="*/ 2002631 w 2252090"/>
              <a:gd name="connsiteY12" fmla="*/ 116681 h 300608"/>
              <a:gd name="connsiteX13" fmla="*/ 1979295 w 2252090"/>
              <a:gd name="connsiteY13" fmla="*/ 106870 h 300608"/>
              <a:gd name="connsiteX14" fmla="*/ 1589151 w 2252090"/>
              <a:gd name="connsiteY14" fmla="*/ 106870 h 300608"/>
              <a:gd name="connsiteX15" fmla="*/ 1565720 w 2252090"/>
              <a:gd name="connsiteY15" fmla="*/ 116681 h 300608"/>
              <a:gd name="connsiteX16" fmla="*/ 1556099 w 2252090"/>
              <a:gd name="connsiteY16" fmla="*/ 140398 h 300608"/>
              <a:gd name="connsiteX17" fmla="*/ 1565720 w 2252090"/>
              <a:gd name="connsiteY17" fmla="*/ 164115 h 300608"/>
              <a:gd name="connsiteX18" fmla="*/ 1589151 w 2252090"/>
              <a:gd name="connsiteY18" fmla="*/ 173926 h 300608"/>
              <a:gd name="connsiteX19" fmla="*/ 1612487 w 2252090"/>
              <a:gd name="connsiteY19" fmla="*/ 164115 h 300608"/>
              <a:gd name="connsiteX20" fmla="*/ 1622012 w 2252090"/>
              <a:gd name="connsiteY20" fmla="*/ 140398 h 300608"/>
              <a:gd name="connsiteX21" fmla="*/ 1612487 w 2252090"/>
              <a:gd name="connsiteY21" fmla="*/ 116681 h 300608"/>
              <a:gd name="connsiteX22" fmla="*/ 1589151 w 2252090"/>
              <a:gd name="connsiteY22" fmla="*/ 106870 h 300608"/>
              <a:gd name="connsiteX23" fmla="*/ 1784127 w 2252090"/>
              <a:gd name="connsiteY23" fmla="*/ 106775 h 300608"/>
              <a:gd name="connsiteX24" fmla="*/ 1760791 w 2252090"/>
              <a:gd name="connsiteY24" fmla="*/ 116586 h 300608"/>
              <a:gd name="connsiteX25" fmla="*/ 1751171 w 2252090"/>
              <a:gd name="connsiteY25" fmla="*/ 140303 h 300608"/>
              <a:gd name="connsiteX26" fmla="*/ 1760791 w 2252090"/>
              <a:gd name="connsiteY26" fmla="*/ 164020 h 300608"/>
              <a:gd name="connsiteX27" fmla="*/ 1784127 w 2252090"/>
              <a:gd name="connsiteY27" fmla="*/ 173831 h 300608"/>
              <a:gd name="connsiteX28" fmla="*/ 1807463 w 2252090"/>
              <a:gd name="connsiteY28" fmla="*/ 164020 h 300608"/>
              <a:gd name="connsiteX29" fmla="*/ 1817084 w 2252090"/>
              <a:gd name="connsiteY29" fmla="*/ 140303 h 300608"/>
              <a:gd name="connsiteX30" fmla="*/ 1807463 w 2252090"/>
              <a:gd name="connsiteY30" fmla="*/ 116586 h 300608"/>
              <a:gd name="connsiteX31" fmla="*/ 1784127 w 2252090"/>
              <a:gd name="connsiteY31" fmla="*/ 106775 h 300608"/>
              <a:gd name="connsiteX32" fmla="*/ 2170271 w 2252090"/>
              <a:gd name="connsiteY32" fmla="*/ 97822 h 300608"/>
              <a:gd name="connsiteX33" fmla="*/ 2152745 w 2252090"/>
              <a:gd name="connsiteY33" fmla="*/ 103822 h 300608"/>
              <a:gd name="connsiteX34" fmla="*/ 2142743 w 2252090"/>
              <a:gd name="connsiteY34" fmla="*/ 119253 h 300608"/>
              <a:gd name="connsiteX35" fmla="*/ 2196845 w 2252090"/>
              <a:gd name="connsiteY35" fmla="*/ 119253 h 300608"/>
              <a:gd name="connsiteX36" fmla="*/ 2187701 w 2252090"/>
              <a:gd name="connsiteY36" fmla="*/ 103822 h 300608"/>
              <a:gd name="connsiteX37" fmla="*/ 2170271 w 2252090"/>
              <a:gd name="connsiteY37" fmla="*/ 97822 h 300608"/>
              <a:gd name="connsiteX38" fmla="*/ 1219962 w 2252090"/>
              <a:gd name="connsiteY38" fmla="*/ 97822 h 300608"/>
              <a:gd name="connsiteX39" fmla="*/ 1202436 w 2252090"/>
              <a:gd name="connsiteY39" fmla="*/ 103822 h 300608"/>
              <a:gd name="connsiteX40" fmla="*/ 1192434 w 2252090"/>
              <a:gd name="connsiteY40" fmla="*/ 119253 h 300608"/>
              <a:gd name="connsiteX41" fmla="*/ 1246536 w 2252090"/>
              <a:gd name="connsiteY41" fmla="*/ 119253 h 300608"/>
              <a:gd name="connsiteX42" fmla="*/ 1237393 w 2252090"/>
              <a:gd name="connsiteY42" fmla="*/ 103822 h 300608"/>
              <a:gd name="connsiteX43" fmla="*/ 1219962 w 2252090"/>
              <a:gd name="connsiteY43" fmla="*/ 97822 h 300608"/>
              <a:gd name="connsiteX44" fmla="*/ 437864 w 2252090"/>
              <a:gd name="connsiteY44" fmla="*/ 80106 h 300608"/>
              <a:gd name="connsiteX45" fmla="*/ 393096 w 2252090"/>
              <a:gd name="connsiteY45" fmla="*/ 140780 h 300608"/>
              <a:gd name="connsiteX46" fmla="*/ 437864 w 2252090"/>
              <a:gd name="connsiteY46" fmla="*/ 204693 h 300608"/>
              <a:gd name="connsiteX47" fmla="*/ 483012 w 2252090"/>
              <a:gd name="connsiteY47" fmla="*/ 140780 h 300608"/>
              <a:gd name="connsiteX48" fmla="*/ 437864 w 2252090"/>
              <a:gd name="connsiteY48" fmla="*/ 80106 h 300608"/>
              <a:gd name="connsiteX49" fmla="*/ 546449 w 2252090"/>
              <a:gd name="connsiteY49" fmla="*/ 62007 h 300608"/>
              <a:gd name="connsiteX50" fmla="*/ 583025 w 2252090"/>
              <a:gd name="connsiteY50" fmla="*/ 62007 h 300608"/>
              <a:gd name="connsiteX51" fmla="*/ 583025 w 2252090"/>
              <a:gd name="connsiteY51" fmla="*/ 84867 h 300608"/>
              <a:gd name="connsiteX52" fmla="*/ 588073 w 2252090"/>
              <a:gd name="connsiteY52" fmla="*/ 81152 h 300608"/>
              <a:gd name="connsiteX53" fmla="*/ 639794 w 2252090"/>
              <a:gd name="connsiteY53" fmla="*/ 62102 h 300608"/>
              <a:gd name="connsiteX54" fmla="*/ 639794 w 2252090"/>
              <a:gd name="connsiteY54" fmla="*/ 86391 h 300608"/>
              <a:gd name="connsiteX55" fmla="*/ 629126 w 2252090"/>
              <a:gd name="connsiteY55" fmla="*/ 85820 h 300608"/>
              <a:gd name="connsiteX56" fmla="*/ 623030 w 2252090"/>
              <a:gd name="connsiteY56" fmla="*/ 86105 h 300608"/>
              <a:gd name="connsiteX57" fmla="*/ 584644 w 2252090"/>
              <a:gd name="connsiteY57" fmla="*/ 101060 h 300608"/>
              <a:gd name="connsiteX58" fmla="*/ 583025 w 2252090"/>
              <a:gd name="connsiteY58" fmla="*/ 102012 h 300608"/>
              <a:gd name="connsiteX59" fmla="*/ 583025 w 2252090"/>
              <a:gd name="connsiteY59" fmla="*/ 221837 h 300608"/>
              <a:gd name="connsiteX60" fmla="*/ 546449 w 2252090"/>
              <a:gd name="connsiteY60" fmla="*/ 221837 h 300608"/>
              <a:gd name="connsiteX61" fmla="*/ 546449 w 2252090"/>
              <a:gd name="connsiteY61" fmla="*/ 221741 h 300608"/>
              <a:gd name="connsiteX62" fmla="*/ 1334 w 2252090"/>
              <a:gd name="connsiteY62" fmla="*/ 62007 h 300608"/>
              <a:gd name="connsiteX63" fmla="*/ 37814 w 2252090"/>
              <a:gd name="connsiteY63" fmla="*/ 62007 h 300608"/>
              <a:gd name="connsiteX64" fmla="*/ 37814 w 2252090"/>
              <a:gd name="connsiteY64" fmla="*/ 221741 h 300608"/>
              <a:gd name="connsiteX65" fmla="*/ 1334 w 2252090"/>
              <a:gd name="connsiteY65" fmla="*/ 221741 h 300608"/>
              <a:gd name="connsiteX66" fmla="*/ 759618 w 2252090"/>
              <a:gd name="connsiteY66" fmla="*/ 56769 h 300608"/>
              <a:gd name="connsiteX67" fmla="*/ 798099 w 2252090"/>
              <a:gd name="connsiteY67" fmla="*/ 79724 h 300608"/>
              <a:gd name="connsiteX68" fmla="*/ 799719 w 2252090"/>
              <a:gd name="connsiteY68" fmla="*/ 83058 h 300608"/>
              <a:gd name="connsiteX69" fmla="*/ 802767 w 2252090"/>
              <a:gd name="connsiteY69" fmla="*/ 80963 h 300608"/>
              <a:gd name="connsiteX70" fmla="*/ 859059 w 2252090"/>
              <a:gd name="connsiteY70" fmla="*/ 56769 h 300608"/>
              <a:gd name="connsiteX71" fmla="*/ 905541 w 2252090"/>
              <a:gd name="connsiteY71" fmla="*/ 112014 h 300608"/>
              <a:gd name="connsiteX72" fmla="*/ 905541 w 2252090"/>
              <a:gd name="connsiteY72" fmla="*/ 221742 h 300608"/>
              <a:gd name="connsiteX73" fmla="*/ 868965 w 2252090"/>
              <a:gd name="connsiteY73" fmla="*/ 221742 h 300608"/>
              <a:gd name="connsiteX74" fmla="*/ 868870 w 2252090"/>
              <a:gd name="connsiteY74" fmla="*/ 221742 h 300608"/>
              <a:gd name="connsiteX75" fmla="*/ 868870 w 2252090"/>
              <a:gd name="connsiteY75" fmla="*/ 124492 h 300608"/>
              <a:gd name="connsiteX76" fmla="*/ 839914 w 2252090"/>
              <a:gd name="connsiteY76" fmla="*/ 83630 h 300608"/>
              <a:gd name="connsiteX77" fmla="*/ 804672 w 2252090"/>
              <a:gd name="connsiteY77" fmla="*/ 95726 h 300608"/>
              <a:gd name="connsiteX78" fmla="*/ 802767 w 2252090"/>
              <a:gd name="connsiteY78" fmla="*/ 96964 h 300608"/>
              <a:gd name="connsiteX79" fmla="*/ 803243 w 2252090"/>
              <a:gd name="connsiteY79" fmla="*/ 99155 h 300608"/>
              <a:gd name="connsiteX80" fmla="*/ 804481 w 2252090"/>
              <a:gd name="connsiteY80" fmla="*/ 112014 h 300608"/>
              <a:gd name="connsiteX81" fmla="*/ 804481 w 2252090"/>
              <a:gd name="connsiteY81" fmla="*/ 221742 h 300608"/>
              <a:gd name="connsiteX82" fmla="*/ 767905 w 2252090"/>
              <a:gd name="connsiteY82" fmla="*/ 221742 h 300608"/>
              <a:gd name="connsiteX83" fmla="*/ 767905 w 2252090"/>
              <a:gd name="connsiteY83" fmla="*/ 124492 h 300608"/>
              <a:gd name="connsiteX84" fmla="*/ 740187 w 2252090"/>
              <a:gd name="connsiteY84" fmla="*/ 83630 h 300608"/>
              <a:gd name="connsiteX85" fmla="*/ 704850 w 2252090"/>
              <a:gd name="connsiteY85" fmla="*/ 95726 h 300608"/>
              <a:gd name="connsiteX86" fmla="*/ 703516 w 2252090"/>
              <a:gd name="connsiteY86" fmla="*/ 96679 h 300608"/>
              <a:gd name="connsiteX87" fmla="*/ 703516 w 2252090"/>
              <a:gd name="connsiteY87" fmla="*/ 221647 h 300608"/>
              <a:gd name="connsiteX88" fmla="*/ 666940 w 2252090"/>
              <a:gd name="connsiteY88" fmla="*/ 221647 h 300608"/>
              <a:gd name="connsiteX89" fmla="*/ 666940 w 2252090"/>
              <a:gd name="connsiteY89" fmla="*/ 62008 h 300608"/>
              <a:gd name="connsiteX90" fmla="*/ 703516 w 2252090"/>
              <a:gd name="connsiteY90" fmla="*/ 62008 h 300608"/>
              <a:gd name="connsiteX91" fmla="*/ 703516 w 2252090"/>
              <a:gd name="connsiteY91" fmla="*/ 82010 h 300608"/>
              <a:gd name="connsiteX92" fmla="*/ 708660 w 2252090"/>
              <a:gd name="connsiteY92" fmla="*/ 77819 h 300608"/>
              <a:gd name="connsiteX93" fmla="*/ 759618 w 2252090"/>
              <a:gd name="connsiteY93" fmla="*/ 56769 h 300608"/>
              <a:gd name="connsiteX94" fmla="*/ 170402 w 2252090"/>
              <a:gd name="connsiteY94" fmla="*/ 56769 h 300608"/>
              <a:gd name="connsiteX95" fmla="*/ 216884 w 2252090"/>
              <a:gd name="connsiteY95" fmla="*/ 112014 h 300608"/>
              <a:gd name="connsiteX96" fmla="*/ 216884 w 2252090"/>
              <a:gd name="connsiteY96" fmla="*/ 221742 h 300608"/>
              <a:gd name="connsiteX97" fmla="*/ 180404 w 2252090"/>
              <a:gd name="connsiteY97" fmla="*/ 221742 h 300608"/>
              <a:gd name="connsiteX98" fmla="*/ 180404 w 2252090"/>
              <a:gd name="connsiteY98" fmla="*/ 124492 h 300608"/>
              <a:gd name="connsiteX99" fmla="*/ 153067 w 2252090"/>
              <a:gd name="connsiteY99" fmla="*/ 83630 h 300608"/>
              <a:gd name="connsiteX100" fmla="*/ 112109 w 2252090"/>
              <a:gd name="connsiteY100" fmla="*/ 95631 h 300608"/>
              <a:gd name="connsiteX101" fmla="*/ 110490 w 2252090"/>
              <a:gd name="connsiteY101" fmla="*/ 96584 h 300608"/>
              <a:gd name="connsiteX102" fmla="*/ 110490 w 2252090"/>
              <a:gd name="connsiteY102" fmla="*/ 221742 h 300608"/>
              <a:gd name="connsiteX103" fmla="*/ 73914 w 2252090"/>
              <a:gd name="connsiteY103" fmla="*/ 221742 h 300608"/>
              <a:gd name="connsiteX104" fmla="*/ 73914 w 2252090"/>
              <a:gd name="connsiteY104" fmla="*/ 62008 h 300608"/>
              <a:gd name="connsiteX105" fmla="*/ 110490 w 2252090"/>
              <a:gd name="connsiteY105" fmla="*/ 62008 h 300608"/>
              <a:gd name="connsiteX106" fmla="*/ 110490 w 2252090"/>
              <a:gd name="connsiteY106" fmla="*/ 81629 h 300608"/>
              <a:gd name="connsiteX107" fmla="*/ 115538 w 2252090"/>
              <a:gd name="connsiteY107" fmla="*/ 77914 h 300608"/>
              <a:gd name="connsiteX108" fmla="*/ 170402 w 2252090"/>
              <a:gd name="connsiteY108" fmla="*/ 56769 h 300608"/>
              <a:gd name="connsiteX109" fmla="*/ 437864 w 2252090"/>
              <a:gd name="connsiteY109" fmla="*/ 56674 h 300608"/>
              <a:gd name="connsiteX110" fmla="*/ 518922 w 2252090"/>
              <a:gd name="connsiteY110" fmla="*/ 140018 h 300608"/>
              <a:gd name="connsiteX111" fmla="*/ 437864 w 2252090"/>
              <a:gd name="connsiteY111" fmla="*/ 226029 h 300608"/>
              <a:gd name="connsiteX112" fmla="*/ 356806 w 2252090"/>
              <a:gd name="connsiteY112" fmla="*/ 140018 h 300608"/>
              <a:gd name="connsiteX113" fmla="*/ 437864 w 2252090"/>
              <a:gd name="connsiteY113" fmla="*/ 56674 h 300608"/>
              <a:gd name="connsiteX114" fmla="*/ 1005744 w 2252090"/>
              <a:gd name="connsiteY114" fmla="*/ 56578 h 300608"/>
              <a:gd name="connsiteX115" fmla="*/ 1068037 w 2252090"/>
              <a:gd name="connsiteY115" fmla="*/ 105537 h 300608"/>
              <a:gd name="connsiteX116" fmla="*/ 1068037 w 2252090"/>
              <a:gd name="connsiteY116" fmla="*/ 221551 h 300608"/>
              <a:gd name="connsiteX117" fmla="*/ 1035652 w 2252090"/>
              <a:gd name="connsiteY117" fmla="*/ 221551 h 300608"/>
              <a:gd name="connsiteX118" fmla="*/ 1035652 w 2252090"/>
              <a:gd name="connsiteY118" fmla="*/ 190404 h 300608"/>
              <a:gd name="connsiteX119" fmla="*/ 1029842 w 2252090"/>
              <a:gd name="connsiteY119" fmla="*/ 198405 h 300608"/>
              <a:gd name="connsiteX120" fmla="*/ 979550 w 2252090"/>
              <a:gd name="connsiteY120" fmla="*/ 225837 h 300608"/>
              <a:gd name="connsiteX121" fmla="*/ 979550 w 2252090"/>
              <a:gd name="connsiteY121" fmla="*/ 226028 h 300608"/>
              <a:gd name="connsiteX122" fmla="*/ 933068 w 2252090"/>
              <a:gd name="connsiteY122" fmla="*/ 182308 h 300608"/>
              <a:gd name="connsiteX123" fmla="*/ 1029747 w 2252090"/>
              <a:gd name="connsiteY123" fmla="*/ 123348 h 300608"/>
              <a:gd name="connsiteX124" fmla="*/ 1032795 w 2252090"/>
              <a:gd name="connsiteY124" fmla="*/ 123348 h 300608"/>
              <a:gd name="connsiteX125" fmla="*/ 1032795 w 2252090"/>
              <a:gd name="connsiteY125" fmla="*/ 110299 h 300608"/>
              <a:gd name="connsiteX126" fmla="*/ 997076 w 2252090"/>
              <a:gd name="connsiteY126" fmla="*/ 78676 h 300608"/>
              <a:gd name="connsiteX127" fmla="*/ 951166 w 2252090"/>
              <a:gd name="connsiteY127" fmla="*/ 85058 h 300608"/>
              <a:gd name="connsiteX128" fmla="*/ 951166 w 2252090"/>
              <a:gd name="connsiteY128" fmla="*/ 72675 h 300608"/>
              <a:gd name="connsiteX129" fmla="*/ 1005744 w 2252090"/>
              <a:gd name="connsiteY129" fmla="*/ 56578 h 300608"/>
              <a:gd name="connsiteX130" fmla="*/ 2169413 w 2252090"/>
              <a:gd name="connsiteY130" fmla="*/ 54197 h 300608"/>
              <a:gd name="connsiteX131" fmla="*/ 2229135 w 2252090"/>
              <a:gd name="connsiteY131" fmla="*/ 77533 h 300608"/>
              <a:gd name="connsiteX132" fmla="*/ 2252090 w 2252090"/>
              <a:gd name="connsiteY132" fmla="*/ 134874 h 300608"/>
              <a:gd name="connsiteX133" fmla="*/ 2252090 w 2252090"/>
              <a:gd name="connsiteY133" fmla="*/ 144208 h 300608"/>
              <a:gd name="connsiteX134" fmla="*/ 2249804 w 2252090"/>
              <a:gd name="connsiteY134" fmla="*/ 152781 h 300608"/>
              <a:gd name="connsiteX135" fmla="*/ 2243232 w 2252090"/>
              <a:gd name="connsiteY135" fmla="*/ 156019 h 300608"/>
              <a:gd name="connsiteX136" fmla="*/ 2141505 w 2252090"/>
              <a:gd name="connsiteY136" fmla="*/ 156019 h 300608"/>
              <a:gd name="connsiteX137" fmla="*/ 2152649 w 2252090"/>
              <a:gd name="connsiteY137" fmla="*/ 173926 h 300608"/>
              <a:gd name="connsiteX138" fmla="*/ 2174081 w 2252090"/>
              <a:gd name="connsiteY138" fmla="*/ 180498 h 300608"/>
              <a:gd name="connsiteX139" fmla="*/ 2189606 w 2252090"/>
              <a:gd name="connsiteY139" fmla="*/ 177450 h 300608"/>
              <a:gd name="connsiteX140" fmla="*/ 2203323 w 2252090"/>
              <a:gd name="connsiteY140" fmla="*/ 167830 h 300608"/>
              <a:gd name="connsiteX141" fmla="*/ 2209418 w 2252090"/>
              <a:gd name="connsiteY141" fmla="*/ 164592 h 300608"/>
              <a:gd name="connsiteX142" fmla="*/ 2215895 w 2252090"/>
              <a:gd name="connsiteY142" fmla="*/ 166402 h 300608"/>
              <a:gd name="connsiteX143" fmla="*/ 2243423 w 2252090"/>
              <a:gd name="connsiteY143" fmla="*/ 184499 h 300608"/>
              <a:gd name="connsiteX144" fmla="*/ 2246756 w 2252090"/>
              <a:gd name="connsiteY144" fmla="*/ 189357 h 300608"/>
              <a:gd name="connsiteX145" fmla="*/ 2245137 w 2252090"/>
              <a:gd name="connsiteY145" fmla="*/ 195167 h 300608"/>
              <a:gd name="connsiteX146" fmla="*/ 2245232 w 2252090"/>
              <a:gd name="connsiteY146" fmla="*/ 195262 h 300608"/>
              <a:gd name="connsiteX147" fmla="*/ 2215991 w 2252090"/>
              <a:gd name="connsiteY147" fmla="*/ 218122 h 300608"/>
              <a:gd name="connsiteX148" fmla="*/ 2173414 w 2252090"/>
              <a:gd name="connsiteY148" fmla="*/ 226695 h 300608"/>
              <a:gd name="connsiteX149" fmla="*/ 2109311 w 2252090"/>
              <a:gd name="connsiteY149" fmla="*/ 202406 h 300608"/>
              <a:gd name="connsiteX150" fmla="*/ 2084260 w 2252090"/>
              <a:gd name="connsiteY150" fmla="*/ 141256 h 300608"/>
              <a:gd name="connsiteX151" fmla="*/ 2107787 w 2252090"/>
              <a:gd name="connsiteY151" fmla="*/ 78581 h 300608"/>
              <a:gd name="connsiteX152" fmla="*/ 2169413 w 2252090"/>
              <a:gd name="connsiteY152" fmla="*/ 54197 h 300608"/>
              <a:gd name="connsiteX153" fmla="*/ 1776412 w 2252090"/>
              <a:gd name="connsiteY153" fmla="*/ 54197 h 300608"/>
              <a:gd name="connsiteX154" fmla="*/ 1798224 w 2252090"/>
              <a:gd name="connsiteY154" fmla="*/ 58007 h 300608"/>
              <a:gd name="connsiteX155" fmla="*/ 1816226 w 2252090"/>
              <a:gd name="connsiteY155" fmla="*/ 69342 h 300608"/>
              <a:gd name="connsiteX156" fmla="*/ 1816226 w 2252090"/>
              <a:gd name="connsiteY156" fmla="*/ 66389 h 300608"/>
              <a:gd name="connsiteX157" fmla="*/ 1818417 w 2252090"/>
              <a:gd name="connsiteY157" fmla="*/ 60865 h 300608"/>
              <a:gd name="connsiteX158" fmla="*/ 1823942 w 2252090"/>
              <a:gd name="connsiteY158" fmla="*/ 58674 h 300608"/>
              <a:gd name="connsiteX159" fmla="*/ 1865566 w 2252090"/>
              <a:gd name="connsiteY159" fmla="*/ 58674 h 300608"/>
              <a:gd name="connsiteX160" fmla="*/ 1871090 w 2252090"/>
              <a:gd name="connsiteY160" fmla="*/ 60865 h 300608"/>
              <a:gd name="connsiteX161" fmla="*/ 1873281 w 2252090"/>
              <a:gd name="connsiteY161" fmla="*/ 66389 h 300608"/>
              <a:gd name="connsiteX162" fmla="*/ 1873281 w 2252090"/>
              <a:gd name="connsiteY162" fmla="*/ 214027 h 300608"/>
              <a:gd name="connsiteX163" fmla="*/ 1871090 w 2252090"/>
              <a:gd name="connsiteY163" fmla="*/ 219551 h 300608"/>
              <a:gd name="connsiteX164" fmla="*/ 1865756 w 2252090"/>
              <a:gd name="connsiteY164" fmla="*/ 221837 h 300608"/>
              <a:gd name="connsiteX165" fmla="*/ 1824227 w 2252090"/>
              <a:gd name="connsiteY165" fmla="*/ 221837 h 300608"/>
              <a:gd name="connsiteX166" fmla="*/ 1818607 w 2252090"/>
              <a:gd name="connsiteY166" fmla="*/ 219551 h 300608"/>
              <a:gd name="connsiteX167" fmla="*/ 1816226 w 2252090"/>
              <a:gd name="connsiteY167" fmla="*/ 214027 h 300608"/>
              <a:gd name="connsiteX168" fmla="*/ 1816226 w 2252090"/>
              <a:gd name="connsiteY168" fmla="*/ 211264 h 300608"/>
              <a:gd name="connsiteX169" fmla="*/ 1798224 w 2252090"/>
              <a:gd name="connsiteY169" fmla="*/ 222790 h 300608"/>
              <a:gd name="connsiteX170" fmla="*/ 1776412 w 2252090"/>
              <a:gd name="connsiteY170" fmla="*/ 226600 h 300608"/>
              <a:gd name="connsiteX171" fmla="*/ 1717643 w 2252090"/>
              <a:gd name="connsiteY171" fmla="*/ 201644 h 300608"/>
              <a:gd name="connsiteX172" fmla="*/ 1693830 w 2252090"/>
              <a:gd name="connsiteY172" fmla="*/ 140398 h 300608"/>
              <a:gd name="connsiteX173" fmla="*/ 1717643 w 2252090"/>
              <a:gd name="connsiteY173" fmla="*/ 79152 h 300608"/>
              <a:gd name="connsiteX174" fmla="*/ 1776412 w 2252090"/>
              <a:gd name="connsiteY174" fmla="*/ 54197 h 300608"/>
              <a:gd name="connsiteX175" fmla="*/ 1422177 w 2252090"/>
              <a:gd name="connsiteY175" fmla="*/ 54197 h 300608"/>
              <a:gd name="connsiteX176" fmla="*/ 1468850 w 2252090"/>
              <a:gd name="connsiteY176" fmla="*/ 72485 h 300608"/>
              <a:gd name="connsiteX177" fmla="*/ 1484661 w 2252090"/>
              <a:gd name="connsiteY177" fmla="*/ 125730 h 300608"/>
              <a:gd name="connsiteX178" fmla="*/ 1484661 w 2252090"/>
              <a:gd name="connsiteY178" fmla="*/ 214312 h 300608"/>
              <a:gd name="connsiteX179" fmla="*/ 1482471 w 2252090"/>
              <a:gd name="connsiteY179" fmla="*/ 219837 h 300608"/>
              <a:gd name="connsiteX180" fmla="*/ 1476946 w 2252090"/>
              <a:gd name="connsiteY180" fmla="*/ 222028 h 300608"/>
              <a:gd name="connsiteX181" fmla="*/ 1435322 w 2252090"/>
              <a:gd name="connsiteY181" fmla="*/ 222028 h 300608"/>
              <a:gd name="connsiteX182" fmla="*/ 1429797 w 2252090"/>
              <a:gd name="connsiteY182" fmla="*/ 219837 h 300608"/>
              <a:gd name="connsiteX183" fmla="*/ 1427607 w 2252090"/>
              <a:gd name="connsiteY183" fmla="*/ 214312 h 300608"/>
              <a:gd name="connsiteX184" fmla="*/ 1427607 w 2252090"/>
              <a:gd name="connsiteY184" fmla="*/ 130397 h 300608"/>
              <a:gd name="connsiteX185" fmla="*/ 1420272 w 2252090"/>
              <a:gd name="connsiteY185" fmla="*/ 110871 h 300608"/>
              <a:gd name="connsiteX186" fmla="*/ 1401365 w 2252090"/>
              <a:gd name="connsiteY186" fmla="*/ 103650 h 300608"/>
              <a:gd name="connsiteX187" fmla="*/ 1401413 w 2252090"/>
              <a:gd name="connsiteY187" fmla="*/ 103632 h 300608"/>
              <a:gd name="connsiteX188" fmla="*/ 1401317 w 2252090"/>
              <a:gd name="connsiteY188" fmla="*/ 103632 h 300608"/>
              <a:gd name="connsiteX189" fmla="*/ 1401365 w 2252090"/>
              <a:gd name="connsiteY189" fmla="*/ 103650 h 300608"/>
              <a:gd name="connsiteX190" fmla="*/ 1382267 w 2252090"/>
              <a:gd name="connsiteY190" fmla="*/ 110871 h 300608"/>
              <a:gd name="connsiteX191" fmla="*/ 1374743 w 2252090"/>
              <a:gd name="connsiteY191" fmla="*/ 130397 h 300608"/>
              <a:gd name="connsiteX192" fmla="*/ 1374743 w 2252090"/>
              <a:gd name="connsiteY192" fmla="*/ 214217 h 300608"/>
              <a:gd name="connsiteX193" fmla="*/ 1372552 w 2252090"/>
              <a:gd name="connsiteY193" fmla="*/ 219742 h 300608"/>
              <a:gd name="connsiteX194" fmla="*/ 1367028 w 2252090"/>
              <a:gd name="connsiteY194" fmla="*/ 221932 h 300608"/>
              <a:gd name="connsiteX195" fmla="*/ 1325403 w 2252090"/>
              <a:gd name="connsiteY195" fmla="*/ 221932 h 300608"/>
              <a:gd name="connsiteX196" fmla="*/ 1319879 w 2252090"/>
              <a:gd name="connsiteY196" fmla="*/ 219742 h 300608"/>
              <a:gd name="connsiteX197" fmla="*/ 1317688 w 2252090"/>
              <a:gd name="connsiteY197" fmla="*/ 214217 h 300608"/>
              <a:gd name="connsiteX198" fmla="*/ 1317688 w 2252090"/>
              <a:gd name="connsiteY198" fmla="*/ 66389 h 300608"/>
              <a:gd name="connsiteX199" fmla="*/ 1319879 w 2252090"/>
              <a:gd name="connsiteY199" fmla="*/ 60865 h 300608"/>
              <a:gd name="connsiteX200" fmla="*/ 1325403 w 2252090"/>
              <a:gd name="connsiteY200" fmla="*/ 58674 h 300608"/>
              <a:gd name="connsiteX201" fmla="*/ 1367028 w 2252090"/>
              <a:gd name="connsiteY201" fmla="*/ 58674 h 300608"/>
              <a:gd name="connsiteX202" fmla="*/ 1372552 w 2252090"/>
              <a:gd name="connsiteY202" fmla="*/ 60865 h 300608"/>
              <a:gd name="connsiteX203" fmla="*/ 1374743 w 2252090"/>
              <a:gd name="connsiteY203" fmla="*/ 66389 h 300608"/>
              <a:gd name="connsiteX204" fmla="*/ 1374743 w 2252090"/>
              <a:gd name="connsiteY204" fmla="*/ 78200 h 300608"/>
              <a:gd name="connsiteX205" fmla="*/ 1394555 w 2252090"/>
              <a:gd name="connsiteY205" fmla="*/ 60293 h 300608"/>
              <a:gd name="connsiteX206" fmla="*/ 1422177 w 2252090"/>
              <a:gd name="connsiteY206" fmla="*/ 54197 h 300608"/>
              <a:gd name="connsiteX207" fmla="*/ 1219104 w 2252090"/>
              <a:gd name="connsiteY207" fmla="*/ 54197 h 300608"/>
              <a:gd name="connsiteX208" fmla="*/ 1278826 w 2252090"/>
              <a:gd name="connsiteY208" fmla="*/ 77533 h 300608"/>
              <a:gd name="connsiteX209" fmla="*/ 1301781 w 2252090"/>
              <a:gd name="connsiteY209" fmla="*/ 134874 h 300608"/>
              <a:gd name="connsiteX210" fmla="*/ 1301781 w 2252090"/>
              <a:gd name="connsiteY210" fmla="*/ 144208 h 300608"/>
              <a:gd name="connsiteX211" fmla="*/ 1299495 w 2252090"/>
              <a:gd name="connsiteY211" fmla="*/ 152781 h 300608"/>
              <a:gd name="connsiteX212" fmla="*/ 1292923 w 2252090"/>
              <a:gd name="connsiteY212" fmla="*/ 156019 h 300608"/>
              <a:gd name="connsiteX213" fmla="*/ 1191196 w 2252090"/>
              <a:gd name="connsiteY213" fmla="*/ 156019 h 300608"/>
              <a:gd name="connsiteX214" fmla="*/ 1202341 w 2252090"/>
              <a:gd name="connsiteY214" fmla="*/ 173926 h 300608"/>
              <a:gd name="connsiteX215" fmla="*/ 1223772 w 2252090"/>
              <a:gd name="connsiteY215" fmla="*/ 180498 h 300608"/>
              <a:gd name="connsiteX216" fmla="*/ 1239297 w 2252090"/>
              <a:gd name="connsiteY216" fmla="*/ 177450 h 300608"/>
              <a:gd name="connsiteX217" fmla="*/ 1253014 w 2252090"/>
              <a:gd name="connsiteY217" fmla="*/ 167830 h 300608"/>
              <a:gd name="connsiteX218" fmla="*/ 1259109 w 2252090"/>
              <a:gd name="connsiteY218" fmla="*/ 164592 h 300608"/>
              <a:gd name="connsiteX219" fmla="*/ 1265586 w 2252090"/>
              <a:gd name="connsiteY219" fmla="*/ 166402 h 300608"/>
              <a:gd name="connsiteX220" fmla="*/ 1293114 w 2252090"/>
              <a:gd name="connsiteY220" fmla="*/ 184499 h 300608"/>
              <a:gd name="connsiteX221" fmla="*/ 1296447 w 2252090"/>
              <a:gd name="connsiteY221" fmla="*/ 189357 h 300608"/>
              <a:gd name="connsiteX222" fmla="*/ 1294828 w 2252090"/>
              <a:gd name="connsiteY222" fmla="*/ 195167 h 300608"/>
              <a:gd name="connsiteX223" fmla="*/ 1294923 w 2252090"/>
              <a:gd name="connsiteY223" fmla="*/ 195262 h 300608"/>
              <a:gd name="connsiteX224" fmla="*/ 1265682 w 2252090"/>
              <a:gd name="connsiteY224" fmla="*/ 218122 h 300608"/>
              <a:gd name="connsiteX225" fmla="*/ 1223105 w 2252090"/>
              <a:gd name="connsiteY225" fmla="*/ 226695 h 300608"/>
              <a:gd name="connsiteX226" fmla="*/ 1159002 w 2252090"/>
              <a:gd name="connsiteY226" fmla="*/ 202406 h 300608"/>
              <a:gd name="connsiteX227" fmla="*/ 1133951 w 2252090"/>
              <a:gd name="connsiteY227" fmla="*/ 141256 h 300608"/>
              <a:gd name="connsiteX228" fmla="*/ 1157478 w 2252090"/>
              <a:gd name="connsiteY228" fmla="*/ 78581 h 300608"/>
              <a:gd name="connsiteX229" fmla="*/ 1219104 w 2252090"/>
              <a:gd name="connsiteY229" fmla="*/ 54197 h 300608"/>
              <a:gd name="connsiteX230" fmla="*/ 1969008 w 2252090"/>
              <a:gd name="connsiteY230" fmla="*/ 54006 h 300608"/>
              <a:gd name="connsiteX231" fmla="*/ 1995106 w 2252090"/>
              <a:gd name="connsiteY231" fmla="*/ 58578 h 300608"/>
              <a:gd name="connsiteX232" fmla="*/ 2012537 w 2252090"/>
              <a:gd name="connsiteY232" fmla="*/ 70961 h 300608"/>
              <a:gd name="connsiteX233" fmla="*/ 2012537 w 2252090"/>
              <a:gd name="connsiteY233" fmla="*/ 66103 h 300608"/>
              <a:gd name="connsiteX234" fmla="*/ 2014728 w 2252090"/>
              <a:gd name="connsiteY234" fmla="*/ 60864 h 300608"/>
              <a:gd name="connsiteX235" fmla="*/ 2019967 w 2252090"/>
              <a:gd name="connsiteY235" fmla="*/ 58673 h 300608"/>
              <a:gd name="connsiteX236" fmla="*/ 2060543 w 2252090"/>
              <a:gd name="connsiteY236" fmla="*/ 58673 h 300608"/>
              <a:gd name="connsiteX237" fmla="*/ 2065972 w 2252090"/>
              <a:gd name="connsiteY237" fmla="*/ 60864 h 300608"/>
              <a:gd name="connsiteX238" fmla="*/ 2068163 w 2252090"/>
              <a:gd name="connsiteY238" fmla="*/ 66103 h 300608"/>
              <a:gd name="connsiteX239" fmla="*/ 2068163 w 2252090"/>
              <a:gd name="connsiteY239" fmla="*/ 216979 h 300608"/>
              <a:gd name="connsiteX240" fmla="*/ 2042541 w 2252090"/>
              <a:gd name="connsiteY240" fmla="*/ 278129 h 300608"/>
              <a:gd name="connsiteX241" fmla="*/ 1975485 w 2252090"/>
              <a:gd name="connsiteY241" fmla="*/ 300608 h 300608"/>
              <a:gd name="connsiteX242" fmla="*/ 1929765 w 2252090"/>
              <a:gd name="connsiteY242" fmla="*/ 292322 h 300608"/>
              <a:gd name="connsiteX243" fmla="*/ 1896427 w 2252090"/>
              <a:gd name="connsiteY243" fmla="*/ 269843 h 300608"/>
              <a:gd name="connsiteX244" fmla="*/ 1893856 w 2252090"/>
              <a:gd name="connsiteY244" fmla="*/ 261842 h 300608"/>
              <a:gd name="connsiteX245" fmla="*/ 1899571 w 2252090"/>
              <a:gd name="connsiteY245" fmla="*/ 254412 h 300608"/>
              <a:gd name="connsiteX246" fmla="*/ 1928527 w 2252090"/>
              <a:gd name="connsiteY246" fmla="*/ 235076 h 300608"/>
              <a:gd name="connsiteX247" fmla="*/ 1935289 w 2252090"/>
              <a:gd name="connsiteY247" fmla="*/ 232886 h 300608"/>
              <a:gd name="connsiteX248" fmla="*/ 1941290 w 2252090"/>
              <a:gd name="connsiteY248" fmla="*/ 235267 h 300608"/>
              <a:gd name="connsiteX249" fmla="*/ 1957864 w 2252090"/>
              <a:gd name="connsiteY249" fmla="*/ 246792 h 300608"/>
              <a:gd name="connsiteX250" fmla="*/ 1975675 w 2252090"/>
              <a:gd name="connsiteY250" fmla="*/ 250507 h 300608"/>
              <a:gd name="connsiteX251" fmla="*/ 2002060 w 2252090"/>
              <a:gd name="connsiteY251" fmla="*/ 241744 h 300608"/>
              <a:gd name="connsiteX252" fmla="*/ 2011299 w 2252090"/>
              <a:gd name="connsiteY252" fmla="*/ 216788 h 300608"/>
              <a:gd name="connsiteX253" fmla="*/ 2011299 w 2252090"/>
              <a:gd name="connsiteY253" fmla="*/ 209549 h 300608"/>
              <a:gd name="connsiteX254" fmla="*/ 1993297 w 2252090"/>
              <a:gd name="connsiteY254" fmla="*/ 221932 h 300608"/>
              <a:gd name="connsiteX255" fmla="*/ 1969008 w 2252090"/>
              <a:gd name="connsiteY255" fmla="*/ 226504 h 300608"/>
              <a:gd name="connsiteX256" fmla="*/ 1912144 w 2252090"/>
              <a:gd name="connsiteY256" fmla="*/ 202215 h 300608"/>
              <a:gd name="connsiteX257" fmla="*/ 1888998 w 2252090"/>
              <a:gd name="connsiteY257" fmla="*/ 140207 h 300608"/>
              <a:gd name="connsiteX258" fmla="*/ 1912144 w 2252090"/>
              <a:gd name="connsiteY258" fmla="*/ 78295 h 300608"/>
              <a:gd name="connsiteX259" fmla="*/ 1969008 w 2252090"/>
              <a:gd name="connsiteY259" fmla="*/ 54006 h 300608"/>
              <a:gd name="connsiteX260" fmla="*/ 1578864 w 2252090"/>
              <a:gd name="connsiteY260" fmla="*/ 54006 h 300608"/>
              <a:gd name="connsiteX261" fmla="*/ 1604962 w 2252090"/>
              <a:gd name="connsiteY261" fmla="*/ 58578 h 300608"/>
              <a:gd name="connsiteX262" fmla="*/ 1622393 w 2252090"/>
              <a:gd name="connsiteY262" fmla="*/ 70961 h 300608"/>
              <a:gd name="connsiteX263" fmla="*/ 1622393 w 2252090"/>
              <a:gd name="connsiteY263" fmla="*/ 66103 h 300608"/>
              <a:gd name="connsiteX264" fmla="*/ 1624584 w 2252090"/>
              <a:gd name="connsiteY264" fmla="*/ 60864 h 300608"/>
              <a:gd name="connsiteX265" fmla="*/ 1629823 w 2252090"/>
              <a:gd name="connsiteY265" fmla="*/ 58673 h 300608"/>
              <a:gd name="connsiteX266" fmla="*/ 1670399 w 2252090"/>
              <a:gd name="connsiteY266" fmla="*/ 58673 h 300608"/>
              <a:gd name="connsiteX267" fmla="*/ 1675829 w 2252090"/>
              <a:gd name="connsiteY267" fmla="*/ 60864 h 300608"/>
              <a:gd name="connsiteX268" fmla="*/ 1678019 w 2252090"/>
              <a:gd name="connsiteY268" fmla="*/ 66103 h 300608"/>
              <a:gd name="connsiteX269" fmla="*/ 1678019 w 2252090"/>
              <a:gd name="connsiteY269" fmla="*/ 216979 h 300608"/>
              <a:gd name="connsiteX270" fmla="*/ 1652397 w 2252090"/>
              <a:gd name="connsiteY270" fmla="*/ 278129 h 300608"/>
              <a:gd name="connsiteX271" fmla="*/ 1585341 w 2252090"/>
              <a:gd name="connsiteY271" fmla="*/ 300608 h 300608"/>
              <a:gd name="connsiteX272" fmla="*/ 1539621 w 2252090"/>
              <a:gd name="connsiteY272" fmla="*/ 292322 h 300608"/>
              <a:gd name="connsiteX273" fmla="*/ 1506283 w 2252090"/>
              <a:gd name="connsiteY273" fmla="*/ 269843 h 300608"/>
              <a:gd name="connsiteX274" fmla="*/ 1503712 w 2252090"/>
              <a:gd name="connsiteY274" fmla="*/ 261842 h 300608"/>
              <a:gd name="connsiteX275" fmla="*/ 1509427 w 2252090"/>
              <a:gd name="connsiteY275" fmla="*/ 254412 h 300608"/>
              <a:gd name="connsiteX276" fmla="*/ 1538383 w 2252090"/>
              <a:gd name="connsiteY276" fmla="*/ 235076 h 300608"/>
              <a:gd name="connsiteX277" fmla="*/ 1545146 w 2252090"/>
              <a:gd name="connsiteY277" fmla="*/ 232886 h 300608"/>
              <a:gd name="connsiteX278" fmla="*/ 1551146 w 2252090"/>
              <a:gd name="connsiteY278" fmla="*/ 235267 h 300608"/>
              <a:gd name="connsiteX279" fmla="*/ 1567720 w 2252090"/>
              <a:gd name="connsiteY279" fmla="*/ 246792 h 300608"/>
              <a:gd name="connsiteX280" fmla="*/ 1585532 w 2252090"/>
              <a:gd name="connsiteY280" fmla="*/ 250507 h 300608"/>
              <a:gd name="connsiteX281" fmla="*/ 1611916 w 2252090"/>
              <a:gd name="connsiteY281" fmla="*/ 241744 h 300608"/>
              <a:gd name="connsiteX282" fmla="*/ 1621155 w 2252090"/>
              <a:gd name="connsiteY282" fmla="*/ 216788 h 300608"/>
              <a:gd name="connsiteX283" fmla="*/ 1621155 w 2252090"/>
              <a:gd name="connsiteY283" fmla="*/ 209549 h 300608"/>
              <a:gd name="connsiteX284" fmla="*/ 1603153 w 2252090"/>
              <a:gd name="connsiteY284" fmla="*/ 221932 h 300608"/>
              <a:gd name="connsiteX285" fmla="*/ 1578864 w 2252090"/>
              <a:gd name="connsiteY285" fmla="*/ 226504 h 300608"/>
              <a:gd name="connsiteX286" fmla="*/ 1522000 w 2252090"/>
              <a:gd name="connsiteY286" fmla="*/ 202215 h 300608"/>
              <a:gd name="connsiteX287" fmla="*/ 1498854 w 2252090"/>
              <a:gd name="connsiteY287" fmla="*/ 140207 h 300608"/>
              <a:gd name="connsiteX288" fmla="*/ 1522000 w 2252090"/>
              <a:gd name="connsiteY288" fmla="*/ 78295 h 300608"/>
              <a:gd name="connsiteX289" fmla="*/ 1578864 w 2252090"/>
              <a:gd name="connsiteY289" fmla="*/ 54006 h 300608"/>
              <a:gd name="connsiteX290" fmla="*/ 19717 w 2252090"/>
              <a:gd name="connsiteY290" fmla="*/ 285 h 300608"/>
              <a:gd name="connsiteX291" fmla="*/ 39434 w 2252090"/>
              <a:gd name="connsiteY291" fmla="*/ 20192 h 300608"/>
              <a:gd name="connsiteX292" fmla="*/ 19717 w 2252090"/>
              <a:gd name="connsiteY292" fmla="*/ 40099 h 300608"/>
              <a:gd name="connsiteX293" fmla="*/ 19717 w 2252090"/>
              <a:gd name="connsiteY293" fmla="*/ 40195 h 300608"/>
              <a:gd name="connsiteX294" fmla="*/ 0 w 2252090"/>
              <a:gd name="connsiteY294" fmla="*/ 20288 h 300608"/>
              <a:gd name="connsiteX295" fmla="*/ 19717 w 2252090"/>
              <a:gd name="connsiteY295" fmla="*/ 285 h 300608"/>
              <a:gd name="connsiteX296" fmla="*/ 313563 w 2252090"/>
              <a:gd name="connsiteY296" fmla="*/ 0 h 300608"/>
              <a:gd name="connsiteX297" fmla="*/ 344900 w 2252090"/>
              <a:gd name="connsiteY297" fmla="*/ 7811 h 300608"/>
              <a:gd name="connsiteX298" fmla="*/ 344900 w 2252090"/>
              <a:gd name="connsiteY298" fmla="*/ 21241 h 300608"/>
              <a:gd name="connsiteX299" fmla="*/ 331660 w 2252090"/>
              <a:gd name="connsiteY299" fmla="*/ 20384 h 300608"/>
              <a:gd name="connsiteX300" fmla="*/ 299752 w 2252090"/>
              <a:gd name="connsiteY300" fmla="*/ 58865 h 300608"/>
              <a:gd name="connsiteX301" fmla="*/ 299752 w 2252090"/>
              <a:gd name="connsiteY301" fmla="*/ 62008 h 300608"/>
              <a:gd name="connsiteX302" fmla="*/ 344900 w 2252090"/>
              <a:gd name="connsiteY302" fmla="*/ 62008 h 300608"/>
              <a:gd name="connsiteX303" fmla="*/ 344900 w 2252090"/>
              <a:gd name="connsiteY303" fmla="*/ 84582 h 300608"/>
              <a:gd name="connsiteX304" fmla="*/ 300037 w 2252090"/>
              <a:gd name="connsiteY304" fmla="*/ 84582 h 300608"/>
              <a:gd name="connsiteX305" fmla="*/ 300037 w 2252090"/>
              <a:gd name="connsiteY305" fmla="*/ 221742 h 300608"/>
              <a:gd name="connsiteX306" fmla="*/ 263176 w 2252090"/>
              <a:gd name="connsiteY306" fmla="*/ 221742 h 300608"/>
              <a:gd name="connsiteX307" fmla="*/ 262890 w 2252090"/>
              <a:gd name="connsiteY307" fmla="*/ 84582 h 300608"/>
              <a:gd name="connsiteX308" fmla="*/ 243078 w 2252090"/>
              <a:gd name="connsiteY308" fmla="*/ 84582 h 300608"/>
              <a:gd name="connsiteX309" fmla="*/ 243078 w 2252090"/>
              <a:gd name="connsiteY309" fmla="*/ 62008 h 300608"/>
              <a:gd name="connsiteX310" fmla="*/ 262890 w 2252090"/>
              <a:gd name="connsiteY310" fmla="*/ 62008 h 300608"/>
              <a:gd name="connsiteX311" fmla="*/ 262890 w 2252090"/>
              <a:gd name="connsiteY311" fmla="*/ 58865 h 300608"/>
              <a:gd name="connsiteX312" fmla="*/ 313563 w 2252090"/>
              <a:gd name="connsiteY312" fmla="*/ 0 h 30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</a:cxnLst>
            <a:rect l="l" t="t" r="r" b="b"/>
            <a:pathLst>
              <a:path w="2252090" h="300608">
                <a:moveTo>
                  <a:pt x="1032699" y="140017"/>
                </a:moveTo>
                <a:lnTo>
                  <a:pt x="1029366" y="140208"/>
                </a:lnTo>
                <a:cubicBezTo>
                  <a:pt x="1001172" y="141732"/>
                  <a:pt x="968311" y="152019"/>
                  <a:pt x="968311" y="176117"/>
                </a:cubicBezTo>
                <a:cubicBezTo>
                  <a:pt x="968311" y="192976"/>
                  <a:pt x="979455" y="204692"/>
                  <a:pt x="995362" y="204692"/>
                </a:cubicBezTo>
                <a:cubicBezTo>
                  <a:pt x="1015650" y="204692"/>
                  <a:pt x="1032699" y="187547"/>
                  <a:pt x="1032699" y="167163"/>
                </a:cubicBezTo>
                <a:close/>
                <a:moveTo>
                  <a:pt x="1979295" y="106870"/>
                </a:moveTo>
                <a:cubicBezTo>
                  <a:pt x="1970151" y="106870"/>
                  <a:pt x="1962245" y="110108"/>
                  <a:pt x="1955863" y="116681"/>
                </a:cubicBezTo>
                <a:cubicBezTo>
                  <a:pt x="1949386" y="123253"/>
                  <a:pt x="1946243" y="131159"/>
                  <a:pt x="1946243" y="140398"/>
                </a:cubicBezTo>
                <a:cubicBezTo>
                  <a:pt x="1946243" y="149637"/>
                  <a:pt x="1949482" y="157638"/>
                  <a:pt x="1955863" y="164115"/>
                </a:cubicBezTo>
                <a:cubicBezTo>
                  <a:pt x="1962340" y="170687"/>
                  <a:pt x="1970151" y="173926"/>
                  <a:pt x="1979295" y="173926"/>
                </a:cubicBezTo>
                <a:cubicBezTo>
                  <a:pt x="1988439" y="173926"/>
                  <a:pt x="1996249" y="170687"/>
                  <a:pt x="2002631" y="164115"/>
                </a:cubicBezTo>
                <a:cubicBezTo>
                  <a:pt x="2009013" y="157543"/>
                  <a:pt x="2012156" y="149637"/>
                  <a:pt x="2012156" y="140398"/>
                </a:cubicBezTo>
                <a:cubicBezTo>
                  <a:pt x="2012156" y="131063"/>
                  <a:pt x="2008918" y="123158"/>
                  <a:pt x="2002631" y="116681"/>
                </a:cubicBezTo>
                <a:cubicBezTo>
                  <a:pt x="1996249" y="110108"/>
                  <a:pt x="1988439" y="106870"/>
                  <a:pt x="1979295" y="106870"/>
                </a:cubicBezTo>
                <a:close/>
                <a:moveTo>
                  <a:pt x="1589151" y="106870"/>
                </a:moveTo>
                <a:cubicBezTo>
                  <a:pt x="1580007" y="106870"/>
                  <a:pt x="1572101" y="110108"/>
                  <a:pt x="1565720" y="116681"/>
                </a:cubicBezTo>
                <a:cubicBezTo>
                  <a:pt x="1559242" y="123253"/>
                  <a:pt x="1556099" y="131159"/>
                  <a:pt x="1556099" y="140398"/>
                </a:cubicBezTo>
                <a:cubicBezTo>
                  <a:pt x="1556099" y="149637"/>
                  <a:pt x="1559338" y="157638"/>
                  <a:pt x="1565720" y="164115"/>
                </a:cubicBezTo>
                <a:cubicBezTo>
                  <a:pt x="1572196" y="170687"/>
                  <a:pt x="1580007" y="173926"/>
                  <a:pt x="1589151" y="173926"/>
                </a:cubicBezTo>
                <a:cubicBezTo>
                  <a:pt x="1598295" y="173926"/>
                  <a:pt x="1606105" y="170687"/>
                  <a:pt x="1612487" y="164115"/>
                </a:cubicBezTo>
                <a:cubicBezTo>
                  <a:pt x="1618869" y="157543"/>
                  <a:pt x="1622012" y="149637"/>
                  <a:pt x="1622012" y="140398"/>
                </a:cubicBezTo>
                <a:cubicBezTo>
                  <a:pt x="1622012" y="131063"/>
                  <a:pt x="1618774" y="123158"/>
                  <a:pt x="1612487" y="116681"/>
                </a:cubicBezTo>
                <a:cubicBezTo>
                  <a:pt x="1606105" y="110108"/>
                  <a:pt x="1598295" y="106870"/>
                  <a:pt x="1589151" y="106870"/>
                </a:cubicBezTo>
                <a:close/>
                <a:moveTo>
                  <a:pt x="1784127" y="106775"/>
                </a:moveTo>
                <a:cubicBezTo>
                  <a:pt x="1774983" y="106775"/>
                  <a:pt x="1767172" y="110014"/>
                  <a:pt x="1760791" y="116586"/>
                </a:cubicBezTo>
                <a:cubicBezTo>
                  <a:pt x="1754409" y="123158"/>
                  <a:pt x="1751171" y="131064"/>
                  <a:pt x="1751171" y="140303"/>
                </a:cubicBezTo>
                <a:cubicBezTo>
                  <a:pt x="1751171" y="149638"/>
                  <a:pt x="1754409" y="157543"/>
                  <a:pt x="1760791" y="164020"/>
                </a:cubicBezTo>
                <a:cubicBezTo>
                  <a:pt x="1767172" y="170593"/>
                  <a:pt x="1774983" y="173831"/>
                  <a:pt x="1784127" y="173831"/>
                </a:cubicBezTo>
                <a:cubicBezTo>
                  <a:pt x="1793271" y="173831"/>
                  <a:pt x="1801081" y="170593"/>
                  <a:pt x="1807463" y="164020"/>
                </a:cubicBezTo>
                <a:cubicBezTo>
                  <a:pt x="1813845" y="157448"/>
                  <a:pt x="1817084" y="149542"/>
                  <a:pt x="1817084" y="140303"/>
                </a:cubicBezTo>
                <a:cubicBezTo>
                  <a:pt x="1817084" y="131064"/>
                  <a:pt x="1813845" y="123063"/>
                  <a:pt x="1807463" y="116586"/>
                </a:cubicBezTo>
                <a:cubicBezTo>
                  <a:pt x="1801081" y="110014"/>
                  <a:pt x="1793271" y="106775"/>
                  <a:pt x="1784127" y="106775"/>
                </a:cubicBezTo>
                <a:close/>
                <a:moveTo>
                  <a:pt x="2170271" y="97822"/>
                </a:moveTo>
                <a:cubicBezTo>
                  <a:pt x="2163603" y="97822"/>
                  <a:pt x="2157888" y="99822"/>
                  <a:pt x="2152745" y="103822"/>
                </a:cubicBezTo>
                <a:cubicBezTo>
                  <a:pt x="2147601" y="107823"/>
                  <a:pt x="2144267" y="112966"/>
                  <a:pt x="2142743" y="119253"/>
                </a:cubicBezTo>
                <a:lnTo>
                  <a:pt x="2196845" y="119253"/>
                </a:lnTo>
                <a:cubicBezTo>
                  <a:pt x="2195702" y="112966"/>
                  <a:pt x="2192654" y="107728"/>
                  <a:pt x="2187701" y="103822"/>
                </a:cubicBezTo>
                <a:cubicBezTo>
                  <a:pt x="2182748" y="99822"/>
                  <a:pt x="2176938" y="97822"/>
                  <a:pt x="2170271" y="97822"/>
                </a:cubicBezTo>
                <a:close/>
                <a:moveTo>
                  <a:pt x="1219962" y="97822"/>
                </a:moveTo>
                <a:cubicBezTo>
                  <a:pt x="1213294" y="97822"/>
                  <a:pt x="1207579" y="99822"/>
                  <a:pt x="1202436" y="103822"/>
                </a:cubicBezTo>
                <a:cubicBezTo>
                  <a:pt x="1197292" y="107823"/>
                  <a:pt x="1193958" y="112966"/>
                  <a:pt x="1192434" y="119253"/>
                </a:cubicBezTo>
                <a:lnTo>
                  <a:pt x="1246536" y="119253"/>
                </a:lnTo>
                <a:cubicBezTo>
                  <a:pt x="1245393" y="112966"/>
                  <a:pt x="1242345" y="107728"/>
                  <a:pt x="1237393" y="103822"/>
                </a:cubicBezTo>
                <a:cubicBezTo>
                  <a:pt x="1232439" y="99917"/>
                  <a:pt x="1226629" y="97822"/>
                  <a:pt x="1219962" y="97822"/>
                </a:cubicBezTo>
                <a:close/>
                <a:moveTo>
                  <a:pt x="437864" y="80106"/>
                </a:moveTo>
                <a:cubicBezTo>
                  <a:pt x="404812" y="80106"/>
                  <a:pt x="393096" y="111443"/>
                  <a:pt x="393096" y="140780"/>
                </a:cubicBezTo>
                <a:cubicBezTo>
                  <a:pt x="393096" y="171736"/>
                  <a:pt x="404907" y="204693"/>
                  <a:pt x="437864" y="204693"/>
                </a:cubicBezTo>
                <a:cubicBezTo>
                  <a:pt x="448437" y="204693"/>
                  <a:pt x="483012" y="200121"/>
                  <a:pt x="483012" y="140780"/>
                </a:cubicBezTo>
                <a:cubicBezTo>
                  <a:pt x="483012" y="111443"/>
                  <a:pt x="471201" y="80106"/>
                  <a:pt x="437864" y="80106"/>
                </a:cubicBezTo>
                <a:close/>
                <a:moveTo>
                  <a:pt x="546449" y="62007"/>
                </a:moveTo>
                <a:lnTo>
                  <a:pt x="583025" y="62007"/>
                </a:lnTo>
                <a:lnTo>
                  <a:pt x="583025" y="84867"/>
                </a:lnTo>
                <a:lnTo>
                  <a:pt x="588073" y="81152"/>
                </a:lnTo>
                <a:cubicBezTo>
                  <a:pt x="602266" y="70770"/>
                  <a:pt x="623411" y="62959"/>
                  <a:pt x="639794" y="62102"/>
                </a:cubicBezTo>
                <a:lnTo>
                  <a:pt x="639794" y="86391"/>
                </a:lnTo>
                <a:cubicBezTo>
                  <a:pt x="637127" y="86105"/>
                  <a:pt x="633222" y="85820"/>
                  <a:pt x="629126" y="85820"/>
                </a:cubicBezTo>
                <a:cubicBezTo>
                  <a:pt x="626935" y="85820"/>
                  <a:pt x="624840" y="85820"/>
                  <a:pt x="623030" y="86105"/>
                </a:cubicBezTo>
                <a:cubicBezTo>
                  <a:pt x="609886" y="87439"/>
                  <a:pt x="596265" y="94392"/>
                  <a:pt x="584644" y="101060"/>
                </a:cubicBezTo>
                <a:lnTo>
                  <a:pt x="583025" y="102012"/>
                </a:lnTo>
                <a:lnTo>
                  <a:pt x="583025" y="221837"/>
                </a:lnTo>
                <a:lnTo>
                  <a:pt x="546449" y="221837"/>
                </a:lnTo>
                <a:lnTo>
                  <a:pt x="546449" y="221741"/>
                </a:lnTo>
                <a:close/>
                <a:moveTo>
                  <a:pt x="1334" y="62007"/>
                </a:moveTo>
                <a:lnTo>
                  <a:pt x="37814" y="62007"/>
                </a:lnTo>
                <a:lnTo>
                  <a:pt x="37814" y="221741"/>
                </a:lnTo>
                <a:lnTo>
                  <a:pt x="1334" y="221741"/>
                </a:lnTo>
                <a:close/>
                <a:moveTo>
                  <a:pt x="759618" y="56769"/>
                </a:moveTo>
                <a:cubicBezTo>
                  <a:pt x="777716" y="56769"/>
                  <a:pt x="790575" y="64484"/>
                  <a:pt x="798099" y="79724"/>
                </a:cubicBezTo>
                <a:lnTo>
                  <a:pt x="799719" y="83058"/>
                </a:lnTo>
                <a:lnTo>
                  <a:pt x="802767" y="80963"/>
                </a:lnTo>
                <a:cubicBezTo>
                  <a:pt x="826008" y="65151"/>
                  <a:pt x="845439" y="56769"/>
                  <a:pt x="859059" y="56769"/>
                </a:cubicBezTo>
                <a:cubicBezTo>
                  <a:pt x="901065" y="56769"/>
                  <a:pt x="905541" y="95441"/>
                  <a:pt x="905541" y="112014"/>
                </a:cubicBezTo>
                <a:lnTo>
                  <a:pt x="905541" y="221742"/>
                </a:lnTo>
                <a:lnTo>
                  <a:pt x="868965" y="221742"/>
                </a:lnTo>
                <a:lnTo>
                  <a:pt x="868870" y="221742"/>
                </a:lnTo>
                <a:lnTo>
                  <a:pt x="868870" y="124492"/>
                </a:lnTo>
                <a:cubicBezTo>
                  <a:pt x="868870" y="114395"/>
                  <a:pt x="868870" y="83630"/>
                  <a:pt x="839914" y="83630"/>
                </a:cubicBezTo>
                <a:cubicBezTo>
                  <a:pt x="829341" y="83630"/>
                  <a:pt x="816483" y="88011"/>
                  <a:pt x="804672" y="95726"/>
                </a:cubicBezTo>
                <a:lnTo>
                  <a:pt x="802767" y="96964"/>
                </a:lnTo>
                <a:lnTo>
                  <a:pt x="803243" y="99155"/>
                </a:lnTo>
                <a:cubicBezTo>
                  <a:pt x="804100" y="102775"/>
                  <a:pt x="804481" y="106966"/>
                  <a:pt x="804481" y="112014"/>
                </a:cubicBezTo>
                <a:lnTo>
                  <a:pt x="804481" y="221742"/>
                </a:lnTo>
                <a:lnTo>
                  <a:pt x="767905" y="221742"/>
                </a:lnTo>
                <a:lnTo>
                  <a:pt x="767905" y="124492"/>
                </a:lnTo>
                <a:cubicBezTo>
                  <a:pt x="767905" y="111252"/>
                  <a:pt x="767905" y="83630"/>
                  <a:pt x="740187" y="83630"/>
                </a:cubicBezTo>
                <a:cubicBezTo>
                  <a:pt x="727805" y="83630"/>
                  <a:pt x="713517" y="89726"/>
                  <a:pt x="704850" y="95726"/>
                </a:cubicBezTo>
                <a:lnTo>
                  <a:pt x="703516" y="96679"/>
                </a:lnTo>
                <a:lnTo>
                  <a:pt x="703516" y="221647"/>
                </a:lnTo>
                <a:lnTo>
                  <a:pt x="666940" y="221647"/>
                </a:lnTo>
                <a:lnTo>
                  <a:pt x="666940" y="62008"/>
                </a:lnTo>
                <a:lnTo>
                  <a:pt x="703516" y="62008"/>
                </a:lnTo>
                <a:lnTo>
                  <a:pt x="703516" y="82010"/>
                </a:lnTo>
                <a:lnTo>
                  <a:pt x="708660" y="77819"/>
                </a:lnTo>
                <a:cubicBezTo>
                  <a:pt x="721709" y="67342"/>
                  <a:pt x="743331" y="56769"/>
                  <a:pt x="759618" y="56769"/>
                </a:cubicBezTo>
                <a:close/>
                <a:moveTo>
                  <a:pt x="170402" y="56769"/>
                </a:moveTo>
                <a:cubicBezTo>
                  <a:pt x="212407" y="56769"/>
                  <a:pt x="216884" y="95441"/>
                  <a:pt x="216884" y="112014"/>
                </a:cubicBezTo>
                <a:lnTo>
                  <a:pt x="216884" y="221742"/>
                </a:lnTo>
                <a:lnTo>
                  <a:pt x="180404" y="221742"/>
                </a:lnTo>
                <a:lnTo>
                  <a:pt x="180404" y="124492"/>
                </a:lnTo>
                <a:cubicBezTo>
                  <a:pt x="180404" y="111252"/>
                  <a:pt x="180404" y="83630"/>
                  <a:pt x="153067" y="83630"/>
                </a:cubicBezTo>
                <a:cubicBezTo>
                  <a:pt x="139255" y="83630"/>
                  <a:pt x="122491" y="89630"/>
                  <a:pt x="112109" y="95631"/>
                </a:cubicBezTo>
                <a:lnTo>
                  <a:pt x="110490" y="96584"/>
                </a:lnTo>
                <a:lnTo>
                  <a:pt x="110490" y="221742"/>
                </a:lnTo>
                <a:lnTo>
                  <a:pt x="73914" y="221742"/>
                </a:lnTo>
                <a:lnTo>
                  <a:pt x="73914" y="62008"/>
                </a:lnTo>
                <a:lnTo>
                  <a:pt x="110490" y="62008"/>
                </a:lnTo>
                <a:lnTo>
                  <a:pt x="110490" y="81629"/>
                </a:lnTo>
                <a:lnTo>
                  <a:pt x="115538" y="77914"/>
                </a:lnTo>
                <a:cubicBezTo>
                  <a:pt x="129445" y="67723"/>
                  <a:pt x="152591" y="56769"/>
                  <a:pt x="170402" y="56769"/>
                </a:cubicBezTo>
                <a:close/>
                <a:moveTo>
                  <a:pt x="437864" y="56674"/>
                </a:moveTo>
                <a:cubicBezTo>
                  <a:pt x="490918" y="56674"/>
                  <a:pt x="518922" y="87059"/>
                  <a:pt x="518922" y="140018"/>
                </a:cubicBezTo>
                <a:cubicBezTo>
                  <a:pt x="518922" y="192977"/>
                  <a:pt x="490156" y="226029"/>
                  <a:pt x="437864" y="226029"/>
                </a:cubicBezTo>
                <a:cubicBezTo>
                  <a:pt x="386334" y="226029"/>
                  <a:pt x="356806" y="194691"/>
                  <a:pt x="356806" y="140018"/>
                </a:cubicBezTo>
                <a:cubicBezTo>
                  <a:pt x="356806" y="85344"/>
                  <a:pt x="384810" y="56674"/>
                  <a:pt x="437864" y="56674"/>
                </a:cubicBezTo>
                <a:close/>
                <a:moveTo>
                  <a:pt x="1005744" y="56578"/>
                </a:moveTo>
                <a:cubicBezTo>
                  <a:pt x="1035843" y="56578"/>
                  <a:pt x="1068037" y="69437"/>
                  <a:pt x="1068037" y="105537"/>
                </a:cubicBezTo>
                <a:lnTo>
                  <a:pt x="1068037" y="221551"/>
                </a:lnTo>
                <a:lnTo>
                  <a:pt x="1035652" y="221551"/>
                </a:lnTo>
                <a:lnTo>
                  <a:pt x="1035652" y="190404"/>
                </a:lnTo>
                <a:lnTo>
                  <a:pt x="1029842" y="198405"/>
                </a:lnTo>
                <a:cubicBezTo>
                  <a:pt x="1018222" y="214503"/>
                  <a:pt x="997552" y="225837"/>
                  <a:pt x="979550" y="225837"/>
                </a:cubicBezTo>
                <a:lnTo>
                  <a:pt x="979550" y="226028"/>
                </a:lnTo>
                <a:cubicBezTo>
                  <a:pt x="956404" y="226028"/>
                  <a:pt x="933068" y="210978"/>
                  <a:pt x="933068" y="182308"/>
                </a:cubicBezTo>
                <a:cubicBezTo>
                  <a:pt x="933068" y="133826"/>
                  <a:pt x="981931" y="125349"/>
                  <a:pt x="1029747" y="123348"/>
                </a:cubicBezTo>
                <a:lnTo>
                  <a:pt x="1032795" y="123348"/>
                </a:lnTo>
                <a:lnTo>
                  <a:pt x="1032795" y="110299"/>
                </a:lnTo>
                <a:cubicBezTo>
                  <a:pt x="1032795" y="88487"/>
                  <a:pt x="1014793" y="78676"/>
                  <a:pt x="997076" y="78676"/>
                </a:cubicBezTo>
                <a:cubicBezTo>
                  <a:pt x="985551" y="78676"/>
                  <a:pt x="968596" y="79819"/>
                  <a:pt x="951166" y="85058"/>
                </a:cubicBezTo>
                <a:lnTo>
                  <a:pt x="951166" y="72675"/>
                </a:lnTo>
                <a:cubicBezTo>
                  <a:pt x="968501" y="62103"/>
                  <a:pt x="987361" y="56578"/>
                  <a:pt x="1005744" y="56578"/>
                </a:cubicBezTo>
                <a:close/>
                <a:moveTo>
                  <a:pt x="2169413" y="54197"/>
                </a:moveTo>
                <a:cubicBezTo>
                  <a:pt x="2194845" y="54197"/>
                  <a:pt x="2213800" y="62008"/>
                  <a:pt x="2229135" y="77533"/>
                </a:cubicBezTo>
                <a:cubicBezTo>
                  <a:pt x="2244470" y="93059"/>
                  <a:pt x="2252090" y="112204"/>
                  <a:pt x="2252090" y="134874"/>
                </a:cubicBezTo>
                <a:lnTo>
                  <a:pt x="2252090" y="144208"/>
                </a:lnTo>
                <a:cubicBezTo>
                  <a:pt x="2252090" y="147828"/>
                  <a:pt x="2251328" y="150685"/>
                  <a:pt x="2249804" y="152781"/>
                </a:cubicBezTo>
                <a:cubicBezTo>
                  <a:pt x="2248280" y="154876"/>
                  <a:pt x="2246090" y="156019"/>
                  <a:pt x="2243232" y="156019"/>
                </a:cubicBezTo>
                <a:lnTo>
                  <a:pt x="2141505" y="156019"/>
                </a:lnTo>
                <a:cubicBezTo>
                  <a:pt x="2143029" y="163544"/>
                  <a:pt x="2146744" y="169545"/>
                  <a:pt x="2152649" y="173926"/>
                </a:cubicBezTo>
                <a:cubicBezTo>
                  <a:pt x="2158555" y="178308"/>
                  <a:pt x="2165699" y="180498"/>
                  <a:pt x="2174081" y="180498"/>
                </a:cubicBezTo>
                <a:cubicBezTo>
                  <a:pt x="2179700" y="180498"/>
                  <a:pt x="2184844" y="179451"/>
                  <a:pt x="2189606" y="177450"/>
                </a:cubicBezTo>
                <a:cubicBezTo>
                  <a:pt x="2194369" y="175450"/>
                  <a:pt x="2198941" y="172212"/>
                  <a:pt x="2203323" y="167830"/>
                </a:cubicBezTo>
                <a:cubicBezTo>
                  <a:pt x="2205227" y="165925"/>
                  <a:pt x="2207323" y="164782"/>
                  <a:pt x="2209418" y="164592"/>
                </a:cubicBezTo>
                <a:cubicBezTo>
                  <a:pt x="2211514" y="164401"/>
                  <a:pt x="2213705" y="164973"/>
                  <a:pt x="2215895" y="166402"/>
                </a:cubicBezTo>
                <a:lnTo>
                  <a:pt x="2243423" y="184499"/>
                </a:lnTo>
                <a:cubicBezTo>
                  <a:pt x="2245328" y="185737"/>
                  <a:pt x="2246471" y="187357"/>
                  <a:pt x="2246756" y="189357"/>
                </a:cubicBezTo>
                <a:cubicBezTo>
                  <a:pt x="2247042" y="191357"/>
                  <a:pt x="2246471" y="193357"/>
                  <a:pt x="2245137" y="195167"/>
                </a:cubicBezTo>
                <a:lnTo>
                  <a:pt x="2245232" y="195262"/>
                </a:lnTo>
                <a:cubicBezTo>
                  <a:pt x="2238660" y="204787"/>
                  <a:pt x="2228945" y="212407"/>
                  <a:pt x="2215991" y="218122"/>
                </a:cubicBezTo>
                <a:cubicBezTo>
                  <a:pt x="2203037" y="223837"/>
                  <a:pt x="2188844" y="226695"/>
                  <a:pt x="2173414" y="226695"/>
                </a:cubicBezTo>
                <a:cubicBezTo>
                  <a:pt x="2147411" y="226695"/>
                  <a:pt x="2125979" y="218599"/>
                  <a:pt x="2109311" y="202406"/>
                </a:cubicBezTo>
                <a:cubicBezTo>
                  <a:pt x="2092642" y="186214"/>
                  <a:pt x="2084260" y="165830"/>
                  <a:pt x="2084260" y="141256"/>
                </a:cubicBezTo>
                <a:cubicBezTo>
                  <a:pt x="2084260" y="116681"/>
                  <a:pt x="2092070" y="94869"/>
                  <a:pt x="2107787" y="78581"/>
                </a:cubicBezTo>
                <a:cubicBezTo>
                  <a:pt x="2123503" y="62389"/>
                  <a:pt x="2143982" y="54197"/>
                  <a:pt x="2169413" y="54197"/>
                </a:cubicBezTo>
                <a:close/>
                <a:moveTo>
                  <a:pt x="1776412" y="54197"/>
                </a:moveTo>
                <a:cubicBezTo>
                  <a:pt x="1784318" y="54197"/>
                  <a:pt x="1791556" y="55435"/>
                  <a:pt x="1798224" y="58007"/>
                </a:cubicBezTo>
                <a:cubicBezTo>
                  <a:pt x="1804892" y="60579"/>
                  <a:pt x="1810892" y="64389"/>
                  <a:pt x="1816226" y="69342"/>
                </a:cubicBezTo>
                <a:lnTo>
                  <a:pt x="1816226" y="66389"/>
                </a:lnTo>
                <a:cubicBezTo>
                  <a:pt x="1816226" y="64103"/>
                  <a:pt x="1816893" y="62293"/>
                  <a:pt x="1818417" y="60865"/>
                </a:cubicBezTo>
                <a:cubicBezTo>
                  <a:pt x="1819941" y="59436"/>
                  <a:pt x="1821655" y="58674"/>
                  <a:pt x="1823942" y="58674"/>
                </a:cubicBezTo>
                <a:lnTo>
                  <a:pt x="1865566" y="58674"/>
                </a:lnTo>
                <a:cubicBezTo>
                  <a:pt x="1867852" y="58674"/>
                  <a:pt x="1869661" y="59436"/>
                  <a:pt x="1871090" y="60865"/>
                </a:cubicBezTo>
                <a:cubicBezTo>
                  <a:pt x="1872519" y="62293"/>
                  <a:pt x="1873281" y="64103"/>
                  <a:pt x="1873281" y="66389"/>
                </a:cubicBezTo>
                <a:lnTo>
                  <a:pt x="1873281" y="214027"/>
                </a:lnTo>
                <a:cubicBezTo>
                  <a:pt x="1873281" y="216217"/>
                  <a:pt x="1872519" y="218027"/>
                  <a:pt x="1871090" y="219551"/>
                </a:cubicBezTo>
                <a:cubicBezTo>
                  <a:pt x="1869566" y="221075"/>
                  <a:pt x="1867852" y="221837"/>
                  <a:pt x="1865756" y="221837"/>
                </a:cubicBezTo>
                <a:lnTo>
                  <a:pt x="1824227" y="221837"/>
                </a:lnTo>
                <a:cubicBezTo>
                  <a:pt x="1822036" y="221837"/>
                  <a:pt x="1820227" y="221075"/>
                  <a:pt x="1818607" y="219551"/>
                </a:cubicBezTo>
                <a:cubicBezTo>
                  <a:pt x="1816988" y="218027"/>
                  <a:pt x="1816226" y="216217"/>
                  <a:pt x="1816226" y="214027"/>
                </a:cubicBezTo>
                <a:lnTo>
                  <a:pt x="1816226" y="211264"/>
                </a:lnTo>
                <a:cubicBezTo>
                  <a:pt x="1810892" y="216408"/>
                  <a:pt x="1804892" y="220218"/>
                  <a:pt x="1798224" y="222790"/>
                </a:cubicBezTo>
                <a:cubicBezTo>
                  <a:pt x="1791556" y="225361"/>
                  <a:pt x="1784222" y="226600"/>
                  <a:pt x="1776412" y="226600"/>
                </a:cubicBezTo>
                <a:cubicBezTo>
                  <a:pt x="1753171" y="226600"/>
                  <a:pt x="1733549" y="218313"/>
                  <a:pt x="1717643" y="201644"/>
                </a:cubicBezTo>
                <a:cubicBezTo>
                  <a:pt x="1701736" y="184975"/>
                  <a:pt x="1693830" y="164592"/>
                  <a:pt x="1693830" y="140398"/>
                </a:cubicBezTo>
                <a:cubicBezTo>
                  <a:pt x="1693830" y="116205"/>
                  <a:pt x="1701736" y="95726"/>
                  <a:pt x="1717643" y="79152"/>
                </a:cubicBezTo>
                <a:cubicBezTo>
                  <a:pt x="1733549" y="62484"/>
                  <a:pt x="1753076" y="54197"/>
                  <a:pt x="1776412" y="54197"/>
                </a:cubicBezTo>
                <a:close/>
                <a:moveTo>
                  <a:pt x="1422177" y="54197"/>
                </a:moveTo>
                <a:cubicBezTo>
                  <a:pt x="1442656" y="54197"/>
                  <a:pt x="1458277" y="60293"/>
                  <a:pt x="1468850" y="72485"/>
                </a:cubicBezTo>
                <a:cubicBezTo>
                  <a:pt x="1479423" y="84677"/>
                  <a:pt x="1484661" y="102394"/>
                  <a:pt x="1484661" y="125730"/>
                </a:cubicBezTo>
                <a:lnTo>
                  <a:pt x="1484661" y="214312"/>
                </a:lnTo>
                <a:cubicBezTo>
                  <a:pt x="1484661" y="216598"/>
                  <a:pt x="1483899" y="218408"/>
                  <a:pt x="1482471" y="219837"/>
                </a:cubicBezTo>
                <a:cubicBezTo>
                  <a:pt x="1481042" y="221266"/>
                  <a:pt x="1479232" y="222028"/>
                  <a:pt x="1476946" y="222028"/>
                </a:cubicBezTo>
                <a:lnTo>
                  <a:pt x="1435322" y="222028"/>
                </a:lnTo>
                <a:cubicBezTo>
                  <a:pt x="1433036" y="222028"/>
                  <a:pt x="1431226" y="221361"/>
                  <a:pt x="1429797" y="219837"/>
                </a:cubicBezTo>
                <a:cubicBezTo>
                  <a:pt x="1428369" y="218408"/>
                  <a:pt x="1427607" y="216598"/>
                  <a:pt x="1427607" y="214312"/>
                </a:cubicBezTo>
                <a:lnTo>
                  <a:pt x="1427607" y="130397"/>
                </a:lnTo>
                <a:cubicBezTo>
                  <a:pt x="1427607" y="122206"/>
                  <a:pt x="1425130" y="115729"/>
                  <a:pt x="1420272" y="110871"/>
                </a:cubicBezTo>
                <a:lnTo>
                  <a:pt x="1401365" y="103650"/>
                </a:lnTo>
                <a:lnTo>
                  <a:pt x="1401413" y="103632"/>
                </a:lnTo>
                <a:lnTo>
                  <a:pt x="1401317" y="103632"/>
                </a:lnTo>
                <a:lnTo>
                  <a:pt x="1401365" y="103650"/>
                </a:lnTo>
                <a:lnTo>
                  <a:pt x="1382267" y="110871"/>
                </a:lnTo>
                <a:cubicBezTo>
                  <a:pt x="1377219" y="115729"/>
                  <a:pt x="1374743" y="122206"/>
                  <a:pt x="1374743" y="130397"/>
                </a:cubicBezTo>
                <a:lnTo>
                  <a:pt x="1374743" y="214217"/>
                </a:lnTo>
                <a:cubicBezTo>
                  <a:pt x="1374743" y="216503"/>
                  <a:pt x="1373981" y="218313"/>
                  <a:pt x="1372552" y="219742"/>
                </a:cubicBezTo>
                <a:cubicBezTo>
                  <a:pt x="1371123" y="221170"/>
                  <a:pt x="1369313" y="221932"/>
                  <a:pt x="1367028" y="221932"/>
                </a:cubicBezTo>
                <a:lnTo>
                  <a:pt x="1325403" y="221932"/>
                </a:lnTo>
                <a:cubicBezTo>
                  <a:pt x="1323117" y="221932"/>
                  <a:pt x="1321308" y="221266"/>
                  <a:pt x="1319879" y="219742"/>
                </a:cubicBezTo>
                <a:cubicBezTo>
                  <a:pt x="1318450" y="218313"/>
                  <a:pt x="1317688" y="216503"/>
                  <a:pt x="1317688" y="214217"/>
                </a:cubicBezTo>
                <a:lnTo>
                  <a:pt x="1317688" y="66389"/>
                </a:lnTo>
                <a:cubicBezTo>
                  <a:pt x="1317688" y="64103"/>
                  <a:pt x="1318450" y="62293"/>
                  <a:pt x="1319879" y="60865"/>
                </a:cubicBezTo>
                <a:cubicBezTo>
                  <a:pt x="1321308" y="59436"/>
                  <a:pt x="1323117" y="58674"/>
                  <a:pt x="1325403" y="58674"/>
                </a:cubicBezTo>
                <a:lnTo>
                  <a:pt x="1367028" y="58674"/>
                </a:lnTo>
                <a:cubicBezTo>
                  <a:pt x="1369313" y="58674"/>
                  <a:pt x="1371123" y="59436"/>
                  <a:pt x="1372552" y="60865"/>
                </a:cubicBezTo>
                <a:cubicBezTo>
                  <a:pt x="1373981" y="62293"/>
                  <a:pt x="1374743" y="64103"/>
                  <a:pt x="1374743" y="66389"/>
                </a:cubicBezTo>
                <a:lnTo>
                  <a:pt x="1374743" y="78200"/>
                </a:lnTo>
                <a:cubicBezTo>
                  <a:pt x="1379982" y="70294"/>
                  <a:pt x="1386554" y="64389"/>
                  <a:pt x="1394555" y="60293"/>
                </a:cubicBezTo>
                <a:cubicBezTo>
                  <a:pt x="1402556" y="56197"/>
                  <a:pt x="1411795" y="54197"/>
                  <a:pt x="1422177" y="54197"/>
                </a:cubicBezTo>
                <a:close/>
                <a:moveTo>
                  <a:pt x="1219104" y="54197"/>
                </a:moveTo>
                <a:cubicBezTo>
                  <a:pt x="1244536" y="54197"/>
                  <a:pt x="1263491" y="62008"/>
                  <a:pt x="1278826" y="77533"/>
                </a:cubicBezTo>
                <a:cubicBezTo>
                  <a:pt x="1294161" y="93059"/>
                  <a:pt x="1301781" y="112204"/>
                  <a:pt x="1301781" y="134874"/>
                </a:cubicBezTo>
                <a:lnTo>
                  <a:pt x="1301781" y="144208"/>
                </a:lnTo>
                <a:cubicBezTo>
                  <a:pt x="1301781" y="147828"/>
                  <a:pt x="1301019" y="150685"/>
                  <a:pt x="1299495" y="152781"/>
                </a:cubicBezTo>
                <a:cubicBezTo>
                  <a:pt x="1297972" y="154876"/>
                  <a:pt x="1295781" y="156019"/>
                  <a:pt x="1292923" y="156019"/>
                </a:cubicBezTo>
                <a:lnTo>
                  <a:pt x="1191196" y="156019"/>
                </a:lnTo>
                <a:cubicBezTo>
                  <a:pt x="1192720" y="163544"/>
                  <a:pt x="1196435" y="169545"/>
                  <a:pt x="1202341" y="173926"/>
                </a:cubicBezTo>
                <a:cubicBezTo>
                  <a:pt x="1208246" y="178308"/>
                  <a:pt x="1215390" y="180498"/>
                  <a:pt x="1223772" y="180498"/>
                </a:cubicBezTo>
                <a:cubicBezTo>
                  <a:pt x="1229392" y="180498"/>
                  <a:pt x="1234535" y="179451"/>
                  <a:pt x="1239297" y="177450"/>
                </a:cubicBezTo>
                <a:cubicBezTo>
                  <a:pt x="1244060" y="175450"/>
                  <a:pt x="1248632" y="172212"/>
                  <a:pt x="1253014" y="167830"/>
                </a:cubicBezTo>
                <a:cubicBezTo>
                  <a:pt x="1254918" y="165925"/>
                  <a:pt x="1257014" y="164782"/>
                  <a:pt x="1259109" y="164592"/>
                </a:cubicBezTo>
                <a:cubicBezTo>
                  <a:pt x="1261205" y="164401"/>
                  <a:pt x="1263396" y="164973"/>
                  <a:pt x="1265586" y="166402"/>
                </a:cubicBezTo>
                <a:lnTo>
                  <a:pt x="1293114" y="184499"/>
                </a:lnTo>
                <a:cubicBezTo>
                  <a:pt x="1295019" y="185737"/>
                  <a:pt x="1296162" y="187357"/>
                  <a:pt x="1296447" y="189357"/>
                </a:cubicBezTo>
                <a:cubicBezTo>
                  <a:pt x="1296733" y="191357"/>
                  <a:pt x="1296162" y="193357"/>
                  <a:pt x="1294828" y="195167"/>
                </a:cubicBezTo>
                <a:lnTo>
                  <a:pt x="1294923" y="195262"/>
                </a:lnTo>
                <a:cubicBezTo>
                  <a:pt x="1288351" y="204787"/>
                  <a:pt x="1278636" y="212407"/>
                  <a:pt x="1265682" y="218122"/>
                </a:cubicBezTo>
                <a:cubicBezTo>
                  <a:pt x="1252728" y="223837"/>
                  <a:pt x="1238535" y="226695"/>
                  <a:pt x="1223105" y="226695"/>
                </a:cubicBezTo>
                <a:cubicBezTo>
                  <a:pt x="1197102" y="226695"/>
                  <a:pt x="1175670" y="218599"/>
                  <a:pt x="1159002" y="202406"/>
                </a:cubicBezTo>
                <a:cubicBezTo>
                  <a:pt x="1142333" y="186214"/>
                  <a:pt x="1133951" y="165830"/>
                  <a:pt x="1133951" y="141256"/>
                </a:cubicBezTo>
                <a:cubicBezTo>
                  <a:pt x="1133951" y="116681"/>
                  <a:pt x="1141761" y="94869"/>
                  <a:pt x="1157478" y="78581"/>
                </a:cubicBezTo>
                <a:cubicBezTo>
                  <a:pt x="1173194" y="62293"/>
                  <a:pt x="1193673" y="54197"/>
                  <a:pt x="1219104" y="54197"/>
                </a:cubicBezTo>
                <a:close/>
                <a:moveTo>
                  <a:pt x="1969008" y="54006"/>
                </a:moveTo>
                <a:cubicBezTo>
                  <a:pt x="1978723" y="54006"/>
                  <a:pt x="1987391" y="55530"/>
                  <a:pt x="1995106" y="58578"/>
                </a:cubicBezTo>
                <a:cubicBezTo>
                  <a:pt x="2002822" y="61626"/>
                  <a:pt x="2008632" y="65817"/>
                  <a:pt x="2012537" y="70961"/>
                </a:cubicBezTo>
                <a:lnTo>
                  <a:pt x="2012537" y="66103"/>
                </a:lnTo>
                <a:cubicBezTo>
                  <a:pt x="2012537" y="64102"/>
                  <a:pt x="2013299" y="62293"/>
                  <a:pt x="2014728" y="60864"/>
                </a:cubicBezTo>
                <a:cubicBezTo>
                  <a:pt x="2016252" y="59340"/>
                  <a:pt x="2017966" y="58673"/>
                  <a:pt x="2019967" y="58673"/>
                </a:cubicBezTo>
                <a:lnTo>
                  <a:pt x="2060543" y="58673"/>
                </a:lnTo>
                <a:cubicBezTo>
                  <a:pt x="2062734" y="58673"/>
                  <a:pt x="2064544" y="59435"/>
                  <a:pt x="2065972" y="60864"/>
                </a:cubicBezTo>
                <a:cubicBezTo>
                  <a:pt x="2067496" y="62388"/>
                  <a:pt x="2068163" y="64102"/>
                  <a:pt x="2068163" y="66103"/>
                </a:cubicBezTo>
                <a:lnTo>
                  <a:pt x="2068163" y="216979"/>
                </a:lnTo>
                <a:cubicBezTo>
                  <a:pt x="2068163" y="242696"/>
                  <a:pt x="2059591" y="263080"/>
                  <a:pt x="2042541" y="278129"/>
                </a:cubicBezTo>
                <a:cubicBezTo>
                  <a:pt x="2025491" y="293179"/>
                  <a:pt x="2003107" y="300608"/>
                  <a:pt x="1975485" y="300608"/>
                </a:cubicBezTo>
                <a:cubicBezTo>
                  <a:pt x="1959102" y="300608"/>
                  <a:pt x="1943862" y="297846"/>
                  <a:pt x="1929765" y="292322"/>
                </a:cubicBezTo>
                <a:cubicBezTo>
                  <a:pt x="1915573" y="286797"/>
                  <a:pt x="1904524" y="279272"/>
                  <a:pt x="1896427" y="269843"/>
                </a:cubicBezTo>
                <a:cubicBezTo>
                  <a:pt x="1894141" y="267271"/>
                  <a:pt x="1893284" y="264604"/>
                  <a:pt x="1893856" y="261842"/>
                </a:cubicBezTo>
                <a:cubicBezTo>
                  <a:pt x="1894332" y="258984"/>
                  <a:pt x="1896237" y="256508"/>
                  <a:pt x="1899571" y="254412"/>
                </a:cubicBezTo>
                <a:lnTo>
                  <a:pt x="1928527" y="235076"/>
                </a:lnTo>
                <a:cubicBezTo>
                  <a:pt x="1930813" y="233552"/>
                  <a:pt x="1933003" y="232790"/>
                  <a:pt x="1935289" y="232886"/>
                </a:cubicBezTo>
                <a:cubicBezTo>
                  <a:pt x="1937575" y="232886"/>
                  <a:pt x="1939480" y="233743"/>
                  <a:pt x="1941290" y="235267"/>
                </a:cubicBezTo>
                <a:cubicBezTo>
                  <a:pt x="1946719" y="240506"/>
                  <a:pt x="1952244" y="244316"/>
                  <a:pt x="1957864" y="246792"/>
                </a:cubicBezTo>
                <a:cubicBezTo>
                  <a:pt x="1963483" y="249269"/>
                  <a:pt x="1969389" y="250507"/>
                  <a:pt x="1975675" y="250507"/>
                </a:cubicBezTo>
                <a:cubicBezTo>
                  <a:pt x="1987105" y="250507"/>
                  <a:pt x="1995964" y="247554"/>
                  <a:pt x="2002060" y="241744"/>
                </a:cubicBezTo>
                <a:cubicBezTo>
                  <a:pt x="2008251" y="235934"/>
                  <a:pt x="2011299" y="227647"/>
                  <a:pt x="2011299" y="216788"/>
                </a:cubicBezTo>
                <a:lnTo>
                  <a:pt x="2011299" y="209549"/>
                </a:lnTo>
                <a:cubicBezTo>
                  <a:pt x="2006822" y="214788"/>
                  <a:pt x="2000821" y="218884"/>
                  <a:pt x="1993297" y="221932"/>
                </a:cubicBezTo>
                <a:cubicBezTo>
                  <a:pt x="1985772" y="224980"/>
                  <a:pt x="1977676" y="226504"/>
                  <a:pt x="1969008" y="226504"/>
                </a:cubicBezTo>
                <a:cubicBezTo>
                  <a:pt x="1946529" y="226504"/>
                  <a:pt x="1927574" y="218408"/>
                  <a:pt x="1912144" y="202215"/>
                </a:cubicBezTo>
                <a:cubicBezTo>
                  <a:pt x="1896713" y="186023"/>
                  <a:pt x="1888998" y="165353"/>
                  <a:pt x="1888998" y="140207"/>
                </a:cubicBezTo>
                <a:cubicBezTo>
                  <a:pt x="1888998" y="115061"/>
                  <a:pt x="1896713" y="94392"/>
                  <a:pt x="1912144" y="78295"/>
                </a:cubicBezTo>
                <a:cubicBezTo>
                  <a:pt x="1927574" y="62102"/>
                  <a:pt x="1946529" y="54006"/>
                  <a:pt x="1969008" y="54006"/>
                </a:cubicBezTo>
                <a:close/>
                <a:moveTo>
                  <a:pt x="1578864" y="54006"/>
                </a:moveTo>
                <a:cubicBezTo>
                  <a:pt x="1588579" y="54006"/>
                  <a:pt x="1597247" y="55530"/>
                  <a:pt x="1604962" y="58578"/>
                </a:cubicBezTo>
                <a:cubicBezTo>
                  <a:pt x="1612678" y="61626"/>
                  <a:pt x="1618488" y="65817"/>
                  <a:pt x="1622393" y="70961"/>
                </a:cubicBezTo>
                <a:lnTo>
                  <a:pt x="1622393" y="66103"/>
                </a:lnTo>
                <a:cubicBezTo>
                  <a:pt x="1622393" y="64102"/>
                  <a:pt x="1623155" y="62293"/>
                  <a:pt x="1624584" y="60864"/>
                </a:cubicBezTo>
                <a:cubicBezTo>
                  <a:pt x="1626108" y="59340"/>
                  <a:pt x="1627822" y="58673"/>
                  <a:pt x="1629823" y="58673"/>
                </a:cubicBezTo>
                <a:lnTo>
                  <a:pt x="1670399" y="58673"/>
                </a:lnTo>
                <a:cubicBezTo>
                  <a:pt x="1672590" y="58673"/>
                  <a:pt x="1674400" y="59435"/>
                  <a:pt x="1675829" y="60864"/>
                </a:cubicBezTo>
                <a:cubicBezTo>
                  <a:pt x="1677353" y="62388"/>
                  <a:pt x="1678019" y="64102"/>
                  <a:pt x="1678019" y="66103"/>
                </a:cubicBezTo>
                <a:lnTo>
                  <a:pt x="1678019" y="216979"/>
                </a:lnTo>
                <a:cubicBezTo>
                  <a:pt x="1678019" y="242696"/>
                  <a:pt x="1669447" y="263080"/>
                  <a:pt x="1652397" y="278129"/>
                </a:cubicBezTo>
                <a:cubicBezTo>
                  <a:pt x="1635347" y="293179"/>
                  <a:pt x="1612963" y="300608"/>
                  <a:pt x="1585341" y="300608"/>
                </a:cubicBezTo>
                <a:cubicBezTo>
                  <a:pt x="1568958" y="300608"/>
                  <a:pt x="1553718" y="297846"/>
                  <a:pt x="1539621" y="292322"/>
                </a:cubicBezTo>
                <a:cubicBezTo>
                  <a:pt x="1525429" y="286797"/>
                  <a:pt x="1514380" y="279272"/>
                  <a:pt x="1506283" y="269843"/>
                </a:cubicBezTo>
                <a:cubicBezTo>
                  <a:pt x="1503997" y="267271"/>
                  <a:pt x="1503140" y="264604"/>
                  <a:pt x="1503712" y="261842"/>
                </a:cubicBezTo>
                <a:cubicBezTo>
                  <a:pt x="1504188" y="258984"/>
                  <a:pt x="1506093" y="256508"/>
                  <a:pt x="1509427" y="254412"/>
                </a:cubicBezTo>
                <a:lnTo>
                  <a:pt x="1538383" y="235076"/>
                </a:lnTo>
                <a:cubicBezTo>
                  <a:pt x="1540669" y="233552"/>
                  <a:pt x="1542859" y="232790"/>
                  <a:pt x="1545146" y="232886"/>
                </a:cubicBezTo>
                <a:cubicBezTo>
                  <a:pt x="1547432" y="232886"/>
                  <a:pt x="1549337" y="233743"/>
                  <a:pt x="1551146" y="235267"/>
                </a:cubicBezTo>
                <a:cubicBezTo>
                  <a:pt x="1556575" y="240506"/>
                  <a:pt x="1562100" y="244316"/>
                  <a:pt x="1567720" y="246792"/>
                </a:cubicBezTo>
                <a:cubicBezTo>
                  <a:pt x="1573339" y="249269"/>
                  <a:pt x="1579245" y="250507"/>
                  <a:pt x="1585532" y="250507"/>
                </a:cubicBezTo>
                <a:cubicBezTo>
                  <a:pt x="1596962" y="250507"/>
                  <a:pt x="1605820" y="247554"/>
                  <a:pt x="1611916" y="241744"/>
                </a:cubicBezTo>
                <a:cubicBezTo>
                  <a:pt x="1618107" y="235934"/>
                  <a:pt x="1621155" y="227647"/>
                  <a:pt x="1621155" y="216788"/>
                </a:cubicBezTo>
                <a:lnTo>
                  <a:pt x="1621155" y="209549"/>
                </a:lnTo>
                <a:cubicBezTo>
                  <a:pt x="1616678" y="214788"/>
                  <a:pt x="1610678" y="218884"/>
                  <a:pt x="1603153" y="221932"/>
                </a:cubicBezTo>
                <a:cubicBezTo>
                  <a:pt x="1595628" y="224980"/>
                  <a:pt x="1587532" y="226504"/>
                  <a:pt x="1578864" y="226504"/>
                </a:cubicBezTo>
                <a:cubicBezTo>
                  <a:pt x="1556385" y="226504"/>
                  <a:pt x="1537430" y="218408"/>
                  <a:pt x="1522000" y="202215"/>
                </a:cubicBezTo>
                <a:cubicBezTo>
                  <a:pt x="1506569" y="186023"/>
                  <a:pt x="1498854" y="165353"/>
                  <a:pt x="1498854" y="140207"/>
                </a:cubicBezTo>
                <a:cubicBezTo>
                  <a:pt x="1498854" y="115061"/>
                  <a:pt x="1506569" y="94392"/>
                  <a:pt x="1522000" y="78295"/>
                </a:cubicBezTo>
                <a:cubicBezTo>
                  <a:pt x="1537430" y="62102"/>
                  <a:pt x="1556385" y="54006"/>
                  <a:pt x="1578864" y="54006"/>
                </a:cubicBezTo>
                <a:close/>
                <a:moveTo>
                  <a:pt x="19717" y="285"/>
                </a:moveTo>
                <a:cubicBezTo>
                  <a:pt x="30575" y="285"/>
                  <a:pt x="39434" y="9239"/>
                  <a:pt x="39434" y="20192"/>
                </a:cubicBezTo>
                <a:cubicBezTo>
                  <a:pt x="39434" y="31146"/>
                  <a:pt x="30575" y="40099"/>
                  <a:pt x="19717" y="40099"/>
                </a:cubicBezTo>
                <a:lnTo>
                  <a:pt x="19717" y="40195"/>
                </a:lnTo>
                <a:cubicBezTo>
                  <a:pt x="8858" y="40195"/>
                  <a:pt x="0" y="31241"/>
                  <a:pt x="0" y="20288"/>
                </a:cubicBezTo>
                <a:cubicBezTo>
                  <a:pt x="0" y="9334"/>
                  <a:pt x="8858" y="285"/>
                  <a:pt x="19717" y="285"/>
                </a:cubicBezTo>
                <a:close/>
                <a:moveTo>
                  <a:pt x="313563" y="0"/>
                </a:moveTo>
                <a:cubicBezTo>
                  <a:pt x="323850" y="0"/>
                  <a:pt x="334423" y="2667"/>
                  <a:pt x="344900" y="7811"/>
                </a:cubicBezTo>
                <a:lnTo>
                  <a:pt x="344900" y="21241"/>
                </a:lnTo>
                <a:cubicBezTo>
                  <a:pt x="340138" y="20669"/>
                  <a:pt x="335756" y="20384"/>
                  <a:pt x="331660" y="20384"/>
                </a:cubicBezTo>
                <a:cubicBezTo>
                  <a:pt x="303562" y="20384"/>
                  <a:pt x="299752" y="39815"/>
                  <a:pt x="299752" y="58865"/>
                </a:cubicBezTo>
                <a:lnTo>
                  <a:pt x="299752" y="62008"/>
                </a:lnTo>
                <a:lnTo>
                  <a:pt x="344900" y="62008"/>
                </a:lnTo>
                <a:lnTo>
                  <a:pt x="344900" y="84582"/>
                </a:lnTo>
                <a:lnTo>
                  <a:pt x="300037" y="84582"/>
                </a:lnTo>
                <a:lnTo>
                  <a:pt x="300037" y="221742"/>
                </a:lnTo>
                <a:lnTo>
                  <a:pt x="263176" y="221742"/>
                </a:lnTo>
                <a:lnTo>
                  <a:pt x="262890" y="84582"/>
                </a:lnTo>
                <a:lnTo>
                  <a:pt x="243078" y="84582"/>
                </a:lnTo>
                <a:lnTo>
                  <a:pt x="243078" y="62008"/>
                </a:lnTo>
                <a:lnTo>
                  <a:pt x="262890" y="62008"/>
                </a:lnTo>
                <a:lnTo>
                  <a:pt x="262890" y="58865"/>
                </a:lnTo>
                <a:cubicBezTo>
                  <a:pt x="262890" y="36862"/>
                  <a:pt x="269462" y="0"/>
                  <a:pt x="313563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84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— Right — Top Tri —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8068-E4C8-8522-C277-BF02BBEBC2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5599" y="0"/>
            <a:ext cx="5486401" cy="3372728"/>
          </a:xfrm>
          <a:custGeom>
            <a:avLst/>
            <a:gdLst>
              <a:gd name="connsiteX0" fmla="*/ 0 w 5486401"/>
              <a:gd name="connsiteY0" fmla="*/ 0 h 3372728"/>
              <a:gd name="connsiteX1" fmla="*/ 1645921 w 5486401"/>
              <a:gd name="connsiteY1" fmla="*/ 0 h 3372728"/>
              <a:gd name="connsiteX2" fmla="*/ 3041295 w 5486401"/>
              <a:gd name="connsiteY2" fmla="*/ 1398455 h 3372728"/>
              <a:gd name="connsiteX3" fmla="*/ 3887812 w 5486401"/>
              <a:gd name="connsiteY3" fmla="*/ 549960 h 3372728"/>
              <a:gd name="connsiteX4" fmla="*/ 5486401 w 5486401"/>
              <a:gd name="connsiteY4" fmla="*/ 2152373 h 3372728"/>
              <a:gd name="connsiteX5" fmla="*/ 5486401 w 5486401"/>
              <a:gd name="connsiteY5" fmla="*/ 3372728 h 3372728"/>
              <a:gd name="connsiteX6" fmla="*/ 0 w 5486401"/>
              <a:gd name="connsiteY6" fmla="*/ 3372728 h 337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86401" h="3372728">
                <a:moveTo>
                  <a:pt x="0" y="0"/>
                </a:moveTo>
                <a:lnTo>
                  <a:pt x="1645921" y="0"/>
                </a:lnTo>
                <a:lnTo>
                  <a:pt x="3041295" y="1398455"/>
                </a:lnTo>
                <a:lnTo>
                  <a:pt x="3887812" y="549960"/>
                </a:lnTo>
                <a:lnTo>
                  <a:pt x="5486401" y="2152373"/>
                </a:lnTo>
                <a:lnTo>
                  <a:pt x="5486401" y="3372728"/>
                </a:lnTo>
                <a:lnTo>
                  <a:pt x="0" y="3372728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DE84D-8502-E721-67D6-00F7B98F43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066263B-2E8B-624D-6112-F82B2F5AA4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4" y="1603723"/>
            <a:ext cx="5858792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5A29181-D6B9-1DB3-A388-3FEAE7E11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6" y="392370"/>
            <a:ext cx="58587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10FBC60-0AC0-B5A1-1903-303469B602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1520" y="0"/>
            <a:ext cx="3840480" cy="2153540"/>
          </a:xfrm>
          <a:prstGeom prst="rect">
            <a:avLst/>
          </a:prstGeom>
        </p:spPr>
      </p:pic>
      <p:sp>
        <p:nvSpPr>
          <p:cNvPr id="2" name="Picture Placeholder 22">
            <a:extLst>
              <a:ext uri="{FF2B5EF4-FFF2-40B4-BE49-F238E27FC236}">
                <a16:creationId xmlns:a16="http://schemas.microsoft.com/office/drawing/2014/main" id="{F12D6232-74CB-A7F6-D4F2-F9595FDC08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05599" y="3422598"/>
            <a:ext cx="5486402" cy="3435401"/>
          </a:xfrm>
          <a:custGeom>
            <a:avLst/>
            <a:gdLst>
              <a:gd name="connsiteX0" fmla="*/ 4499889 w 5486402"/>
              <a:gd name="connsiteY0" fmla="*/ 3260753 h 3435401"/>
              <a:gd name="connsiteX1" fmla="*/ 4499889 w 5486402"/>
              <a:gd name="connsiteY1" fmla="*/ 3277132 h 3435401"/>
              <a:gd name="connsiteX2" fmla="*/ 4477359 w 5486402"/>
              <a:gd name="connsiteY2" fmla="*/ 3299777 h 3435401"/>
              <a:gd name="connsiteX3" fmla="*/ 4461037 w 5486402"/>
              <a:gd name="connsiteY3" fmla="*/ 3282535 h 3435401"/>
              <a:gd name="connsiteX4" fmla="*/ 4497877 w 5486402"/>
              <a:gd name="connsiteY4" fmla="*/ 3260868 h 3435401"/>
              <a:gd name="connsiteX5" fmla="*/ 5071060 w 5486402"/>
              <a:gd name="connsiteY5" fmla="*/ 3240752 h 3435401"/>
              <a:gd name="connsiteX6" fmla="*/ 5085141 w 5486402"/>
              <a:gd name="connsiteY6" fmla="*/ 3246672 h 3435401"/>
              <a:gd name="connsiteX7" fmla="*/ 5090888 w 5486402"/>
              <a:gd name="connsiteY7" fmla="*/ 3260983 h 3435401"/>
              <a:gd name="connsiteX8" fmla="*/ 5085141 w 5486402"/>
              <a:gd name="connsiteY8" fmla="*/ 3275293 h 3435401"/>
              <a:gd name="connsiteX9" fmla="*/ 5071060 w 5486402"/>
              <a:gd name="connsiteY9" fmla="*/ 3281213 h 3435401"/>
              <a:gd name="connsiteX10" fmla="*/ 5056921 w 5486402"/>
              <a:gd name="connsiteY10" fmla="*/ 3275293 h 3435401"/>
              <a:gd name="connsiteX11" fmla="*/ 5051116 w 5486402"/>
              <a:gd name="connsiteY11" fmla="*/ 3260983 h 3435401"/>
              <a:gd name="connsiteX12" fmla="*/ 5056921 w 5486402"/>
              <a:gd name="connsiteY12" fmla="*/ 3246672 h 3435401"/>
              <a:gd name="connsiteX13" fmla="*/ 5071060 w 5486402"/>
              <a:gd name="connsiteY13" fmla="*/ 3240752 h 3435401"/>
              <a:gd name="connsiteX14" fmla="*/ 4835649 w 5486402"/>
              <a:gd name="connsiteY14" fmla="*/ 3240752 h 3435401"/>
              <a:gd name="connsiteX15" fmla="*/ 4849730 w 5486402"/>
              <a:gd name="connsiteY15" fmla="*/ 3246672 h 3435401"/>
              <a:gd name="connsiteX16" fmla="*/ 4855477 w 5486402"/>
              <a:gd name="connsiteY16" fmla="*/ 3260983 h 3435401"/>
              <a:gd name="connsiteX17" fmla="*/ 4849730 w 5486402"/>
              <a:gd name="connsiteY17" fmla="*/ 3275293 h 3435401"/>
              <a:gd name="connsiteX18" fmla="*/ 4835649 w 5486402"/>
              <a:gd name="connsiteY18" fmla="*/ 3281213 h 3435401"/>
              <a:gd name="connsiteX19" fmla="*/ 4821511 w 5486402"/>
              <a:gd name="connsiteY19" fmla="*/ 3275293 h 3435401"/>
              <a:gd name="connsiteX20" fmla="*/ 4815705 w 5486402"/>
              <a:gd name="connsiteY20" fmla="*/ 3260983 h 3435401"/>
              <a:gd name="connsiteX21" fmla="*/ 4821511 w 5486402"/>
              <a:gd name="connsiteY21" fmla="*/ 3246672 h 3435401"/>
              <a:gd name="connsiteX22" fmla="*/ 4835649 w 5486402"/>
              <a:gd name="connsiteY22" fmla="*/ 3240752 h 3435401"/>
              <a:gd name="connsiteX23" fmla="*/ 4953296 w 5486402"/>
              <a:gd name="connsiteY23" fmla="*/ 3240695 h 3435401"/>
              <a:gd name="connsiteX24" fmla="*/ 4967377 w 5486402"/>
              <a:gd name="connsiteY24" fmla="*/ 3246615 h 3435401"/>
              <a:gd name="connsiteX25" fmla="*/ 4973183 w 5486402"/>
              <a:gd name="connsiteY25" fmla="*/ 3260925 h 3435401"/>
              <a:gd name="connsiteX26" fmla="*/ 4967377 w 5486402"/>
              <a:gd name="connsiteY26" fmla="*/ 3275236 h 3435401"/>
              <a:gd name="connsiteX27" fmla="*/ 4953296 w 5486402"/>
              <a:gd name="connsiteY27" fmla="*/ 3281156 h 3435401"/>
              <a:gd name="connsiteX28" fmla="*/ 4939216 w 5486402"/>
              <a:gd name="connsiteY28" fmla="*/ 3275236 h 3435401"/>
              <a:gd name="connsiteX29" fmla="*/ 4933411 w 5486402"/>
              <a:gd name="connsiteY29" fmla="*/ 3260925 h 3435401"/>
              <a:gd name="connsiteX30" fmla="*/ 4939216 w 5486402"/>
              <a:gd name="connsiteY30" fmla="*/ 3246615 h 3435401"/>
              <a:gd name="connsiteX31" fmla="*/ 4953296 w 5486402"/>
              <a:gd name="connsiteY31" fmla="*/ 3240695 h 3435401"/>
              <a:gd name="connsiteX32" fmla="*/ 4722311 w 5486402"/>
              <a:gd name="connsiteY32" fmla="*/ 3238798 h 3435401"/>
              <a:gd name="connsiteX33" fmla="*/ 4722369 w 5486402"/>
              <a:gd name="connsiteY33" fmla="*/ 3238798 h 3435401"/>
              <a:gd name="connsiteX34" fmla="*/ 4722340 w 5486402"/>
              <a:gd name="connsiteY34" fmla="*/ 3238809 h 3435401"/>
              <a:gd name="connsiteX35" fmla="*/ 5186294 w 5486402"/>
              <a:gd name="connsiteY35" fmla="*/ 3235292 h 3435401"/>
              <a:gd name="connsiteX36" fmla="*/ 5196811 w 5486402"/>
              <a:gd name="connsiteY36" fmla="*/ 3238913 h 3435401"/>
              <a:gd name="connsiteX37" fmla="*/ 5202329 w 5486402"/>
              <a:gd name="connsiteY37" fmla="*/ 3248224 h 3435401"/>
              <a:gd name="connsiteX38" fmla="*/ 5169683 w 5486402"/>
              <a:gd name="connsiteY38" fmla="*/ 3248224 h 3435401"/>
              <a:gd name="connsiteX39" fmla="*/ 5175719 w 5486402"/>
              <a:gd name="connsiteY39" fmla="*/ 3238913 h 3435401"/>
              <a:gd name="connsiteX40" fmla="*/ 5186294 w 5486402"/>
              <a:gd name="connsiteY40" fmla="*/ 3235292 h 3435401"/>
              <a:gd name="connsiteX41" fmla="*/ 4612882 w 5486402"/>
              <a:gd name="connsiteY41" fmla="*/ 3235292 h 3435401"/>
              <a:gd name="connsiteX42" fmla="*/ 4623400 w 5486402"/>
              <a:gd name="connsiteY42" fmla="*/ 3238913 h 3435401"/>
              <a:gd name="connsiteX43" fmla="*/ 4628917 w 5486402"/>
              <a:gd name="connsiteY43" fmla="*/ 3248224 h 3435401"/>
              <a:gd name="connsiteX44" fmla="*/ 4596272 w 5486402"/>
              <a:gd name="connsiteY44" fmla="*/ 3248224 h 3435401"/>
              <a:gd name="connsiteX45" fmla="*/ 4602307 w 5486402"/>
              <a:gd name="connsiteY45" fmla="*/ 3238913 h 3435401"/>
              <a:gd name="connsiteX46" fmla="*/ 4612882 w 5486402"/>
              <a:gd name="connsiteY46" fmla="*/ 3235292 h 3435401"/>
              <a:gd name="connsiteX47" fmla="*/ 4140968 w 5486402"/>
              <a:gd name="connsiteY47" fmla="*/ 3224603 h 3435401"/>
              <a:gd name="connsiteX48" fmla="*/ 4168210 w 5486402"/>
              <a:gd name="connsiteY48" fmla="*/ 3261213 h 3435401"/>
              <a:gd name="connsiteX49" fmla="*/ 4140968 w 5486402"/>
              <a:gd name="connsiteY49" fmla="*/ 3299778 h 3435401"/>
              <a:gd name="connsiteX50" fmla="*/ 4113955 w 5486402"/>
              <a:gd name="connsiteY50" fmla="*/ 3261213 h 3435401"/>
              <a:gd name="connsiteX51" fmla="*/ 4140968 w 5486402"/>
              <a:gd name="connsiteY51" fmla="*/ 3224603 h 3435401"/>
              <a:gd name="connsiteX52" fmla="*/ 4206488 w 5486402"/>
              <a:gd name="connsiteY52" fmla="*/ 3213682 h 3435401"/>
              <a:gd name="connsiteX53" fmla="*/ 4206488 w 5486402"/>
              <a:gd name="connsiteY53" fmla="*/ 3310064 h 3435401"/>
              <a:gd name="connsiteX54" fmla="*/ 4206488 w 5486402"/>
              <a:gd name="connsiteY54" fmla="*/ 3310122 h 3435401"/>
              <a:gd name="connsiteX55" fmla="*/ 4228557 w 5486402"/>
              <a:gd name="connsiteY55" fmla="*/ 3310122 h 3435401"/>
              <a:gd name="connsiteX56" fmla="*/ 4228557 w 5486402"/>
              <a:gd name="connsiteY56" fmla="*/ 3237821 h 3435401"/>
              <a:gd name="connsiteX57" fmla="*/ 4229534 w 5486402"/>
              <a:gd name="connsiteY57" fmla="*/ 3237246 h 3435401"/>
              <a:gd name="connsiteX58" fmla="*/ 4252696 w 5486402"/>
              <a:gd name="connsiteY58" fmla="*/ 3228222 h 3435401"/>
              <a:gd name="connsiteX59" fmla="*/ 4256375 w 5486402"/>
              <a:gd name="connsiteY59" fmla="*/ 3228051 h 3435401"/>
              <a:gd name="connsiteX60" fmla="*/ 4262812 w 5486402"/>
              <a:gd name="connsiteY60" fmla="*/ 3228395 h 3435401"/>
              <a:gd name="connsiteX61" fmla="*/ 4262812 w 5486402"/>
              <a:gd name="connsiteY61" fmla="*/ 3213739 h 3435401"/>
              <a:gd name="connsiteX62" fmla="*/ 4231603 w 5486402"/>
              <a:gd name="connsiteY62" fmla="*/ 3225234 h 3435401"/>
              <a:gd name="connsiteX63" fmla="*/ 4228557 w 5486402"/>
              <a:gd name="connsiteY63" fmla="*/ 3227475 h 3435401"/>
              <a:gd name="connsiteX64" fmla="*/ 4228557 w 5486402"/>
              <a:gd name="connsiteY64" fmla="*/ 3213682 h 3435401"/>
              <a:gd name="connsiteX65" fmla="*/ 3877568 w 5486402"/>
              <a:gd name="connsiteY65" fmla="*/ 3213682 h 3435401"/>
              <a:gd name="connsiteX66" fmla="*/ 3877568 w 5486402"/>
              <a:gd name="connsiteY66" fmla="*/ 3310064 h 3435401"/>
              <a:gd name="connsiteX67" fmla="*/ 3899580 w 5486402"/>
              <a:gd name="connsiteY67" fmla="*/ 3310064 h 3435401"/>
              <a:gd name="connsiteX68" fmla="*/ 3899580 w 5486402"/>
              <a:gd name="connsiteY68" fmla="*/ 3213682 h 3435401"/>
              <a:gd name="connsiteX69" fmla="*/ 4335113 w 5486402"/>
              <a:gd name="connsiteY69" fmla="*/ 3210521 h 3435401"/>
              <a:gd name="connsiteX70" fmla="*/ 4304365 w 5486402"/>
              <a:gd name="connsiteY70" fmla="*/ 3223223 h 3435401"/>
              <a:gd name="connsiteX71" fmla="*/ 4301261 w 5486402"/>
              <a:gd name="connsiteY71" fmla="*/ 3225752 h 3435401"/>
              <a:gd name="connsiteX72" fmla="*/ 4301261 w 5486402"/>
              <a:gd name="connsiteY72" fmla="*/ 3213682 h 3435401"/>
              <a:gd name="connsiteX73" fmla="*/ 4279191 w 5486402"/>
              <a:gd name="connsiteY73" fmla="*/ 3213682 h 3435401"/>
              <a:gd name="connsiteX74" fmla="*/ 4279191 w 5486402"/>
              <a:gd name="connsiteY74" fmla="*/ 3310008 h 3435401"/>
              <a:gd name="connsiteX75" fmla="*/ 4301261 w 5486402"/>
              <a:gd name="connsiteY75" fmla="*/ 3310008 h 3435401"/>
              <a:gd name="connsiteX76" fmla="*/ 4301261 w 5486402"/>
              <a:gd name="connsiteY76" fmla="*/ 3234603 h 3435401"/>
              <a:gd name="connsiteX77" fmla="*/ 4302066 w 5486402"/>
              <a:gd name="connsiteY77" fmla="*/ 3234028 h 3435401"/>
              <a:gd name="connsiteX78" fmla="*/ 4323388 w 5486402"/>
              <a:gd name="connsiteY78" fmla="*/ 3226729 h 3435401"/>
              <a:gd name="connsiteX79" fmla="*/ 4340113 w 5486402"/>
              <a:gd name="connsiteY79" fmla="*/ 3251385 h 3435401"/>
              <a:gd name="connsiteX80" fmla="*/ 4340113 w 5486402"/>
              <a:gd name="connsiteY80" fmla="*/ 3310065 h 3435401"/>
              <a:gd name="connsiteX81" fmla="*/ 4362183 w 5486402"/>
              <a:gd name="connsiteY81" fmla="*/ 3310065 h 3435401"/>
              <a:gd name="connsiteX82" fmla="*/ 4362183 w 5486402"/>
              <a:gd name="connsiteY82" fmla="*/ 3243856 h 3435401"/>
              <a:gd name="connsiteX83" fmla="*/ 4361436 w 5486402"/>
              <a:gd name="connsiteY83" fmla="*/ 3236097 h 3435401"/>
              <a:gd name="connsiteX84" fmla="*/ 4361149 w 5486402"/>
              <a:gd name="connsiteY84" fmla="*/ 3234775 h 3435401"/>
              <a:gd name="connsiteX85" fmla="*/ 4362298 w 5486402"/>
              <a:gd name="connsiteY85" fmla="*/ 3234028 h 3435401"/>
              <a:gd name="connsiteX86" fmla="*/ 4383563 w 5486402"/>
              <a:gd name="connsiteY86" fmla="*/ 3226729 h 3435401"/>
              <a:gd name="connsiteX87" fmla="*/ 4401035 w 5486402"/>
              <a:gd name="connsiteY87" fmla="*/ 3251385 h 3435401"/>
              <a:gd name="connsiteX88" fmla="*/ 4401035 w 5486402"/>
              <a:gd name="connsiteY88" fmla="*/ 3310065 h 3435401"/>
              <a:gd name="connsiteX89" fmla="*/ 4401092 w 5486402"/>
              <a:gd name="connsiteY89" fmla="*/ 3310065 h 3435401"/>
              <a:gd name="connsiteX90" fmla="*/ 4423162 w 5486402"/>
              <a:gd name="connsiteY90" fmla="*/ 3310065 h 3435401"/>
              <a:gd name="connsiteX91" fmla="*/ 4423162 w 5486402"/>
              <a:gd name="connsiteY91" fmla="*/ 3243856 h 3435401"/>
              <a:gd name="connsiteX92" fmla="*/ 4395115 w 5486402"/>
              <a:gd name="connsiteY92" fmla="*/ 3210521 h 3435401"/>
              <a:gd name="connsiteX93" fmla="*/ 4361149 w 5486402"/>
              <a:gd name="connsiteY93" fmla="*/ 3225120 h 3435401"/>
              <a:gd name="connsiteX94" fmla="*/ 4359309 w 5486402"/>
              <a:gd name="connsiteY94" fmla="*/ 3226384 h 3435401"/>
              <a:gd name="connsiteX95" fmla="*/ 4358332 w 5486402"/>
              <a:gd name="connsiteY95" fmla="*/ 3224372 h 3435401"/>
              <a:gd name="connsiteX96" fmla="*/ 4335113 w 5486402"/>
              <a:gd name="connsiteY96" fmla="*/ 3210521 h 3435401"/>
              <a:gd name="connsiteX97" fmla="*/ 3979583 w 5486402"/>
              <a:gd name="connsiteY97" fmla="*/ 3210521 h 3435401"/>
              <a:gd name="connsiteX98" fmla="*/ 3946478 w 5486402"/>
              <a:gd name="connsiteY98" fmla="*/ 3223280 h 3435401"/>
              <a:gd name="connsiteX99" fmla="*/ 3943432 w 5486402"/>
              <a:gd name="connsiteY99" fmla="*/ 3225522 h 3435401"/>
              <a:gd name="connsiteX100" fmla="*/ 3943432 w 5486402"/>
              <a:gd name="connsiteY100" fmla="*/ 3213682 h 3435401"/>
              <a:gd name="connsiteX101" fmla="*/ 3921362 w 5486402"/>
              <a:gd name="connsiteY101" fmla="*/ 3213682 h 3435401"/>
              <a:gd name="connsiteX102" fmla="*/ 3921362 w 5486402"/>
              <a:gd name="connsiteY102" fmla="*/ 3310065 h 3435401"/>
              <a:gd name="connsiteX103" fmla="*/ 3943432 w 5486402"/>
              <a:gd name="connsiteY103" fmla="*/ 3310065 h 3435401"/>
              <a:gd name="connsiteX104" fmla="*/ 3943432 w 5486402"/>
              <a:gd name="connsiteY104" fmla="*/ 3234545 h 3435401"/>
              <a:gd name="connsiteX105" fmla="*/ 3944409 w 5486402"/>
              <a:gd name="connsiteY105" fmla="*/ 3233970 h 3435401"/>
              <a:gd name="connsiteX106" fmla="*/ 3969123 w 5486402"/>
              <a:gd name="connsiteY106" fmla="*/ 3226729 h 3435401"/>
              <a:gd name="connsiteX107" fmla="*/ 3985618 w 5486402"/>
              <a:gd name="connsiteY107" fmla="*/ 3251385 h 3435401"/>
              <a:gd name="connsiteX108" fmla="*/ 3985618 w 5486402"/>
              <a:gd name="connsiteY108" fmla="*/ 3310065 h 3435401"/>
              <a:gd name="connsiteX109" fmla="*/ 4007630 w 5486402"/>
              <a:gd name="connsiteY109" fmla="*/ 3310065 h 3435401"/>
              <a:gd name="connsiteX110" fmla="*/ 4007630 w 5486402"/>
              <a:gd name="connsiteY110" fmla="*/ 3243856 h 3435401"/>
              <a:gd name="connsiteX111" fmla="*/ 3979583 w 5486402"/>
              <a:gd name="connsiteY111" fmla="*/ 3210521 h 3435401"/>
              <a:gd name="connsiteX112" fmla="*/ 4140968 w 5486402"/>
              <a:gd name="connsiteY112" fmla="*/ 3210464 h 3435401"/>
              <a:gd name="connsiteX113" fmla="*/ 4092058 w 5486402"/>
              <a:gd name="connsiteY113" fmla="*/ 3260753 h 3435401"/>
              <a:gd name="connsiteX114" fmla="*/ 4140968 w 5486402"/>
              <a:gd name="connsiteY114" fmla="*/ 3312652 h 3435401"/>
              <a:gd name="connsiteX115" fmla="*/ 4189878 w 5486402"/>
              <a:gd name="connsiteY115" fmla="*/ 3260753 h 3435401"/>
              <a:gd name="connsiteX116" fmla="*/ 4140968 w 5486402"/>
              <a:gd name="connsiteY116" fmla="*/ 3210464 h 3435401"/>
              <a:gd name="connsiteX117" fmla="*/ 4483624 w 5486402"/>
              <a:gd name="connsiteY117" fmla="*/ 3210406 h 3435401"/>
              <a:gd name="connsiteX118" fmla="*/ 4450692 w 5486402"/>
              <a:gd name="connsiteY118" fmla="*/ 3220119 h 3435401"/>
              <a:gd name="connsiteX119" fmla="*/ 4450692 w 5486402"/>
              <a:gd name="connsiteY119" fmla="*/ 3227591 h 3435401"/>
              <a:gd name="connsiteX120" fmla="*/ 4478394 w 5486402"/>
              <a:gd name="connsiteY120" fmla="*/ 3223740 h 3435401"/>
              <a:gd name="connsiteX121" fmla="*/ 4499946 w 5486402"/>
              <a:gd name="connsiteY121" fmla="*/ 3242821 h 3435401"/>
              <a:gd name="connsiteX122" fmla="*/ 4499946 w 5486402"/>
              <a:gd name="connsiteY122" fmla="*/ 3250695 h 3435401"/>
              <a:gd name="connsiteX123" fmla="*/ 4498107 w 5486402"/>
              <a:gd name="connsiteY123" fmla="*/ 3250695 h 3435401"/>
              <a:gd name="connsiteX124" fmla="*/ 4439772 w 5486402"/>
              <a:gd name="connsiteY124" fmla="*/ 3286271 h 3435401"/>
              <a:gd name="connsiteX125" fmla="*/ 4467819 w 5486402"/>
              <a:gd name="connsiteY125" fmla="*/ 3312651 h 3435401"/>
              <a:gd name="connsiteX126" fmla="*/ 4467819 w 5486402"/>
              <a:gd name="connsiteY126" fmla="*/ 3312536 h 3435401"/>
              <a:gd name="connsiteX127" fmla="*/ 4498165 w 5486402"/>
              <a:gd name="connsiteY127" fmla="*/ 3295984 h 3435401"/>
              <a:gd name="connsiteX128" fmla="*/ 4501670 w 5486402"/>
              <a:gd name="connsiteY128" fmla="*/ 3291156 h 3435401"/>
              <a:gd name="connsiteX129" fmla="*/ 4501670 w 5486402"/>
              <a:gd name="connsiteY129" fmla="*/ 3309950 h 3435401"/>
              <a:gd name="connsiteX130" fmla="*/ 4521211 w 5486402"/>
              <a:gd name="connsiteY130" fmla="*/ 3309950 h 3435401"/>
              <a:gd name="connsiteX131" fmla="*/ 4521211 w 5486402"/>
              <a:gd name="connsiteY131" fmla="*/ 3239948 h 3435401"/>
              <a:gd name="connsiteX132" fmla="*/ 4483624 w 5486402"/>
              <a:gd name="connsiteY132" fmla="*/ 3210406 h 3435401"/>
              <a:gd name="connsiteX133" fmla="*/ 5185776 w 5486402"/>
              <a:gd name="connsiteY133" fmla="*/ 3208969 h 3435401"/>
              <a:gd name="connsiteX134" fmla="*/ 5148591 w 5486402"/>
              <a:gd name="connsiteY134" fmla="*/ 3223683 h 3435401"/>
              <a:gd name="connsiteX135" fmla="*/ 5134395 w 5486402"/>
              <a:gd name="connsiteY135" fmla="*/ 3261500 h 3435401"/>
              <a:gd name="connsiteX136" fmla="*/ 5149511 w 5486402"/>
              <a:gd name="connsiteY136" fmla="*/ 3298398 h 3435401"/>
              <a:gd name="connsiteX137" fmla="*/ 5188190 w 5486402"/>
              <a:gd name="connsiteY137" fmla="*/ 3313054 h 3435401"/>
              <a:gd name="connsiteX138" fmla="*/ 5213881 w 5486402"/>
              <a:gd name="connsiteY138" fmla="*/ 3307881 h 3435401"/>
              <a:gd name="connsiteX139" fmla="*/ 5231525 w 5486402"/>
              <a:gd name="connsiteY139" fmla="*/ 3294087 h 3435401"/>
              <a:gd name="connsiteX140" fmla="*/ 5231468 w 5486402"/>
              <a:gd name="connsiteY140" fmla="*/ 3294030 h 3435401"/>
              <a:gd name="connsiteX141" fmla="*/ 5232445 w 5486402"/>
              <a:gd name="connsiteY141" fmla="*/ 3290524 h 3435401"/>
              <a:gd name="connsiteX142" fmla="*/ 5230433 w 5486402"/>
              <a:gd name="connsiteY142" fmla="*/ 3287593 h 3435401"/>
              <a:gd name="connsiteX143" fmla="*/ 5213823 w 5486402"/>
              <a:gd name="connsiteY143" fmla="*/ 3276673 h 3435401"/>
              <a:gd name="connsiteX144" fmla="*/ 5209915 w 5486402"/>
              <a:gd name="connsiteY144" fmla="*/ 3275581 h 3435401"/>
              <a:gd name="connsiteX145" fmla="*/ 5206237 w 5486402"/>
              <a:gd name="connsiteY145" fmla="*/ 3277535 h 3435401"/>
              <a:gd name="connsiteX146" fmla="*/ 5197961 w 5486402"/>
              <a:gd name="connsiteY146" fmla="*/ 3283339 h 3435401"/>
              <a:gd name="connsiteX147" fmla="*/ 5188593 w 5486402"/>
              <a:gd name="connsiteY147" fmla="*/ 3285179 h 3435401"/>
              <a:gd name="connsiteX148" fmla="*/ 5175661 w 5486402"/>
              <a:gd name="connsiteY148" fmla="*/ 3281213 h 3435401"/>
              <a:gd name="connsiteX149" fmla="*/ 5168937 w 5486402"/>
              <a:gd name="connsiteY149" fmla="*/ 3270408 h 3435401"/>
              <a:gd name="connsiteX150" fmla="*/ 5230318 w 5486402"/>
              <a:gd name="connsiteY150" fmla="*/ 3270408 h 3435401"/>
              <a:gd name="connsiteX151" fmla="*/ 5234284 w 5486402"/>
              <a:gd name="connsiteY151" fmla="*/ 3268454 h 3435401"/>
              <a:gd name="connsiteX152" fmla="*/ 5235663 w 5486402"/>
              <a:gd name="connsiteY152" fmla="*/ 3263281 h 3435401"/>
              <a:gd name="connsiteX153" fmla="*/ 5235663 w 5486402"/>
              <a:gd name="connsiteY153" fmla="*/ 3257649 h 3435401"/>
              <a:gd name="connsiteX154" fmla="*/ 5221812 w 5486402"/>
              <a:gd name="connsiteY154" fmla="*/ 3223050 h 3435401"/>
              <a:gd name="connsiteX155" fmla="*/ 5185776 w 5486402"/>
              <a:gd name="connsiteY155" fmla="*/ 3208969 h 3435401"/>
              <a:gd name="connsiteX156" fmla="*/ 4948641 w 5486402"/>
              <a:gd name="connsiteY156" fmla="*/ 3208969 h 3435401"/>
              <a:gd name="connsiteX157" fmla="*/ 4913180 w 5486402"/>
              <a:gd name="connsiteY157" fmla="*/ 3224027 h 3435401"/>
              <a:gd name="connsiteX158" fmla="*/ 4898812 w 5486402"/>
              <a:gd name="connsiteY158" fmla="*/ 3260983 h 3435401"/>
              <a:gd name="connsiteX159" fmla="*/ 4913180 w 5486402"/>
              <a:gd name="connsiteY159" fmla="*/ 3297938 h 3435401"/>
              <a:gd name="connsiteX160" fmla="*/ 4948641 w 5486402"/>
              <a:gd name="connsiteY160" fmla="*/ 3312996 h 3435401"/>
              <a:gd name="connsiteX161" fmla="*/ 4961803 w 5486402"/>
              <a:gd name="connsiteY161" fmla="*/ 3310697 h 3435401"/>
              <a:gd name="connsiteX162" fmla="*/ 4972665 w 5486402"/>
              <a:gd name="connsiteY162" fmla="*/ 3303743 h 3435401"/>
              <a:gd name="connsiteX163" fmla="*/ 4972665 w 5486402"/>
              <a:gd name="connsiteY163" fmla="*/ 3305410 h 3435401"/>
              <a:gd name="connsiteX164" fmla="*/ 4974101 w 5486402"/>
              <a:gd name="connsiteY164" fmla="*/ 3308743 h 3435401"/>
              <a:gd name="connsiteX165" fmla="*/ 4977493 w 5486402"/>
              <a:gd name="connsiteY165" fmla="*/ 3310122 h 3435401"/>
              <a:gd name="connsiteX166" fmla="*/ 5002551 w 5486402"/>
              <a:gd name="connsiteY166" fmla="*/ 3310122 h 3435401"/>
              <a:gd name="connsiteX167" fmla="*/ 5005769 w 5486402"/>
              <a:gd name="connsiteY167" fmla="*/ 3308743 h 3435401"/>
              <a:gd name="connsiteX168" fmla="*/ 5007091 w 5486402"/>
              <a:gd name="connsiteY168" fmla="*/ 3305410 h 3435401"/>
              <a:gd name="connsiteX169" fmla="*/ 5007091 w 5486402"/>
              <a:gd name="connsiteY169" fmla="*/ 3216326 h 3435401"/>
              <a:gd name="connsiteX170" fmla="*/ 5005769 w 5486402"/>
              <a:gd name="connsiteY170" fmla="*/ 3212993 h 3435401"/>
              <a:gd name="connsiteX171" fmla="*/ 5002436 w 5486402"/>
              <a:gd name="connsiteY171" fmla="*/ 3211671 h 3435401"/>
              <a:gd name="connsiteX172" fmla="*/ 4977321 w 5486402"/>
              <a:gd name="connsiteY172" fmla="*/ 3211671 h 3435401"/>
              <a:gd name="connsiteX173" fmla="*/ 4973987 w 5486402"/>
              <a:gd name="connsiteY173" fmla="*/ 3212993 h 3435401"/>
              <a:gd name="connsiteX174" fmla="*/ 4972665 w 5486402"/>
              <a:gd name="connsiteY174" fmla="*/ 3216326 h 3435401"/>
              <a:gd name="connsiteX175" fmla="*/ 4972665 w 5486402"/>
              <a:gd name="connsiteY175" fmla="*/ 3218108 h 3435401"/>
              <a:gd name="connsiteX176" fmla="*/ 4961803 w 5486402"/>
              <a:gd name="connsiteY176" fmla="*/ 3211268 h 3435401"/>
              <a:gd name="connsiteX177" fmla="*/ 4948641 w 5486402"/>
              <a:gd name="connsiteY177" fmla="*/ 3208969 h 3435401"/>
              <a:gd name="connsiteX178" fmla="*/ 4734898 w 5486402"/>
              <a:gd name="connsiteY178" fmla="*/ 3208969 h 3435401"/>
              <a:gd name="connsiteX179" fmla="*/ 4718231 w 5486402"/>
              <a:gd name="connsiteY179" fmla="*/ 3212648 h 3435401"/>
              <a:gd name="connsiteX180" fmla="*/ 4706276 w 5486402"/>
              <a:gd name="connsiteY180" fmla="*/ 3223453 h 3435401"/>
              <a:gd name="connsiteX181" fmla="*/ 4706276 w 5486402"/>
              <a:gd name="connsiteY181" fmla="*/ 3216326 h 3435401"/>
              <a:gd name="connsiteX182" fmla="*/ 4704954 w 5486402"/>
              <a:gd name="connsiteY182" fmla="*/ 3212993 h 3435401"/>
              <a:gd name="connsiteX183" fmla="*/ 4701621 w 5486402"/>
              <a:gd name="connsiteY183" fmla="*/ 3211671 h 3435401"/>
              <a:gd name="connsiteX184" fmla="*/ 4676505 w 5486402"/>
              <a:gd name="connsiteY184" fmla="*/ 3211671 h 3435401"/>
              <a:gd name="connsiteX185" fmla="*/ 4673171 w 5486402"/>
              <a:gd name="connsiteY185" fmla="*/ 3212993 h 3435401"/>
              <a:gd name="connsiteX186" fmla="*/ 4671849 w 5486402"/>
              <a:gd name="connsiteY186" fmla="*/ 3216326 h 3435401"/>
              <a:gd name="connsiteX187" fmla="*/ 4671849 w 5486402"/>
              <a:gd name="connsiteY187" fmla="*/ 3305524 h 3435401"/>
              <a:gd name="connsiteX188" fmla="*/ 4673171 w 5486402"/>
              <a:gd name="connsiteY188" fmla="*/ 3308858 h 3435401"/>
              <a:gd name="connsiteX189" fmla="*/ 4676505 w 5486402"/>
              <a:gd name="connsiteY189" fmla="*/ 3310180 h 3435401"/>
              <a:gd name="connsiteX190" fmla="*/ 4701621 w 5486402"/>
              <a:gd name="connsiteY190" fmla="*/ 3310180 h 3435401"/>
              <a:gd name="connsiteX191" fmla="*/ 4704954 w 5486402"/>
              <a:gd name="connsiteY191" fmla="*/ 3308858 h 3435401"/>
              <a:gd name="connsiteX192" fmla="*/ 4706276 w 5486402"/>
              <a:gd name="connsiteY192" fmla="*/ 3305524 h 3435401"/>
              <a:gd name="connsiteX193" fmla="*/ 4706276 w 5486402"/>
              <a:gd name="connsiteY193" fmla="*/ 3254948 h 3435401"/>
              <a:gd name="connsiteX194" fmla="*/ 4710816 w 5486402"/>
              <a:gd name="connsiteY194" fmla="*/ 3243166 h 3435401"/>
              <a:gd name="connsiteX195" fmla="*/ 4722340 w 5486402"/>
              <a:gd name="connsiteY195" fmla="*/ 3238809 h 3435401"/>
              <a:gd name="connsiteX196" fmla="*/ 4733748 w 5486402"/>
              <a:gd name="connsiteY196" fmla="*/ 3243166 h 3435401"/>
              <a:gd name="connsiteX197" fmla="*/ 4738174 w 5486402"/>
              <a:gd name="connsiteY197" fmla="*/ 3254948 h 3435401"/>
              <a:gd name="connsiteX198" fmla="*/ 4738174 w 5486402"/>
              <a:gd name="connsiteY198" fmla="*/ 3305582 h 3435401"/>
              <a:gd name="connsiteX199" fmla="*/ 4739495 w 5486402"/>
              <a:gd name="connsiteY199" fmla="*/ 3308916 h 3435401"/>
              <a:gd name="connsiteX200" fmla="*/ 4742829 w 5486402"/>
              <a:gd name="connsiteY200" fmla="*/ 3310238 h 3435401"/>
              <a:gd name="connsiteX201" fmla="*/ 4767945 w 5486402"/>
              <a:gd name="connsiteY201" fmla="*/ 3310238 h 3435401"/>
              <a:gd name="connsiteX202" fmla="*/ 4771279 w 5486402"/>
              <a:gd name="connsiteY202" fmla="*/ 3308916 h 3435401"/>
              <a:gd name="connsiteX203" fmla="*/ 4772600 w 5486402"/>
              <a:gd name="connsiteY203" fmla="*/ 3305582 h 3435401"/>
              <a:gd name="connsiteX204" fmla="*/ 4772600 w 5486402"/>
              <a:gd name="connsiteY204" fmla="*/ 3252132 h 3435401"/>
              <a:gd name="connsiteX205" fmla="*/ 4763060 w 5486402"/>
              <a:gd name="connsiteY205" fmla="*/ 3220004 h 3435401"/>
              <a:gd name="connsiteX206" fmla="*/ 4734898 w 5486402"/>
              <a:gd name="connsiteY206" fmla="*/ 3208969 h 3435401"/>
              <a:gd name="connsiteX207" fmla="*/ 4612364 w 5486402"/>
              <a:gd name="connsiteY207" fmla="*/ 3208969 h 3435401"/>
              <a:gd name="connsiteX208" fmla="*/ 4575179 w 5486402"/>
              <a:gd name="connsiteY208" fmla="*/ 3223683 h 3435401"/>
              <a:gd name="connsiteX209" fmla="*/ 4560983 w 5486402"/>
              <a:gd name="connsiteY209" fmla="*/ 3261500 h 3435401"/>
              <a:gd name="connsiteX210" fmla="*/ 4576099 w 5486402"/>
              <a:gd name="connsiteY210" fmla="*/ 3298398 h 3435401"/>
              <a:gd name="connsiteX211" fmla="*/ 4614779 w 5486402"/>
              <a:gd name="connsiteY211" fmla="*/ 3313054 h 3435401"/>
              <a:gd name="connsiteX212" fmla="*/ 4640469 w 5486402"/>
              <a:gd name="connsiteY212" fmla="*/ 3307881 h 3435401"/>
              <a:gd name="connsiteX213" fmla="*/ 4658113 w 5486402"/>
              <a:gd name="connsiteY213" fmla="*/ 3294087 h 3435401"/>
              <a:gd name="connsiteX214" fmla="*/ 4658056 w 5486402"/>
              <a:gd name="connsiteY214" fmla="*/ 3294030 h 3435401"/>
              <a:gd name="connsiteX215" fmla="*/ 4659033 w 5486402"/>
              <a:gd name="connsiteY215" fmla="*/ 3290524 h 3435401"/>
              <a:gd name="connsiteX216" fmla="*/ 4657022 w 5486402"/>
              <a:gd name="connsiteY216" fmla="*/ 3287593 h 3435401"/>
              <a:gd name="connsiteX217" fmla="*/ 4640411 w 5486402"/>
              <a:gd name="connsiteY217" fmla="*/ 3276673 h 3435401"/>
              <a:gd name="connsiteX218" fmla="*/ 4636503 w 5486402"/>
              <a:gd name="connsiteY218" fmla="*/ 3275581 h 3435401"/>
              <a:gd name="connsiteX219" fmla="*/ 4632825 w 5486402"/>
              <a:gd name="connsiteY219" fmla="*/ 3277535 h 3435401"/>
              <a:gd name="connsiteX220" fmla="*/ 4624549 w 5486402"/>
              <a:gd name="connsiteY220" fmla="*/ 3283339 h 3435401"/>
              <a:gd name="connsiteX221" fmla="*/ 4615181 w 5486402"/>
              <a:gd name="connsiteY221" fmla="*/ 3285179 h 3435401"/>
              <a:gd name="connsiteX222" fmla="*/ 4602250 w 5486402"/>
              <a:gd name="connsiteY222" fmla="*/ 3281213 h 3435401"/>
              <a:gd name="connsiteX223" fmla="*/ 4595525 w 5486402"/>
              <a:gd name="connsiteY223" fmla="*/ 3270408 h 3435401"/>
              <a:gd name="connsiteX224" fmla="*/ 4656906 w 5486402"/>
              <a:gd name="connsiteY224" fmla="*/ 3270408 h 3435401"/>
              <a:gd name="connsiteX225" fmla="*/ 4660872 w 5486402"/>
              <a:gd name="connsiteY225" fmla="*/ 3268454 h 3435401"/>
              <a:gd name="connsiteX226" fmla="*/ 4662251 w 5486402"/>
              <a:gd name="connsiteY226" fmla="*/ 3263281 h 3435401"/>
              <a:gd name="connsiteX227" fmla="*/ 4662251 w 5486402"/>
              <a:gd name="connsiteY227" fmla="*/ 3257649 h 3435401"/>
              <a:gd name="connsiteX228" fmla="*/ 4648400 w 5486402"/>
              <a:gd name="connsiteY228" fmla="*/ 3223050 h 3435401"/>
              <a:gd name="connsiteX229" fmla="*/ 4612364 w 5486402"/>
              <a:gd name="connsiteY229" fmla="*/ 3208969 h 3435401"/>
              <a:gd name="connsiteX230" fmla="*/ 5064853 w 5486402"/>
              <a:gd name="connsiteY230" fmla="*/ 3208854 h 3435401"/>
              <a:gd name="connsiteX231" fmla="*/ 5030541 w 5486402"/>
              <a:gd name="connsiteY231" fmla="*/ 3223510 h 3435401"/>
              <a:gd name="connsiteX232" fmla="*/ 5016575 w 5486402"/>
              <a:gd name="connsiteY232" fmla="*/ 3260867 h 3435401"/>
              <a:gd name="connsiteX233" fmla="*/ 5030541 w 5486402"/>
              <a:gd name="connsiteY233" fmla="*/ 3298283 h 3435401"/>
              <a:gd name="connsiteX234" fmla="*/ 5064853 w 5486402"/>
              <a:gd name="connsiteY234" fmla="*/ 3312938 h 3435401"/>
              <a:gd name="connsiteX235" fmla="*/ 5079509 w 5486402"/>
              <a:gd name="connsiteY235" fmla="*/ 3310180 h 3435401"/>
              <a:gd name="connsiteX236" fmla="*/ 5090371 w 5486402"/>
              <a:gd name="connsiteY236" fmla="*/ 3302708 h 3435401"/>
              <a:gd name="connsiteX237" fmla="*/ 5090371 w 5486402"/>
              <a:gd name="connsiteY237" fmla="*/ 3307076 h 3435401"/>
              <a:gd name="connsiteX238" fmla="*/ 5084796 w 5486402"/>
              <a:gd name="connsiteY238" fmla="*/ 3322134 h 3435401"/>
              <a:gd name="connsiteX239" fmla="*/ 5068875 w 5486402"/>
              <a:gd name="connsiteY239" fmla="*/ 3327422 h 3435401"/>
              <a:gd name="connsiteX240" fmla="*/ 5058129 w 5486402"/>
              <a:gd name="connsiteY240" fmla="*/ 3325180 h 3435401"/>
              <a:gd name="connsiteX241" fmla="*/ 5048128 w 5486402"/>
              <a:gd name="connsiteY241" fmla="*/ 3318226 h 3435401"/>
              <a:gd name="connsiteX242" fmla="*/ 5044507 w 5486402"/>
              <a:gd name="connsiteY242" fmla="*/ 3316789 h 3435401"/>
              <a:gd name="connsiteX243" fmla="*/ 5040427 w 5486402"/>
              <a:gd name="connsiteY243" fmla="*/ 3318111 h 3435401"/>
              <a:gd name="connsiteX244" fmla="*/ 5022955 w 5486402"/>
              <a:gd name="connsiteY244" fmla="*/ 3329778 h 3435401"/>
              <a:gd name="connsiteX245" fmla="*/ 5019506 w 5486402"/>
              <a:gd name="connsiteY245" fmla="*/ 3334261 h 3435401"/>
              <a:gd name="connsiteX246" fmla="*/ 5021058 w 5486402"/>
              <a:gd name="connsiteY246" fmla="*/ 3339089 h 3435401"/>
              <a:gd name="connsiteX247" fmla="*/ 5041174 w 5486402"/>
              <a:gd name="connsiteY247" fmla="*/ 3352653 h 3435401"/>
              <a:gd name="connsiteX248" fmla="*/ 5068761 w 5486402"/>
              <a:gd name="connsiteY248" fmla="*/ 3357652 h 3435401"/>
              <a:gd name="connsiteX249" fmla="*/ 5109222 w 5486402"/>
              <a:gd name="connsiteY249" fmla="*/ 3344089 h 3435401"/>
              <a:gd name="connsiteX250" fmla="*/ 5124682 w 5486402"/>
              <a:gd name="connsiteY250" fmla="*/ 3307191 h 3435401"/>
              <a:gd name="connsiteX251" fmla="*/ 5124682 w 5486402"/>
              <a:gd name="connsiteY251" fmla="*/ 3216153 h 3435401"/>
              <a:gd name="connsiteX252" fmla="*/ 5123360 w 5486402"/>
              <a:gd name="connsiteY252" fmla="*/ 3212992 h 3435401"/>
              <a:gd name="connsiteX253" fmla="*/ 5120085 w 5486402"/>
              <a:gd name="connsiteY253" fmla="*/ 3211670 h 3435401"/>
              <a:gd name="connsiteX254" fmla="*/ 5095601 w 5486402"/>
              <a:gd name="connsiteY254" fmla="*/ 3211670 h 3435401"/>
              <a:gd name="connsiteX255" fmla="*/ 5092440 w 5486402"/>
              <a:gd name="connsiteY255" fmla="*/ 3212992 h 3435401"/>
              <a:gd name="connsiteX256" fmla="*/ 5091118 w 5486402"/>
              <a:gd name="connsiteY256" fmla="*/ 3216153 h 3435401"/>
              <a:gd name="connsiteX257" fmla="*/ 5091118 w 5486402"/>
              <a:gd name="connsiteY257" fmla="*/ 3219085 h 3435401"/>
              <a:gd name="connsiteX258" fmla="*/ 5080600 w 5486402"/>
              <a:gd name="connsiteY258" fmla="*/ 3211613 h 3435401"/>
              <a:gd name="connsiteX259" fmla="*/ 5064853 w 5486402"/>
              <a:gd name="connsiteY259" fmla="*/ 3208854 h 3435401"/>
              <a:gd name="connsiteX260" fmla="*/ 4829442 w 5486402"/>
              <a:gd name="connsiteY260" fmla="*/ 3208854 h 3435401"/>
              <a:gd name="connsiteX261" fmla="*/ 4795130 w 5486402"/>
              <a:gd name="connsiteY261" fmla="*/ 3223510 h 3435401"/>
              <a:gd name="connsiteX262" fmla="*/ 4781164 w 5486402"/>
              <a:gd name="connsiteY262" fmla="*/ 3260867 h 3435401"/>
              <a:gd name="connsiteX263" fmla="*/ 4795130 w 5486402"/>
              <a:gd name="connsiteY263" fmla="*/ 3298283 h 3435401"/>
              <a:gd name="connsiteX264" fmla="*/ 4829442 w 5486402"/>
              <a:gd name="connsiteY264" fmla="*/ 3312938 h 3435401"/>
              <a:gd name="connsiteX265" fmla="*/ 4844098 w 5486402"/>
              <a:gd name="connsiteY265" fmla="*/ 3310180 h 3435401"/>
              <a:gd name="connsiteX266" fmla="*/ 4854960 w 5486402"/>
              <a:gd name="connsiteY266" fmla="*/ 3302708 h 3435401"/>
              <a:gd name="connsiteX267" fmla="*/ 4854960 w 5486402"/>
              <a:gd name="connsiteY267" fmla="*/ 3307076 h 3435401"/>
              <a:gd name="connsiteX268" fmla="*/ 4849385 w 5486402"/>
              <a:gd name="connsiteY268" fmla="*/ 3322134 h 3435401"/>
              <a:gd name="connsiteX269" fmla="*/ 4833465 w 5486402"/>
              <a:gd name="connsiteY269" fmla="*/ 3327422 h 3435401"/>
              <a:gd name="connsiteX270" fmla="*/ 4822717 w 5486402"/>
              <a:gd name="connsiteY270" fmla="*/ 3325180 h 3435401"/>
              <a:gd name="connsiteX271" fmla="*/ 4812717 w 5486402"/>
              <a:gd name="connsiteY271" fmla="*/ 3318226 h 3435401"/>
              <a:gd name="connsiteX272" fmla="*/ 4809097 w 5486402"/>
              <a:gd name="connsiteY272" fmla="*/ 3316789 h 3435401"/>
              <a:gd name="connsiteX273" fmla="*/ 4805016 w 5486402"/>
              <a:gd name="connsiteY273" fmla="*/ 3318111 h 3435401"/>
              <a:gd name="connsiteX274" fmla="*/ 4787544 w 5486402"/>
              <a:gd name="connsiteY274" fmla="*/ 3329778 h 3435401"/>
              <a:gd name="connsiteX275" fmla="*/ 4784095 w 5486402"/>
              <a:gd name="connsiteY275" fmla="*/ 3334261 h 3435401"/>
              <a:gd name="connsiteX276" fmla="*/ 4785647 w 5486402"/>
              <a:gd name="connsiteY276" fmla="*/ 3339089 h 3435401"/>
              <a:gd name="connsiteX277" fmla="*/ 4805763 w 5486402"/>
              <a:gd name="connsiteY277" fmla="*/ 3352653 h 3435401"/>
              <a:gd name="connsiteX278" fmla="*/ 4833350 w 5486402"/>
              <a:gd name="connsiteY278" fmla="*/ 3357652 h 3435401"/>
              <a:gd name="connsiteX279" fmla="*/ 4873811 w 5486402"/>
              <a:gd name="connsiteY279" fmla="*/ 3344089 h 3435401"/>
              <a:gd name="connsiteX280" fmla="*/ 4889271 w 5486402"/>
              <a:gd name="connsiteY280" fmla="*/ 3307191 h 3435401"/>
              <a:gd name="connsiteX281" fmla="*/ 4889271 w 5486402"/>
              <a:gd name="connsiteY281" fmla="*/ 3216153 h 3435401"/>
              <a:gd name="connsiteX282" fmla="*/ 4887950 w 5486402"/>
              <a:gd name="connsiteY282" fmla="*/ 3212992 h 3435401"/>
              <a:gd name="connsiteX283" fmla="*/ 4884673 w 5486402"/>
              <a:gd name="connsiteY283" fmla="*/ 3211670 h 3435401"/>
              <a:gd name="connsiteX284" fmla="*/ 4860190 w 5486402"/>
              <a:gd name="connsiteY284" fmla="*/ 3211670 h 3435401"/>
              <a:gd name="connsiteX285" fmla="*/ 4857029 w 5486402"/>
              <a:gd name="connsiteY285" fmla="*/ 3212992 h 3435401"/>
              <a:gd name="connsiteX286" fmla="*/ 4855707 w 5486402"/>
              <a:gd name="connsiteY286" fmla="*/ 3216153 h 3435401"/>
              <a:gd name="connsiteX287" fmla="*/ 4855707 w 5486402"/>
              <a:gd name="connsiteY287" fmla="*/ 3219085 h 3435401"/>
              <a:gd name="connsiteX288" fmla="*/ 4845189 w 5486402"/>
              <a:gd name="connsiteY288" fmla="*/ 3211613 h 3435401"/>
              <a:gd name="connsiteX289" fmla="*/ 4829442 w 5486402"/>
              <a:gd name="connsiteY289" fmla="*/ 3208854 h 3435401"/>
              <a:gd name="connsiteX290" fmla="*/ 3888660 w 5486402"/>
              <a:gd name="connsiteY290" fmla="*/ 3176439 h 3435401"/>
              <a:gd name="connsiteX291" fmla="*/ 3876763 w 5486402"/>
              <a:gd name="connsiteY291" fmla="*/ 3188509 h 3435401"/>
              <a:gd name="connsiteX292" fmla="*/ 3888660 w 5486402"/>
              <a:gd name="connsiteY292" fmla="*/ 3200521 h 3435401"/>
              <a:gd name="connsiteX293" fmla="*/ 3888660 w 5486402"/>
              <a:gd name="connsiteY293" fmla="*/ 3200463 h 3435401"/>
              <a:gd name="connsiteX294" fmla="*/ 3900557 w 5486402"/>
              <a:gd name="connsiteY294" fmla="*/ 3188451 h 3435401"/>
              <a:gd name="connsiteX295" fmla="*/ 3888660 w 5486402"/>
              <a:gd name="connsiteY295" fmla="*/ 3176439 h 3435401"/>
              <a:gd name="connsiteX296" fmla="*/ 4065965 w 5486402"/>
              <a:gd name="connsiteY296" fmla="*/ 3176267 h 3435401"/>
              <a:gd name="connsiteX297" fmla="*/ 4035390 w 5486402"/>
              <a:gd name="connsiteY297" fmla="*/ 3211786 h 3435401"/>
              <a:gd name="connsiteX298" fmla="*/ 4035390 w 5486402"/>
              <a:gd name="connsiteY298" fmla="*/ 3213682 h 3435401"/>
              <a:gd name="connsiteX299" fmla="*/ 4023435 w 5486402"/>
              <a:gd name="connsiteY299" fmla="*/ 3213682 h 3435401"/>
              <a:gd name="connsiteX300" fmla="*/ 4023435 w 5486402"/>
              <a:gd name="connsiteY300" fmla="*/ 3227304 h 3435401"/>
              <a:gd name="connsiteX301" fmla="*/ 4035390 w 5486402"/>
              <a:gd name="connsiteY301" fmla="*/ 3227304 h 3435401"/>
              <a:gd name="connsiteX302" fmla="*/ 4035562 w 5486402"/>
              <a:gd name="connsiteY302" fmla="*/ 3310065 h 3435401"/>
              <a:gd name="connsiteX303" fmla="*/ 4057804 w 5486402"/>
              <a:gd name="connsiteY303" fmla="*/ 3310065 h 3435401"/>
              <a:gd name="connsiteX304" fmla="*/ 4057804 w 5486402"/>
              <a:gd name="connsiteY304" fmla="*/ 3227304 h 3435401"/>
              <a:gd name="connsiteX305" fmla="*/ 4084874 w 5486402"/>
              <a:gd name="connsiteY305" fmla="*/ 3227304 h 3435401"/>
              <a:gd name="connsiteX306" fmla="*/ 4084874 w 5486402"/>
              <a:gd name="connsiteY306" fmla="*/ 3213682 h 3435401"/>
              <a:gd name="connsiteX307" fmla="*/ 4057632 w 5486402"/>
              <a:gd name="connsiteY307" fmla="*/ 3213682 h 3435401"/>
              <a:gd name="connsiteX308" fmla="*/ 4057632 w 5486402"/>
              <a:gd name="connsiteY308" fmla="*/ 3211786 h 3435401"/>
              <a:gd name="connsiteX309" fmla="*/ 4076885 w 5486402"/>
              <a:gd name="connsiteY309" fmla="*/ 3188567 h 3435401"/>
              <a:gd name="connsiteX310" fmla="*/ 4084874 w 5486402"/>
              <a:gd name="connsiteY310" fmla="*/ 3189084 h 3435401"/>
              <a:gd name="connsiteX311" fmla="*/ 4084874 w 5486402"/>
              <a:gd name="connsiteY311" fmla="*/ 3180980 h 3435401"/>
              <a:gd name="connsiteX312" fmla="*/ 4065965 w 5486402"/>
              <a:gd name="connsiteY312" fmla="*/ 3176267 h 3435401"/>
              <a:gd name="connsiteX313" fmla="*/ 0 w 5486402"/>
              <a:gd name="connsiteY313" fmla="*/ 0 h 3435401"/>
              <a:gd name="connsiteX314" fmla="*/ 5486402 w 5486402"/>
              <a:gd name="connsiteY314" fmla="*/ 0 h 3435401"/>
              <a:gd name="connsiteX315" fmla="*/ 5486402 w 5486402"/>
              <a:gd name="connsiteY315" fmla="*/ 3435401 h 3435401"/>
              <a:gd name="connsiteX316" fmla="*/ 0 w 5486402"/>
              <a:gd name="connsiteY316" fmla="*/ 3435401 h 343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5486402" h="3435401">
                <a:moveTo>
                  <a:pt x="4499889" y="3260753"/>
                </a:moveTo>
                <a:lnTo>
                  <a:pt x="4499889" y="3277132"/>
                </a:lnTo>
                <a:cubicBezTo>
                  <a:pt x="4499889" y="3289432"/>
                  <a:pt x="4489601" y="3299777"/>
                  <a:pt x="4477359" y="3299777"/>
                </a:cubicBezTo>
                <a:cubicBezTo>
                  <a:pt x="4467761" y="3299777"/>
                  <a:pt x="4461037" y="3292708"/>
                  <a:pt x="4461037" y="3282535"/>
                </a:cubicBezTo>
                <a:cubicBezTo>
                  <a:pt x="4461037" y="3267995"/>
                  <a:pt x="4480865" y="3261787"/>
                  <a:pt x="4497877" y="3260868"/>
                </a:cubicBezTo>
                <a:close/>
                <a:moveTo>
                  <a:pt x="5071060" y="3240752"/>
                </a:moveTo>
                <a:cubicBezTo>
                  <a:pt x="5076577" y="3240752"/>
                  <a:pt x="5081290" y="3242706"/>
                  <a:pt x="5085141" y="3246672"/>
                </a:cubicBezTo>
                <a:cubicBezTo>
                  <a:pt x="5088934" y="3250580"/>
                  <a:pt x="5090888" y="3255350"/>
                  <a:pt x="5090888" y="3260983"/>
                </a:cubicBezTo>
                <a:cubicBezTo>
                  <a:pt x="5090888" y="3266557"/>
                  <a:pt x="5088991" y="3271328"/>
                  <a:pt x="5085141" y="3275293"/>
                </a:cubicBezTo>
                <a:cubicBezTo>
                  <a:pt x="5081290" y="3279259"/>
                  <a:pt x="5076577" y="3281213"/>
                  <a:pt x="5071060" y="3281213"/>
                </a:cubicBezTo>
                <a:cubicBezTo>
                  <a:pt x="5065542" y="3281213"/>
                  <a:pt x="5060829" y="3279259"/>
                  <a:pt x="5056921" y="3275293"/>
                </a:cubicBezTo>
                <a:cubicBezTo>
                  <a:pt x="5053071" y="3271385"/>
                  <a:pt x="5051116" y="3266557"/>
                  <a:pt x="5051116" y="3260983"/>
                </a:cubicBezTo>
                <a:cubicBezTo>
                  <a:pt x="5051116" y="3255408"/>
                  <a:pt x="5053013" y="3250637"/>
                  <a:pt x="5056921" y="3246672"/>
                </a:cubicBezTo>
                <a:cubicBezTo>
                  <a:pt x="5060772" y="3242706"/>
                  <a:pt x="5065542" y="3240752"/>
                  <a:pt x="5071060" y="3240752"/>
                </a:cubicBezTo>
                <a:close/>
                <a:moveTo>
                  <a:pt x="4835649" y="3240752"/>
                </a:moveTo>
                <a:cubicBezTo>
                  <a:pt x="4841166" y="3240752"/>
                  <a:pt x="4845879" y="3242706"/>
                  <a:pt x="4849730" y="3246672"/>
                </a:cubicBezTo>
                <a:cubicBezTo>
                  <a:pt x="4853523" y="3250580"/>
                  <a:pt x="4855477" y="3255350"/>
                  <a:pt x="4855477" y="3260983"/>
                </a:cubicBezTo>
                <a:cubicBezTo>
                  <a:pt x="4855477" y="3266557"/>
                  <a:pt x="4853581" y="3271328"/>
                  <a:pt x="4849730" y="3275293"/>
                </a:cubicBezTo>
                <a:cubicBezTo>
                  <a:pt x="4845879" y="3279259"/>
                  <a:pt x="4841166" y="3281213"/>
                  <a:pt x="4835649" y="3281213"/>
                </a:cubicBezTo>
                <a:cubicBezTo>
                  <a:pt x="4830131" y="3281213"/>
                  <a:pt x="4825418" y="3279259"/>
                  <a:pt x="4821511" y="3275293"/>
                </a:cubicBezTo>
                <a:cubicBezTo>
                  <a:pt x="4817660" y="3271385"/>
                  <a:pt x="4815705" y="3266557"/>
                  <a:pt x="4815705" y="3260983"/>
                </a:cubicBezTo>
                <a:cubicBezTo>
                  <a:pt x="4815705" y="3255408"/>
                  <a:pt x="4817602" y="3250637"/>
                  <a:pt x="4821511" y="3246672"/>
                </a:cubicBezTo>
                <a:cubicBezTo>
                  <a:pt x="4825361" y="3242706"/>
                  <a:pt x="4830131" y="3240752"/>
                  <a:pt x="4835649" y="3240752"/>
                </a:cubicBezTo>
                <a:close/>
                <a:moveTo>
                  <a:pt x="4953296" y="3240695"/>
                </a:moveTo>
                <a:cubicBezTo>
                  <a:pt x="4958814" y="3240695"/>
                  <a:pt x="4963526" y="3242649"/>
                  <a:pt x="4967377" y="3246615"/>
                </a:cubicBezTo>
                <a:cubicBezTo>
                  <a:pt x="4971228" y="3250523"/>
                  <a:pt x="4973183" y="3255350"/>
                  <a:pt x="4973183" y="3260925"/>
                </a:cubicBezTo>
                <a:cubicBezTo>
                  <a:pt x="4973183" y="3266500"/>
                  <a:pt x="4971228" y="3271270"/>
                  <a:pt x="4967377" y="3275236"/>
                </a:cubicBezTo>
                <a:cubicBezTo>
                  <a:pt x="4963526" y="3279202"/>
                  <a:pt x="4958814" y="3281156"/>
                  <a:pt x="4953296" y="3281156"/>
                </a:cubicBezTo>
                <a:cubicBezTo>
                  <a:pt x="4947779" y="3281156"/>
                  <a:pt x="4943066" y="3279202"/>
                  <a:pt x="4939216" y="3275236"/>
                </a:cubicBezTo>
                <a:cubicBezTo>
                  <a:pt x="4935365" y="3271328"/>
                  <a:pt x="4933411" y="3266558"/>
                  <a:pt x="4933411" y="3260925"/>
                </a:cubicBezTo>
                <a:cubicBezTo>
                  <a:pt x="4933411" y="3255350"/>
                  <a:pt x="4935365" y="3250580"/>
                  <a:pt x="4939216" y="3246615"/>
                </a:cubicBezTo>
                <a:cubicBezTo>
                  <a:pt x="4943066" y="3242649"/>
                  <a:pt x="4947779" y="3240695"/>
                  <a:pt x="4953296" y="3240695"/>
                </a:cubicBezTo>
                <a:close/>
                <a:moveTo>
                  <a:pt x="4722311" y="3238798"/>
                </a:moveTo>
                <a:lnTo>
                  <a:pt x="4722369" y="3238798"/>
                </a:lnTo>
                <a:lnTo>
                  <a:pt x="4722340" y="3238809"/>
                </a:lnTo>
                <a:close/>
                <a:moveTo>
                  <a:pt x="5186294" y="3235292"/>
                </a:moveTo>
                <a:cubicBezTo>
                  <a:pt x="5190317" y="3235292"/>
                  <a:pt x="5193822" y="3236499"/>
                  <a:pt x="5196811" y="3238913"/>
                </a:cubicBezTo>
                <a:cubicBezTo>
                  <a:pt x="5199800" y="3241270"/>
                  <a:pt x="5201639" y="3244430"/>
                  <a:pt x="5202329" y="3248224"/>
                </a:cubicBezTo>
                <a:lnTo>
                  <a:pt x="5169683" y="3248224"/>
                </a:lnTo>
                <a:cubicBezTo>
                  <a:pt x="5170603" y="3244430"/>
                  <a:pt x="5172615" y="3241327"/>
                  <a:pt x="5175719" y="3238913"/>
                </a:cubicBezTo>
                <a:cubicBezTo>
                  <a:pt x="5178822" y="3236499"/>
                  <a:pt x="5182270" y="3235292"/>
                  <a:pt x="5186294" y="3235292"/>
                </a:cubicBezTo>
                <a:close/>
                <a:moveTo>
                  <a:pt x="4612882" y="3235292"/>
                </a:moveTo>
                <a:cubicBezTo>
                  <a:pt x="4616905" y="3235292"/>
                  <a:pt x="4620411" y="3236557"/>
                  <a:pt x="4623400" y="3238913"/>
                </a:cubicBezTo>
                <a:cubicBezTo>
                  <a:pt x="4626388" y="3241270"/>
                  <a:pt x="4628227" y="3244430"/>
                  <a:pt x="4628917" y="3248224"/>
                </a:cubicBezTo>
                <a:lnTo>
                  <a:pt x="4596272" y="3248224"/>
                </a:lnTo>
                <a:cubicBezTo>
                  <a:pt x="4597191" y="3244430"/>
                  <a:pt x="4599203" y="3241327"/>
                  <a:pt x="4602307" y="3238913"/>
                </a:cubicBezTo>
                <a:cubicBezTo>
                  <a:pt x="4605410" y="3236499"/>
                  <a:pt x="4608859" y="3235292"/>
                  <a:pt x="4612882" y="3235292"/>
                </a:cubicBezTo>
                <a:close/>
                <a:moveTo>
                  <a:pt x="4140968" y="3224603"/>
                </a:moveTo>
                <a:cubicBezTo>
                  <a:pt x="4161083" y="3224603"/>
                  <a:pt x="4168210" y="3243511"/>
                  <a:pt x="4168210" y="3261213"/>
                </a:cubicBezTo>
                <a:cubicBezTo>
                  <a:pt x="4168210" y="3297019"/>
                  <a:pt x="4147348" y="3299778"/>
                  <a:pt x="4140968" y="3299778"/>
                </a:cubicBezTo>
                <a:cubicBezTo>
                  <a:pt x="4121082" y="3299778"/>
                  <a:pt x="4113955" y="3279892"/>
                  <a:pt x="4113955" y="3261213"/>
                </a:cubicBezTo>
                <a:cubicBezTo>
                  <a:pt x="4113955" y="3243511"/>
                  <a:pt x="4121025" y="3224603"/>
                  <a:pt x="4140968" y="3224603"/>
                </a:cubicBezTo>
                <a:close/>
                <a:moveTo>
                  <a:pt x="4206488" y="3213682"/>
                </a:moveTo>
                <a:lnTo>
                  <a:pt x="4206488" y="3310064"/>
                </a:lnTo>
                <a:lnTo>
                  <a:pt x="4206488" y="3310122"/>
                </a:lnTo>
                <a:lnTo>
                  <a:pt x="4228557" y="3310122"/>
                </a:lnTo>
                <a:lnTo>
                  <a:pt x="4228557" y="3237821"/>
                </a:lnTo>
                <a:lnTo>
                  <a:pt x="4229534" y="3237246"/>
                </a:lnTo>
                <a:cubicBezTo>
                  <a:pt x="4236546" y="3233223"/>
                  <a:pt x="4244765" y="3229027"/>
                  <a:pt x="4252696" y="3228222"/>
                </a:cubicBezTo>
                <a:cubicBezTo>
                  <a:pt x="4253788" y="3228051"/>
                  <a:pt x="4255053" y="3228051"/>
                  <a:pt x="4256375" y="3228051"/>
                </a:cubicBezTo>
                <a:cubicBezTo>
                  <a:pt x="4258846" y="3228051"/>
                  <a:pt x="4261202" y="3228222"/>
                  <a:pt x="4262812" y="3228395"/>
                </a:cubicBezTo>
                <a:lnTo>
                  <a:pt x="4262812" y="3213739"/>
                </a:lnTo>
                <a:cubicBezTo>
                  <a:pt x="4252926" y="3214256"/>
                  <a:pt x="4240167" y="3218969"/>
                  <a:pt x="4231603" y="3225234"/>
                </a:cubicBezTo>
                <a:lnTo>
                  <a:pt x="4228557" y="3227475"/>
                </a:lnTo>
                <a:lnTo>
                  <a:pt x="4228557" y="3213682"/>
                </a:lnTo>
                <a:close/>
                <a:moveTo>
                  <a:pt x="3877568" y="3213682"/>
                </a:moveTo>
                <a:lnTo>
                  <a:pt x="3877568" y="3310064"/>
                </a:lnTo>
                <a:lnTo>
                  <a:pt x="3899580" y="3310064"/>
                </a:lnTo>
                <a:lnTo>
                  <a:pt x="3899580" y="3213682"/>
                </a:lnTo>
                <a:close/>
                <a:moveTo>
                  <a:pt x="4335113" y="3210521"/>
                </a:moveTo>
                <a:cubicBezTo>
                  <a:pt x="4325285" y="3210521"/>
                  <a:pt x="4312239" y="3216901"/>
                  <a:pt x="4304365" y="3223223"/>
                </a:cubicBezTo>
                <a:lnTo>
                  <a:pt x="4301261" y="3225752"/>
                </a:lnTo>
                <a:lnTo>
                  <a:pt x="4301261" y="3213682"/>
                </a:lnTo>
                <a:lnTo>
                  <a:pt x="4279191" y="3213682"/>
                </a:lnTo>
                <a:lnTo>
                  <a:pt x="4279191" y="3310008"/>
                </a:lnTo>
                <a:lnTo>
                  <a:pt x="4301261" y="3310008"/>
                </a:lnTo>
                <a:lnTo>
                  <a:pt x="4301261" y="3234603"/>
                </a:lnTo>
                <a:lnTo>
                  <a:pt x="4302066" y="3234028"/>
                </a:lnTo>
                <a:cubicBezTo>
                  <a:pt x="4307296" y="3230407"/>
                  <a:pt x="4315917" y="3226729"/>
                  <a:pt x="4323388" y="3226729"/>
                </a:cubicBezTo>
                <a:cubicBezTo>
                  <a:pt x="4340113" y="3226729"/>
                  <a:pt x="4340113" y="3243396"/>
                  <a:pt x="4340113" y="3251385"/>
                </a:cubicBezTo>
                <a:lnTo>
                  <a:pt x="4340113" y="3310065"/>
                </a:lnTo>
                <a:lnTo>
                  <a:pt x="4362183" y="3310065"/>
                </a:lnTo>
                <a:lnTo>
                  <a:pt x="4362183" y="3243856"/>
                </a:lnTo>
                <a:cubicBezTo>
                  <a:pt x="4362183" y="3240810"/>
                  <a:pt x="4361953" y="3238281"/>
                  <a:pt x="4361436" y="3236097"/>
                </a:cubicBezTo>
                <a:lnTo>
                  <a:pt x="4361149" y="3234775"/>
                </a:lnTo>
                <a:lnTo>
                  <a:pt x="4362298" y="3234028"/>
                </a:lnTo>
                <a:cubicBezTo>
                  <a:pt x="4369425" y="3229373"/>
                  <a:pt x="4377183" y="3226729"/>
                  <a:pt x="4383563" y="3226729"/>
                </a:cubicBezTo>
                <a:cubicBezTo>
                  <a:pt x="4401035" y="3226729"/>
                  <a:pt x="4401035" y="3245292"/>
                  <a:pt x="4401035" y="3251385"/>
                </a:cubicBezTo>
                <a:lnTo>
                  <a:pt x="4401035" y="3310065"/>
                </a:lnTo>
                <a:lnTo>
                  <a:pt x="4401092" y="3310065"/>
                </a:lnTo>
                <a:lnTo>
                  <a:pt x="4423162" y="3310065"/>
                </a:lnTo>
                <a:lnTo>
                  <a:pt x="4423162" y="3243856"/>
                </a:lnTo>
                <a:cubicBezTo>
                  <a:pt x="4423162" y="3233856"/>
                  <a:pt x="4420461" y="3210521"/>
                  <a:pt x="4395115" y="3210521"/>
                </a:cubicBezTo>
                <a:cubicBezTo>
                  <a:pt x="4386897" y="3210521"/>
                  <a:pt x="4375172" y="3215579"/>
                  <a:pt x="4361149" y="3225120"/>
                </a:cubicBezTo>
                <a:lnTo>
                  <a:pt x="4359309" y="3226384"/>
                </a:lnTo>
                <a:lnTo>
                  <a:pt x="4358332" y="3224372"/>
                </a:lnTo>
                <a:cubicBezTo>
                  <a:pt x="4353792" y="3215176"/>
                  <a:pt x="4346033" y="3210521"/>
                  <a:pt x="4335113" y="3210521"/>
                </a:cubicBezTo>
                <a:close/>
                <a:moveTo>
                  <a:pt x="3979583" y="3210521"/>
                </a:moveTo>
                <a:cubicBezTo>
                  <a:pt x="3968836" y="3210521"/>
                  <a:pt x="3954869" y="3217131"/>
                  <a:pt x="3946478" y="3223280"/>
                </a:cubicBezTo>
                <a:lnTo>
                  <a:pt x="3943432" y="3225522"/>
                </a:lnTo>
                <a:lnTo>
                  <a:pt x="3943432" y="3213682"/>
                </a:lnTo>
                <a:lnTo>
                  <a:pt x="3921362" y="3213682"/>
                </a:lnTo>
                <a:lnTo>
                  <a:pt x="3921362" y="3310065"/>
                </a:lnTo>
                <a:lnTo>
                  <a:pt x="3943432" y="3310065"/>
                </a:lnTo>
                <a:lnTo>
                  <a:pt x="3943432" y="3234545"/>
                </a:lnTo>
                <a:lnTo>
                  <a:pt x="3944409" y="3233970"/>
                </a:lnTo>
                <a:cubicBezTo>
                  <a:pt x="3950673" y="3230349"/>
                  <a:pt x="3960789" y="3226729"/>
                  <a:pt x="3969123" y="3226729"/>
                </a:cubicBezTo>
                <a:cubicBezTo>
                  <a:pt x="3985618" y="3226729"/>
                  <a:pt x="3985618" y="3243396"/>
                  <a:pt x="3985618" y="3251385"/>
                </a:cubicBezTo>
                <a:lnTo>
                  <a:pt x="3985618" y="3310065"/>
                </a:lnTo>
                <a:lnTo>
                  <a:pt x="4007630" y="3310065"/>
                </a:lnTo>
                <a:lnTo>
                  <a:pt x="4007630" y="3243856"/>
                </a:lnTo>
                <a:cubicBezTo>
                  <a:pt x="4007630" y="3233856"/>
                  <a:pt x="4004928" y="3210521"/>
                  <a:pt x="3979583" y="3210521"/>
                </a:cubicBezTo>
                <a:close/>
                <a:moveTo>
                  <a:pt x="4140968" y="3210464"/>
                </a:moveTo>
                <a:cubicBezTo>
                  <a:pt x="4108955" y="3210464"/>
                  <a:pt x="4092058" y="3227763"/>
                  <a:pt x="4092058" y="3260753"/>
                </a:cubicBezTo>
                <a:cubicBezTo>
                  <a:pt x="4092058" y="3293743"/>
                  <a:pt x="4109875" y="3312652"/>
                  <a:pt x="4140968" y="3312652"/>
                </a:cubicBezTo>
                <a:cubicBezTo>
                  <a:pt x="4172521" y="3312652"/>
                  <a:pt x="4189878" y="3292708"/>
                  <a:pt x="4189878" y="3260753"/>
                </a:cubicBezTo>
                <a:cubicBezTo>
                  <a:pt x="4189878" y="3228798"/>
                  <a:pt x="4172981" y="3210464"/>
                  <a:pt x="4140968" y="3210464"/>
                </a:cubicBezTo>
                <a:close/>
                <a:moveTo>
                  <a:pt x="4483624" y="3210406"/>
                </a:moveTo>
                <a:cubicBezTo>
                  <a:pt x="4472532" y="3210406"/>
                  <a:pt x="4461152" y="3213740"/>
                  <a:pt x="4450692" y="3220119"/>
                </a:cubicBezTo>
                <a:lnTo>
                  <a:pt x="4450692" y="3227591"/>
                </a:lnTo>
                <a:cubicBezTo>
                  <a:pt x="4461209" y="3224430"/>
                  <a:pt x="4471440" y="3223740"/>
                  <a:pt x="4478394" y="3223740"/>
                </a:cubicBezTo>
                <a:cubicBezTo>
                  <a:pt x="4489084" y="3223740"/>
                  <a:pt x="4499946" y="3229660"/>
                  <a:pt x="4499946" y="3242821"/>
                </a:cubicBezTo>
                <a:lnTo>
                  <a:pt x="4499946" y="3250695"/>
                </a:lnTo>
                <a:lnTo>
                  <a:pt x="4498107" y="3250695"/>
                </a:lnTo>
                <a:cubicBezTo>
                  <a:pt x="4469255" y="3251902"/>
                  <a:pt x="4439772" y="3257017"/>
                  <a:pt x="4439772" y="3286271"/>
                </a:cubicBezTo>
                <a:cubicBezTo>
                  <a:pt x="4439772" y="3303570"/>
                  <a:pt x="4453852" y="3312651"/>
                  <a:pt x="4467819" y="3312651"/>
                </a:cubicBezTo>
                <a:lnTo>
                  <a:pt x="4467819" y="3312536"/>
                </a:lnTo>
                <a:cubicBezTo>
                  <a:pt x="4478681" y="3312536"/>
                  <a:pt x="4491153" y="3305697"/>
                  <a:pt x="4498165" y="3295984"/>
                </a:cubicBezTo>
                <a:lnTo>
                  <a:pt x="4501670" y="3291156"/>
                </a:lnTo>
                <a:lnTo>
                  <a:pt x="4501670" y="3309950"/>
                </a:lnTo>
                <a:lnTo>
                  <a:pt x="4521211" y="3309950"/>
                </a:lnTo>
                <a:lnTo>
                  <a:pt x="4521211" y="3239948"/>
                </a:lnTo>
                <a:cubicBezTo>
                  <a:pt x="4521211" y="3218165"/>
                  <a:pt x="4501786" y="3210406"/>
                  <a:pt x="4483624" y="3210406"/>
                </a:cubicBezTo>
                <a:close/>
                <a:moveTo>
                  <a:pt x="5185776" y="3208969"/>
                </a:moveTo>
                <a:cubicBezTo>
                  <a:pt x="5170431" y="3208969"/>
                  <a:pt x="5158074" y="3213912"/>
                  <a:pt x="5148591" y="3223683"/>
                </a:cubicBezTo>
                <a:cubicBezTo>
                  <a:pt x="5139108" y="3233511"/>
                  <a:pt x="5134395" y="3246672"/>
                  <a:pt x="5134395" y="3261500"/>
                </a:cubicBezTo>
                <a:cubicBezTo>
                  <a:pt x="5134395" y="3276328"/>
                  <a:pt x="5139453" y="3288628"/>
                  <a:pt x="5149511" y="3298398"/>
                </a:cubicBezTo>
                <a:cubicBezTo>
                  <a:pt x="5159568" y="3308169"/>
                  <a:pt x="5172500" y="3313054"/>
                  <a:pt x="5188190" y="3313054"/>
                </a:cubicBezTo>
                <a:cubicBezTo>
                  <a:pt x="5197501" y="3313054"/>
                  <a:pt x="5206065" y="3311329"/>
                  <a:pt x="5213881" y="3307881"/>
                </a:cubicBezTo>
                <a:cubicBezTo>
                  <a:pt x="5221697" y="3304432"/>
                  <a:pt x="5227559" y="3299834"/>
                  <a:pt x="5231525" y="3294087"/>
                </a:cubicBezTo>
                <a:lnTo>
                  <a:pt x="5231468" y="3294030"/>
                </a:lnTo>
                <a:cubicBezTo>
                  <a:pt x="5232273" y="3292938"/>
                  <a:pt x="5232617" y="3291731"/>
                  <a:pt x="5232445" y="3290524"/>
                </a:cubicBezTo>
                <a:cubicBezTo>
                  <a:pt x="5232273" y="3289317"/>
                  <a:pt x="5231583" y="3288340"/>
                  <a:pt x="5230433" y="3287593"/>
                </a:cubicBezTo>
                <a:lnTo>
                  <a:pt x="5213823" y="3276673"/>
                </a:lnTo>
                <a:cubicBezTo>
                  <a:pt x="5212502" y="3275811"/>
                  <a:pt x="5211180" y="3275466"/>
                  <a:pt x="5209915" y="3275581"/>
                </a:cubicBezTo>
                <a:cubicBezTo>
                  <a:pt x="5208651" y="3275696"/>
                  <a:pt x="5207386" y="3276385"/>
                  <a:pt x="5206237" y="3277535"/>
                </a:cubicBezTo>
                <a:cubicBezTo>
                  <a:pt x="5203593" y="3280179"/>
                  <a:pt x="5200834" y="3282133"/>
                  <a:pt x="5197961" y="3283339"/>
                </a:cubicBezTo>
                <a:cubicBezTo>
                  <a:pt x="5195087" y="3284547"/>
                  <a:pt x="5191983" y="3285179"/>
                  <a:pt x="5188593" y="3285179"/>
                </a:cubicBezTo>
                <a:cubicBezTo>
                  <a:pt x="5183535" y="3285179"/>
                  <a:pt x="5179225" y="3283857"/>
                  <a:pt x="5175661" y="3281213"/>
                </a:cubicBezTo>
                <a:cubicBezTo>
                  <a:pt x="5172098" y="3278570"/>
                  <a:pt x="5169856" y="3274949"/>
                  <a:pt x="5168937" y="3270408"/>
                </a:cubicBezTo>
                <a:lnTo>
                  <a:pt x="5230318" y="3270408"/>
                </a:lnTo>
                <a:cubicBezTo>
                  <a:pt x="5232043" y="3270408"/>
                  <a:pt x="5233364" y="3269718"/>
                  <a:pt x="5234284" y="3268454"/>
                </a:cubicBezTo>
                <a:cubicBezTo>
                  <a:pt x="5235203" y="3267190"/>
                  <a:pt x="5235663" y="3265466"/>
                  <a:pt x="5235663" y="3263281"/>
                </a:cubicBezTo>
                <a:lnTo>
                  <a:pt x="5235663" y="3257649"/>
                </a:lnTo>
                <a:cubicBezTo>
                  <a:pt x="5235663" y="3243970"/>
                  <a:pt x="5231065" y="3232418"/>
                  <a:pt x="5221812" y="3223050"/>
                </a:cubicBezTo>
                <a:cubicBezTo>
                  <a:pt x="5212559" y="3213682"/>
                  <a:pt x="5201122" y="3208969"/>
                  <a:pt x="5185776" y="3208969"/>
                </a:cubicBezTo>
                <a:close/>
                <a:moveTo>
                  <a:pt x="4948641" y="3208969"/>
                </a:moveTo>
                <a:cubicBezTo>
                  <a:pt x="4934560" y="3208969"/>
                  <a:pt x="4922778" y="3213970"/>
                  <a:pt x="4913180" y="3224027"/>
                </a:cubicBezTo>
                <a:cubicBezTo>
                  <a:pt x="4903582" y="3234028"/>
                  <a:pt x="4898812" y="3246385"/>
                  <a:pt x="4898812" y="3260983"/>
                </a:cubicBezTo>
                <a:cubicBezTo>
                  <a:pt x="4898812" y="3275581"/>
                  <a:pt x="4903582" y="3287880"/>
                  <a:pt x="4913180" y="3297938"/>
                </a:cubicBezTo>
                <a:cubicBezTo>
                  <a:pt x="4922778" y="3307996"/>
                  <a:pt x="4934618" y="3312996"/>
                  <a:pt x="4948641" y="3312996"/>
                </a:cubicBezTo>
                <a:cubicBezTo>
                  <a:pt x="4953354" y="3312996"/>
                  <a:pt x="4957779" y="3312249"/>
                  <a:pt x="4961803" y="3310697"/>
                </a:cubicBezTo>
                <a:cubicBezTo>
                  <a:pt x="4965826" y="3309145"/>
                  <a:pt x="4969446" y="3306846"/>
                  <a:pt x="4972665" y="3303743"/>
                </a:cubicBezTo>
                <a:lnTo>
                  <a:pt x="4972665" y="3305410"/>
                </a:lnTo>
                <a:cubicBezTo>
                  <a:pt x="4972665" y="3306731"/>
                  <a:pt x="4973125" y="3307823"/>
                  <a:pt x="4974101" y="3308743"/>
                </a:cubicBezTo>
                <a:cubicBezTo>
                  <a:pt x="4975079" y="3309663"/>
                  <a:pt x="4976171" y="3310122"/>
                  <a:pt x="4977493" y="3310122"/>
                </a:cubicBezTo>
                <a:lnTo>
                  <a:pt x="5002551" y="3310122"/>
                </a:lnTo>
                <a:cubicBezTo>
                  <a:pt x="5003816" y="3310122"/>
                  <a:pt x="5004850" y="3309663"/>
                  <a:pt x="5005769" y="3308743"/>
                </a:cubicBezTo>
                <a:cubicBezTo>
                  <a:pt x="5006632" y="3307823"/>
                  <a:pt x="5007091" y="3306731"/>
                  <a:pt x="5007091" y="3305410"/>
                </a:cubicBezTo>
                <a:lnTo>
                  <a:pt x="5007091" y="3216326"/>
                </a:lnTo>
                <a:cubicBezTo>
                  <a:pt x="5007091" y="3214947"/>
                  <a:pt x="5006632" y="3213854"/>
                  <a:pt x="5005769" y="3212993"/>
                </a:cubicBezTo>
                <a:cubicBezTo>
                  <a:pt x="5004907" y="3212131"/>
                  <a:pt x="5003816" y="3211671"/>
                  <a:pt x="5002436" y="3211671"/>
                </a:cubicBezTo>
                <a:lnTo>
                  <a:pt x="4977321" y="3211671"/>
                </a:lnTo>
                <a:cubicBezTo>
                  <a:pt x="4975941" y="3211671"/>
                  <a:pt x="4974906" y="3212131"/>
                  <a:pt x="4973987" y="3212993"/>
                </a:cubicBezTo>
                <a:cubicBezTo>
                  <a:pt x="4973067" y="3213854"/>
                  <a:pt x="4972665" y="3214947"/>
                  <a:pt x="4972665" y="3216326"/>
                </a:cubicBezTo>
                <a:lnTo>
                  <a:pt x="4972665" y="3218108"/>
                </a:lnTo>
                <a:cubicBezTo>
                  <a:pt x="4969446" y="3215119"/>
                  <a:pt x="4965826" y="3212820"/>
                  <a:pt x="4961803" y="3211268"/>
                </a:cubicBezTo>
                <a:cubicBezTo>
                  <a:pt x="4957779" y="3209716"/>
                  <a:pt x="4953412" y="3208969"/>
                  <a:pt x="4948641" y="3208969"/>
                </a:cubicBezTo>
                <a:close/>
                <a:moveTo>
                  <a:pt x="4734898" y="3208969"/>
                </a:moveTo>
                <a:cubicBezTo>
                  <a:pt x="4728633" y="3208969"/>
                  <a:pt x="4723058" y="3210176"/>
                  <a:pt x="4718231" y="3212648"/>
                </a:cubicBezTo>
                <a:cubicBezTo>
                  <a:pt x="4713403" y="3215119"/>
                  <a:pt x="4709437" y="3218682"/>
                  <a:pt x="4706276" y="3223453"/>
                </a:cubicBezTo>
                <a:lnTo>
                  <a:pt x="4706276" y="3216326"/>
                </a:lnTo>
                <a:cubicBezTo>
                  <a:pt x="4706276" y="3214947"/>
                  <a:pt x="4705816" y="3213854"/>
                  <a:pt x="4704954" y="3212993"/>
                </a:cubicBezTo>
                <a:cubicBezTo>
                  <a:pt x="4704092" y="3212131"/>
                  <a:pt x="4703000" y="3211671"/>
                  <a:pt x="4701621" y="3211671"/>
                </a:cubicBezTo>
                <a:lnTo>
                  <a:pt x="4676505" y="3211671"/>
                </a:lnTo>
                <a:cubicBezTo>
                  <a:pt x="4675125" y="3211671"/>
                  <a:pt x="4674034" y="3212131"/>
                  <a:pt x="4673171" y="3212993"/>
                </a:cubicBezTo>
                <a:cubicBezTo>
                  <a:pt x="4672309" y="3213854"/>
                  <a:pt x="4671849" y="3214947"/>
                  <a:pt x="4671849" y="3216326"/>
                </a:cubicBezTo>
                <a:lnTo>
                  <a:pt x="4671849" y="3305524"/>
                </a:lnTo>
                <a:cubicBezTo>
                  <a:pt x="4671849" y="3306904"/>
                  <a:pt x="4672309" y="3307996"/>
                  <a:pt x="4673171" y="3308858"/>
                </a:cubicBezTo>
                <a:cubicBezTo>
                  <a:pt x="4674034" y="3309778"/>
                  <a:pt x="4675125" y="3310180"/>
                  <a:pt x="4676505" y="3310180"/>
                </a:cubicBezTo>
                <a:lnTo>
                  <a:pt x="4701621" y="3310180"/>
                </a:lnTo>
                <a:cubicBezTo>
                  <a:pt x="4703000" y="3310180"/>
                  <a:pt x="4704092" y="3309720"/>
                  <a:pt x="4704954" y="3308858"/>
                </a:cubicBezTo>
                <a:cubicBezTo>
                  <a:pt x="4705816" y="3307996"/>
                  <a:pt x="4706276" y="3306904"/>
                  <a:pt x="4706276" y="3305524"/>
                </a:cubicBezTo>
                <a:lnTo>
                  <a:pt x="4706276" y="3254948"/>
                </a:lnTo>
                <a:cubicBezTo>
                  <a:pt x="4706276" y="3250006"/>
                  <a:pt x="4707770" y="3246097"/>
                  <a:pt x="4710816" y="3243166"/>
                </a:cubicBezTo>
                <a:lnTo>
                  <a:pt x="4722340" y="3238809"/>
                </a:lnTo>
                <a:lnTo>
                  <a:pt x="4733748" y="3243166"/>
                </a:lnTo>
                <a:cubicBezTo>
                  <a:pt x="4736679" y="3246097"/>
                  <a:pt x="4738174" y="3250006"/>
                  <a:pt x="4738174" y="3254948"/>
                </a:cubicBezTo>
                <a:lnTo>
                  <a:pt x="4738174" y="3305582"/>
                </a:lnTo>
                <a:cubicBezTo>
                  <a:pt x="4738174" y="3306961"/>
                  <a:pt x="4738634" y="3308053"/>
                  <a:pt x="4739495" y="3308916"/>
                </a:cubicBezTo>
                <a:cubicBezTo>
                  <a:pt x="4740358" y="3309835"/>
                  <a:pt x="4741450" y="3310238"/>
                  <a:pt x="4742829" y="3310238"/>
                </a:cubicBezTo>
                <a:lnTo>
                  <a:pt x="4767945" y="3310238"/>
                </a:lnTo>
                <a:cubicBezTo>
                  <a:pt x="4769324" y="3310238"/>
                  <a:pt x="4770416" y="3309778"/>
                  <a:pt x="4771279" y="3308916"/>
                </a:cubicBezTo>
                <a:cubicBezTo>
                  <a:pt x="4772140" y="3308053"/>
                  <a:pt x="4772600" y="3306961"/>
                  <a:pt x="4772600" y="3305582"/>
                </a:cubicBezTo>
                <a:lnTo>
                  <a:pt x="4772600" y="3252132"/>
                </a:lnTo>
                <a:cubicBezTo>
                  <a:pt x="4772600" y="3238051"/>
                  <a:pt x="4769440" y="3227361"/>
                  <a:pt x="4763060" y="3220004"/>
                </a:cubicBezTo>
                <a:cubicBezTo>
                  <a:pt x="4756680" y="3212648"/>
                  <a:pt x="4747255" y="3208969"/>
                  <a:pt x="4734898" y="3208969"/>
                </a:cubicBezTo>
                <a:close/>
                <a:moveTo>
                  <a:pt x="4612364" y="3208969"/>
                </a:moveTo>
                <a:cubicBezTo>
                  <a:pt x="4597019" y="3208969"/>
                  <a:pt x="4584663" y="3213854"/>
                  <a:pt x="4575179" y="3223683"/>
                </a:cubicBezTo>
                <a:cubicBezTo>
                  <a:pt x="4565696" y="3233511"/>
                  <a:pt x="4560983" y="3246672"/>
                  <a:pt x="4560983" y="3261500"/>
                </a:cubicBezTo>
                <a:cubicBezTo>
                  <a:pt x="4560983" y="3276328"/>
                  <a:pt x="4566041" y="3288628"/>
                  <a:pt x="4576099" y="3298398"/>
                </a:cubicBezTo>
                <a:cubicBezTo>
                  <a:pt x="4586157" y="3308169"/>
                  <a:pt x="4599088" y="3313054"/>
                  <a:pt x="4614779" y="3313054"/>
                </a:cubicBezTo>
                <a:cubicBezTo>
                  <a:pt x="4624089" y="3313054"/>
                  <a:pt x="4632653" y="3311329"/>
                  <a:pt x="4640469" y="3307881"/>
                </a:cubicBezTo>
                <a:cubicBezTo>
                  <a:pt x="4648286" y="3304432"/>
                  <a:pt x="4654148" y="3299834"/>
                  <a:pt x="4658113" y="3294087"/>
                </a:cubicBezTo>
                <a:lnTo>
                  <a:pt x="4658056" y="3294030"/>
                </a:lnTo>
                <a:cubicBezTo>
                  <a:pt x="4658861" y="3292938"/>
                  <a:pt x="4659205" y="3291731"/>
                  <a:pt x="4659033" y="3290524"/>
                </a:cubicBezTo>
                <a:cubicBezTo>
                  <a:pt x="4658861" y="3289317"/>
                  <a:pt x="4658171" y="3288340"/>
                  <a:pt x="4657022" y="3287593"/>
                </a:cubicBezTo>
                <a:lnTo>
                  <a:pt x="4640411" y="3276673"/>
                </a:lnTo>
                <a:cubicBezTo>
                  <a:pt x="4639090" y="3275811"/>
                  <a:pt x="4637768" y="3275466"/>
                  <a:pt x="4636503" y="3275581"/>
                </a:cubicBezTo>
                <a:cubicBezTo>
                  <a:pt x="4635239" y="3275696"/>
                  <a:pt x="4633974" y="3276385"/>
                  <a:pt x="4632825" y="3277535"/>
                </a:cubicBezTo>
                <a:cubicBezTo>
                  <a:pt x="4630181" y="3280179"/>
                  <a:pt x="4627423" y="3282133"/>
                  <a:pt x="4624549" y="3283339"/>
                </a:cubicBezTo>
                <a:cubicBezTo>
                  <a:pt x="4621675" y="3284547"/>
                  <a:pt x="4618572" y="3285179"/>
                  <a:pt x="4615181" y="3285179"/>
                </a:cubicBezTo>
                <a:cubicBezTo>
                  <a:pt x="4610123" y="3285179"/>
                  <a:pt x="4605813" y="3283857"/>
                  <a:pt x="4602250" y="3281213"/>
                </a:cubicBezTo>
                <a:cubicBezTo>
                  <a:pt x="4598686" y="3278570"/>
                  <a:pt x="4596444" y="3274949"/>
                  <a:pt x="4595525" y="3270408"/>
                </a:cubicBezTo>
                <a:lnTo>
                  <a:pt x="4656906" y="3270408"/>
                </a:lnTo>
                <a:cubicBezTo>
                  <a:pt x="4658631" y="3270408"/>
                  <a:pt x="4659953" y="3269718"/>
                  <a:pt x="4660872" y="3268454"/>
                </a:cubicBezTo>
                <a:cubicBezTo>
                  <a:pt x="4661791" y="3267190"/>
                  <a:pt x="4662251" y="3265466"/>
                  <a:pt x="4662251" y="3263281"/>
                </a:cubicBezTo>
                <a:lnTo>
                  <a:pt x="4662251" y="3257649"/>
                </a:lnTo>
                <a:cubicBezTo>
                  <a:pt x="4662251" y="3243970"/>
                  <a:pt x="4657653" y="3232418"/>
                  <a:pt x="4648400" y="3223050"/>
                </a:cubicBezTo>
                <a:cubicBezTo>
                  <a:pt x="4639147" y="3213682"/>
                  <a:pt x="4627710" y="3208969"/>
                  <a:pt x="4612364" y="3208969"/>
                </a:cubicBezTo>
                <a:close/>
                <a:moveTo>
                  <a:pt x="5064853" y="3208854"/>
                </a:moveTo>
                <a:cubicBezTo>
                  <a:pt x="5051289" y="3208854"/>
                  <a:pt x="5039852" y="3213739"/>
                  <a:pt x="5030541" y="3223510"/>
                </a:cubicBezTo>
                <a:cubicBezTo>
                  <a:pt x="5021230" y="3233223"/>
                  <a:pt x="5016575" y="3245694"/>
                  <a:pt x="5016575" y="3260867"/>
                </a:cubicBezTo>
                <a:cubicBezTo>
                  <a:pt x="5016575" y="3276040"/>
                  <a:pt x="5021230" y="3288512"/>
                  <a:pt x="5030541" y="3298283"/>
                </a:cubicBezTo>
                <a:cubicBezTo>
                  <a:pt x="5039852" y="3308053"/>
                  <a:pt x="5051289" y="3312938"/>
                  <a:pt x="5064853" y="3312938"/>
                </a:cubicBezTo>
                <a:cubicBezTo>
                  <a:pt x="5070083" y="3312938"/>
                  <a:pt x="5074968" y="3312019"/>
                  <a:pt x="5079509" y="3310180"/>
                </a:cubicBezTo>
                <a:cubicBezTo>
                  <a:pt x="5084049" y="3308340"/>
                  <a:pt x="5087669" y="3305869"/>
                  <a:pt x="5090371" y="3302708"/>
                </a:cubicBezTo>
                <a:lnTo>
                  <a:pt x="5090371" y="3307076"/>
                </a:lnTo>
                <a:cubicBezTo>
                  <a:pt x="5090371" y="3313628"/>
                  <a:pt x="5088532" y="3318628"/>
                  <a:pt x="5084796" y="3322134"/>
                </a:cubicBezTo>
                <a:cubicBezTo>
                  <a:pt x="5081118" y="3325640"/>
                  <a:pt x="5075772" y="3327422"/>
                  <a:pt x="5068875" y="3327422"/>
                </a:cubicBezTo>
                <a:cubicBezTo>
                  <a:pt x="5065083" y="3327422"/>
                  <a:pt x="5061519" y="3326675"/>
                  <a:pt x="5058129" y="3325180"/>
                </a:cubicBezTo>
                <a:cubicBezTo>
                  <a:pt x="5054737" y="3323686"/>
                  <a:pt x="5051404" y="3321387"/>
                  <a:pt x="5048128" y="3318226"/>
                </a:cubicBezTo>
                <a:cubicBezTo>
                  <a:pt x="5047036" y="3317306"/>
                  <a:pt x="5045886" y="3316789"/>
                  <a:pt x="5044507" y="3316789"/>
                </a:cubicBezTo>
                <a:cubicBezTo>
                  <a:pt x="5043127" y="3316731"/>
                  <a:pt x="5041806" y="3317191"/>
                  <a:pt x="5040427" y="3318111"/>
                </a:cubicBezTo>
                <a:lnTo>
                  <a:pt x="5022955" y="3329778"/>
                </a:lnTo>
                <a:cubicBezTo>
                  <a:pt x="5020943" y="3331043"/>
                  <a:pt x="5019794" y="3332537"/>
                  <a:pt x="5019506" y="3334261"/>
                </a:cubicBezTo>
                <a:cubicBezTo>
                  <a:pt x="5019161" y="3335928"/>
                  <a:pt x="5019678" y="3337537"/>
                  <a:pt x="5021058" y="3339089"/>
                </a:cubicBezTo>
                <a:cubicBezTo>
                  <a:pt x="5025943" y="3344778"/>
                  <a:pt x="5032610" y="3349319"/>
                  <a:pt x="5041174" y="3352653"/>
                </a:cubicBezTo>
                <a:cubicBezTo>
                  <a:pt x="5049680" y="3355986"/>
                  <a:pt x="5058875" y="3357652"/>
                  <a:pt x="5068761" y="3357652"/>
                </a:cubicBezTo>
                <a:cubicBezTo>
                  <a:pt x="5085428" y="3357652"/>
                  <a:pt x="5098934" y="3353170"/>
                  <a:pt x="5109222" y="3344089"/>
                </a:cubicBezTo>
                <a:cubicBezTo>
                  <a:pt x="5119510" y="3335008"/>
                  <a:pt x="5124682" y="3322709"/>
                  <a:pt x="5124682" y="3307191"/>
                </a:cubicBezTo>
                <a:lnTo>
                  <a:pt x="5124682" y="3216153"/>
                </a:lnTo>
                <a:cubicBezTo>
                  <a:pt x="5124682" y="3214946"/>
                  <a:pt x="5124280" y="3213912"/>
                  <a:pt x="5123360" y="3212992"/>
                </a:cubicBezTo>
                <a:cubicBezTo>
                  <a:pt x="5122499" y="3212130"/>
                  <a:pt x="5121407" y="3211670"/>
                  <a:pt x="5120085" y="3211670"/>
                </a:cubicBezTo>
                <a:lnTo>
                  <a:pt x="5095601" y="3211670"/>
                </a:lnTo>
                <a:cubicBezTo>
                  <a:pt x="5094394" y="3211670"/>
                  <a:pt x="5093359" y="3212073"/>
                  <a:pt x="5092440" y="3212992"/>
                </a:cubicBezTo>
                <a:cubicBezTo>
                  <a:pt x="5091578" y="3213854"/>
                  <a:pt x="5091118" y="3214946"/>
                  <a:pt x="5091118" y="3216153"/>
                </a:cubicBezTo>
                <a:lnTo>
                  <a:pt x="5091118" y="3219085"/>
                </a:lnTo>
                <a:cubicBezTo>
                  <a:pt x="5088762" y="3215981"/>
                  <a:pt x="5085256" y="3213452"/>
                  <a:pt x="5080600" y="3211613"/>
                </a:cubicBezTo>
                <a:cubicBezTo>
                  <a:pt x="5075945" y="3209774"/>
                  <a:pt x="5070715" y="3208854"/>
                  <a:pt x="5064853" y="3208854"/>
                </a:cubicBezTo>
                <a:close/>
                <a:moveTo>
                  <a:pt x="4829442" y="3208854"/>
                </a:moveTo>
                <a:cubicBezTo>
                  <a:pt x="4815878" y="3208854"/>
                  <a:pt x="4804441" y="3213739"/>
                  <a:pt x="4795130" y="3223510"/>
                </a:cubicBezTo>
                <a:cubicBezTo>
                  <a:pt x="4785819" y="3233223"/>
                  <a:pt x="4781164" y="3245694"/>
                  <a:pt x="4781164" y="3260867"/>
                </a:cubicBezTo>
                <a:cubicBezTo>
                  <a:pt x="4781164" y="3276040"/>
                  <a:pt x="4785819" y="3288512"/>
                  <a:pt x="4795130" y="3298283"/>
                </a:cubicBezTo>
                <a:cubicBezTo>
                  <a:pt x="4804441" y="3308053"/>
                  <a:pt x="4815878" y="3312938"/>
                  <a:pt x="4829442" y="3312938"/>
                </a:cubicBezTo>
                <a:cubicBezTo>
                  <a:pt x="4834672" y="3312938"/>
                  <a:pt x="4839557" y="3312019"/>
                  <a:pt x="4844098" y="3310180"/>
                </a:cubicBezTo>
                <a:cubicBezTo>
                  <a:pt x="4848638" y="3308340"/>
                  <a:pt x="4852259" y="3305869"/>
                  <a:pt x="4854960" y="3302708"/>
                </a:cubicBezTo>
                <a:lnTo>
                  <a:pt x="4854960" y="3307076"/>
                </a:lnTo>
                <a:cubicBezTo>
                  <a:pt x="4854960" y="3313628"/>
                  <a:pt x="4853121" y="3318628"/>
                  <a:pt x="4849385" y="3322134"/>
                </a:cubicBezTo>
                <a:cubicBezTo>
                  <a:pt x="4845707" y="3325640"/>
                  <a:pt x="4840362" y="3327422"/>
                  <a:pt x="4833465" y="3327422"/>
                </a:cubicBezTo>
                <a:cubicBezTo>
                  <a:pt x="4829672" y="3327422"/>
                  <a:pt x="4826108" y="3326675"/>
                  <a:pt x="4822717" y="3325180"/>
                </a:cubicBezTo>
                <a:cubicBezTo>
                  <a:pt x="4819326" y="3323686"/>
                  <a:pt x="4815993" y="3321387"/>
                  <a:pt x="4812717" y="3318226"/>
                </a:cubicBezTo>
                <a:cubicBezTo>
                  <a:pt x="4811625" y="3317306"/>
                  <a:pt x="4810476" y="3316789"/>
                  <a:pt x="4809097" y="3316789"/>
                </a:cubicBezTo>
                <a:cubicBezTo>
                  <a:pt x="4807717" y="3316731"/>
                  <a:pt x="4806395" y="3317191"/>
                  <a:pt x="4805016" y="3318111"/>
                </a:cubicBezTo>
                <a:lnTo>
                  <a:pt x="4787544" y="3329778"/>
                </a:lnTo>
                <a:cubicBezTo>
                  <a:pt x="4785532" y="3331043"/>
                  <a:pt x="4784383" y="3332537"/>
                  <a:pt x="4784095" y="3334261"/>
                </a:cubicBezTo>
                <a:cubicBezTo>
                  <a:pt x="4783750" y="3335928"/>
                  <a:pt x="4784267" y="3337537"/>
                  <a:pt x="4785647" y="3339089"/>
                </a:cubicBezTo>
                <a:cubicBezTo>
                  <a:pt x="4790532" y="3344778"/>
                  <a:pt x="4797199" y="3349319"/>
                  <a:pt x="4805763" y="3352653"/>
                </a:cubicBezTo>
                <a:cubicBezTo>
                  <a:pt x="4814269" y="3355986"/>
                  <a:pt x="4823465" y="3357652"/>
                  <a:pt x="4833350" y="3357652"/>
                </a:cubicBezTo>
                <a:cubicBezTo>
                  <a:pt x="4850017" y="3357652"/>
                  <a:pt x="4863523" y="3353170"/>
                  <a:pt x="4873811" y="3344089"/>
                </a:cubicBezTo>
                <a:cubicBezTo>
                  <a:pt x="4884099" y="3335008"/>
                  <a:pt x="4889271" y="3322709"/>
                  <a:pt x="4889271" y="3307191"/>
                </a:cubicBezTo>
                <a:lnTo>
                  <a:pt x="4889271" y="3216153"/>
                </a:lnTo>
                <a:cubicBezTo>
                  <a:pt x="4889271" y="3214946"/>
                  <a:pt x="4888869" y="3213912"/>
                  <a:pt x="4887950" y="3212992"/>
                </a:cubicBezTo>
                <a:cubicBezTo>
                  <a:pt x="4887088" y="3212130"/>
                  <a:pt x="4885996" y="3211670"/>
                  <a:pt x="4884673" y="3211670"/>
                </a:cubicBezTo>
                <a:lnTo>
                  <a:pt x="4860190" y="3211670"/>
                </a:lnTo>
                <a:cubicBezTo>
                  <a:pt x="4858983" y="3211670"/>
                  <a:pt x="4857949" y="3212073"/>
                  <a:pt x="4857029" y="3212992"/>
                </a:cubicBezTo>
                <a:cubicBezTo>
                  <a:pt x="4856167" y="3213854"/>
                  <a:pt x="4855707" y="3214946"/>
                  <a:pt x="4855707" y="3216153"/>
                </a:cubicBezTo>
                <a:lnTo>
                  <a:pt x="4855707" y="3219085"/>
                </a:lnTo>
                <a:cubicBezTo>
                  <a:pt x="4853351" y="3215981"/>
                  <a:pt x="4849845" y="3213452"/>
                  <a:pt x="4845189" y="3211613"/>
                </a:cubicBezTo>
                <a:cubicBezTo>
                  <a:pt x="4840534" y="3209774"/>
                  <a:pt x="4835304" y="3208854"/>
                  <a:pt x="4829442" y="3208854"/>
                </a:cubicBezTo>
                <a:close/>
                <a:moveTo>
                  <a:pt x="3888660" y="3176439"/>
                </a:moveTo>
                <a:cubicBezTo>
                  <a:pt x="3882108" y="3176439"/>
                  <a:pt x="3876763" y="3181899"/>
                  <a:pt x="3876763" y="3188509"/>
                </a:cubicBezTo>
                <a:cubicBezTo>
                  <a:pt x="3876763" y="3195118"/>
                  <a:pt x="3882108" y="3200521"/>
                  <a:pt x="3888660" y="3200521"/>
                </a:cubicBezTo>
                <a:lnTo>
                  <a:pt x="3888660" y="3200463"/>
                </a:lnTo>
                <a:cubicBezTo>
                  <a:pt x="3895212" y="3200463"/>
                  <a:pt x="3900557" y="3195061"/>
                  <a:pt x="3900557" y="3188451"/>
                </a:cubicBezTo>
                <a:cubicBezTo>
                  <a:pt x="3900557" y="3181842"/>
                  <a:pt x="3895212" y="3176439"/>
                  <a:pt x="3888660" y="3176439"/>
                </a:cubicBezTo>
                <a:close/>
                <a:moveTo>
                  <a:pt x="4065965" y="3176267"/>
                </a:moveTo>
                <a:cubicBezTo>
                  <a:pt x="4039355" y="3176267"/>
                  <a:pt x="4035390" y="3198510"/>
                  <a:pt x="4035390" y="3211786"/>
                </a:cubicBezTo>
                <a:lnTo>
                  <a:pt x="4035390" y="3213682"/>
                </a:lnTo>
                <a:lnTo>
                  <a:pt x="4023435" y="3213682"/>
                </a:lnTo>
                <a:lnTo>
                  <a:pt x="4023435" y="3227304"/>
                </a:lnTo>
                <a:lnTo>
                  <a:pt x="4035390" y="3227304"/>
                </a:lnTo>
                <a:lnTo>
                  <a:pt x="4035562" y="3310065"/>
                </a:lnTo>
                <a:lnTo>
                  <a:pt x="4057804" y="3310065"/>
                </a:lnTo>
                <a:lnTo>
                  <a:pt x="4057804" y="3227304"/>
                </a:lnTo>
                <a:lnTo>
                  <a:pt x="4084874" y="3227304"/>
                </a:lnTo>
                <a:lnTo>
                  <a:pt x="4084874" y="3213682"/>
                </a:lnTo>
                <a:lnTo>
                  <a:pt x="4057632" y="3213682"/>
                </a:lnTo>
                <a:lnTo>
                  <a:pt x="4057632" y="3211786"/>
                </a:lnTo>
                <a:cubicBezTo>
                  <a:pt x="4057632" y="3200291"/>
                  <a:pt x="4059931" y="3188567"/>
                  <a:pt x="4076885" y="3188567"/>
                </a:cubicBezTo>
                <a:cubicBezTo>
                  <a:pt x="4079357" y="3188567"/>
                  <a:pt x="4082001" y="3188739"/>
                  <a:pt x="4084874" y="3189084"/>
                </a:cubicBezTo>
                <a:lnTo>
                  <a:pt x="4084874" y="3180980"/>
                </a:lnTo>
                <a:cubicBezTo>
                  <a:pt x="4078552" y="3177877"/>
                  <a:pt x="4072173" y="3176267"/>
                  <a:pt x="4065965" y="3176267"/>
                </a:cubicBezTo>
                <a:close/>
                <a:moveTo>
                  <a:pt x="0" y="0"/>
                </a:moveTo>
                <a:lnTo>
                  <a:pt x="5486402" y="0"/>
                </a:lnTo>
                <a:lnTo>
                  <a:pt x="5486402" y="3435401"/>
                </a:lnTo>
                <a:lnTo>
                  <a:pt x="0" y="3435401"/>
                </a:lnTo>
                <a:close/>
              </a:path>
            </a:pathLst>
          </a:cu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635000" sx="100000" sy="100000" flip="none" algn="ctr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46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0">
            <a:extLst>
              <a:ext uri="{FF2B5EF4-FFF2-40B4-BE49-F238E27FC236}">
                <a16:creationId xmlns:a16="http://schemas.microsoft.com/office/drawing/2014/main" id="{DB2228F7-F36F-659E-8FB3-1CE59B7614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1999" cy="6858000"/>
          </a:xfrm>
          <a:custGeom>
            <a:avLst/>
            <a:gdLst>
              <a:gd name="connsiteX0" fmla="*/ 2095221 w 12191999"/>
              <a:gd name="connsiteY0" fmla="*/ 5105904 h 6858000"/>
              <a:gd name="connsiteX1" fmla="*/ 2095221 w 12191999"/>
              <a:gd name="connsiteY1" fmla="*/ 5128385 h 6858000"/>
              <a:gd name="connsiteX2" fmla="*/ 2064196 w 12191999"/>
              <a:gd name="connsiteY2" fmla="*/ 5159464 h 6858000"/>
              <a:gd name="connsiteX3" fmla="*/ 2041719 w 12191999"/>
              <a:gd name="connsiteY3" fmla="*/ 5135800 h 6858000"/>
              <a:gd name="connsiteX4" fmla="*/ 2092450 w 12191999"/>
              <a:gd name="connsiteY4" fmla="*/ 5106062 h 6858000"/>
              <a:gd name="connsiteX5" fmla="*/ 2719587 w 12191999"/>
              <a:gd name="connsiteY5" fmla="*/ 5078454 h 6858000"/>
              <a:gd name="connsiteX6" fmla="*/ 2738977 w 12191999"/>
              <a:gd name="connsiteY6" fmla="*/ 5086578 h 6858000"/>
              <a:gd name="connsiteX7" fmla="*/ 2746970 w 12191999"/>
              <a:gd name="connsiteY7" fmla="*/ 5106220 h 6858000"/>
              <a:gd name="connsiteX8" fmla="*/ 2738977 w 12191999"/>
              <a:gd name="connsiteY8" fmla="*/ 5125861 h 6858000"/>
              <a:gd name="connsiteX9" fmla="*/ 2719587 w 12191999"/>
              <a:gd name="connsiteY9" fmla="*/ 5133986 h 6858000"/>
              <a:gd name="connsiteX10" fmla="*/ 2700196 w 12191999"/>
              <a:gd name="connsiteY10" fmla="*/ 5125861 h 6858000"/>
              <a:gd name="connsiteX11" fmla="*/ 2692203 w 12191999"/>
              <a:gd name="connsiteY11" fmla="*/ 5106220 h 6858000"/>
              <a:gd name="connsiteX12" fmla="*/ 2700196 w 12191999"/>
              <a:gd name="connsiteY12" fmla="*/ 5086578 h 6858000"/>
              <a:gd name="connsiteX13" fmla="*/ 2719587 w 12191999"/>
              <a:gd name="connsiteY13" fmla="*/ 5078454 h 6858000"/>
              <a:gd name="connsiteX14" fmla="*/ 2881753 w 12191999"/>
              <a:gd name="connsiteY14" fmla="*/ 5078453 h 6858000"/>
              <a:gd name="connsiteX15" fmla="*/ 2901143 w 12191999"/>
              <a:gd name="connsiteY15" fmla="*/ 5086578 h 6858000"/>
              <a:gd name="connsiteX16" fmla="*/ 2909057 w 12191999"/>
              <a:gd name="connsiteY16" fmla="*/ 5106219 h 6858000"/>
              <a:gd name="connsiteX17" fmla="*/ 2901143 w 12191999"/>
              <a:gd name="connsiteY17" fmla="*/ 5125861 h 6858000"/>
              <a:gd name="connsiteX18" fmla="*/ 2881753 w 12191999"/>
              <a:gd name="connsiteY18" fmla="*/ 5133986 h 6858000"/>
              <a:gd name="connsiteX19" fmla="*/ 2862283 w 12191999"/>
              <a:gd name="connsiteY19" fmla="*/ 5125861 h 6858000"/>
              <a:gd name="connsiteX20" fmla="*/ 2854290 w 12191999"/>
              <a:gd name="connsiteY20" fmla="*/ 5106219 h 6858000"/>
              <a:gd name="connsiteX21" fmla="*/ 2862283 w 12191999"/>
              <a:gd name="connsiteY21" fmla="*/ 5086578 h 6858000"/>
              <a:gd name="connsiteX22" fmla="*/ 2881753 w 12191999"/>
              <a:gd name="connsiteY22" fmla="*/ 5078453 h 6858000"/>
              <a:gd name="connsiteX23" fmla="*/ 2557579 w 12191999"/>
              <a:gd name="connsiteY23" fmla="*/ 5078453 h 6858000"/>
              <a:gd name="connsiteX24" fmla="*/ 2576970 w 12191999"/>
              <a:gd name="connsiteY24" fmla="*/ 5086578 h 6858000"/>
              <a:gd name="connsiteX25" fmla="*/ 2584884 w 12191999"/>
              <a:gd name="connsiteY25" fmla="*/ 5106219 h 6858000"/>
              <a:gd name="connsiteX26" fmla="*/ 2576970 w 12191999"/>
              <a:gd name="connsiteY26" fmla="*/ 5125861 h 6858000"/>
              <a:gd name="connsiteX27" fmla="*/ 2557579 w 12191999"/>
              <a:gd name="connsiteY27" fmla="*/ 5133986 h 6858000"/>
              <a:gd name="connsiteX28" fmla="*/ 2538110 w 12191999"/>
              <a:gd name="connsiteY28" fmla="*/ 5125861 h 6858000"/>
              <a:gd name="connsiteX29" fmla="*/ 2530116 w 12191999"/>
              <a:gd name="connsiteY29" fmla="*/ 5106219 h 6858000"/>
              <a:gd name="connsiteX30" fmla="*/ 2538110 w 12191999"/>
              <a:gd name="connsiteY30" fmla="*/ 5086578 h 6858000"/>
              <a:gd name="connsiteX31" fmla="*/ 2557579 w 12191999"/>
              <a:gd name="connsiteY31" fmla="*/ 5078453 h 6858000"/>
              <a:gd name="connsiteX32" fmla="*/ 3040436 w 12191999"/>
              <a:gd name="connsiteY32" fmla="*/ 5070960 h 6858000"/>
              <a:gd name="connsiteX33" fmla="*/ 3054919 w 12191999"/>
              <a:gd name="connsiteY33" fmla="*/ 5075929 h 6858000"/>
              <a:gd name="connsiteX34" fmla="*/ 3062517 w 12191999"/>
              <a:gd name="connsiteY34" fmla="*/ 5088708 h 6858000"/>
              <a:gd name="connsiteX35" fmla="*/ 3017563 w 12191999"/>
              <a:gd name="connsiteY35" fmla="*/ 5088708 h 6858000"/>
              <a:gd name="connsiteX36" fmla="*/ 3025873 w 12191999"/>
              <a:gd name="connsiteY36" fmla="*/ 5075929 h 6858000"/>
              <a:gd name="connsiteX37" fmla="*/ 3040436 w 12191999"/>
              <a:gd name="connsiteY37" fmla="*/ 5070960 h 6858000"/>
              <a:gd name="connsiteX38" fmla="*/ 2250817 w 12191999"/>
              <a:gd name="connsiteY38" fmla="*/ 5070960 h 6858000"/>
              <a:gd name="connsiteX39" fmla="*/ 2265300 w 12191999"/>
              <a:gd name="connsiteY39" fmla="*/ 5075929 h 6858000"/>
              <a:gd name="connsiteX40" fmla="*/ 2272898 w 12191999"/>
              <a:gd name="connsiteY40" fmla="*/ 5088708 h 6858000"/>
              <a:gd name="connsiteX41" fmla="*/ 2227944 w 12191999"/>
              <a:gd name="connsiteY41" fmla="*/ 5088708 h 6858000"/>
              <a:gd name="connsiteX42" fmla="*/ 2236254 w 12191999"/>
              <a:gd name="connsiteY42" fmla="*/ 5075929 h 6858000"/>
              <a:gd name="connsiteX43" fmla="*/ 2250817 w 12191999"/>
              <a:gd name="connsiteY43" fmla="*/ 5070960 h 6858000"/>
              <a:gd name="connsiteX44" fmla="*/ 1600966 w 12191999"/>
              <a:gd name="connsiteY44" fmla="*/ 5056288 h 6858000"/>
              <a:gd name="connsiteX45" fmla="*/ 1638481 w 12191999"/>
              <a:gd name="connsiteY45" fmla="*/ 5106535 h 6858000"/>
              <a:gd name="connsiteX46" fmla="*/ 1600966 w 12191999"/>
              <a:gd name="connsiteY46" fmla="*/ 5159465 h 6858000"/>
              <a:gd name="connsiteX47" fmla="*/ 1563769 w 12191999"/>
              <a:gd name="connsiteY47" fmla="*/ 5106535 h 6858000"/>
              <a:gd name="connsiteX48" fmla="*/ 1600966 w 12191999"/>
              <a:gd name="connsiteY48" fmla="*/ 5056288 h 6858000"/>
              <a:gd name="connsiteX49" fmla="*/ 1691191 w 12191999"/>
              <a:gd name="connsiteY49" fmla="*/ 5041300 h 6858000"/>
              <a:gd name="connsiteX50" fmla="*/ 1691191 w 12191999"/>
              <a:gd name="connsiteY50" fmla="*/ 5173584 h 6858000"/>
              <a:gd name="connsiteX51" fmla="*/ 1691191 w 12191999"/>
              <a:gd name="connsiteY51" fmla="*/ 5173663 h 6858000"/>
              <a:gd name="connsiteX52" fmla="*/ 1721582 w 12191999"/>
              <a:gd name="connsiteY52" fmla="*/ 5173663 h 6858000"/>
              <a:gd name="connsiteX53" fmla="*/ 1721582 w 12191999"/>
              <a:gd name="connsiteY53" fmla="*/ 5074430 h 6858000"/>
              <a:gd name="connsiteX54" fmla="*/ 1722928 w 12191999"/>
              <a:gd name="connsiteY54" fmla="*/ 5073641 h 6858000"/>
              <a:gd name="connsiteX55" fmla="*/ 1754823 w 12191999"/>
              <a:gd name="connsiteY55" fmla="*/ 5061257 h 6858000"/>
              <a:gd name="connsiteX56" fmla="*/ 1759888 w 12191999"/>
              <a:gd name="connsiteY56" fmla="*/ 5061020 h 6858000"/>
              <a:gd name="connsiteX57" fmla="*/ 1768752 w 12191999"/>
              <a:gd name="connsiteY57" fmla="*/ 5061494 h 6858000"/>
              <a:gd name="connsiteX58" fmla="*/ 1768752 w 12191999"/>
              <a:gd name="connsiteY58" fmla="*/ 5041379 h 6858000"/>
              <a:gd name="connsiteX59" fmla="*/ 1725777 w 12191999"/>
              <a:gd name="connsiteY59" fmla="*/ 5057155 h 6858000"/>
              <a:gd name="connsiteX60" fmla="*/ 1721582 w 12191999"/>
              <a:gd name="connsiteY60" fmla="*/ 5060232 h 6858000"/>
              <a:gd name="connsiteX61" fmla="*/ 1721582 w 12191999"/>
              <a:gd name="connsiteY61" fmla="*/ 5041300 h 6858000"/>
              <a:gd name="connsiteX62" fmla="*/ 1238250 w 12191999"/>
              <a:gd name="connsiteY62" fmla="*/ 5041300 h 6858000"/>
              <a:gd name="connsiteX63" fmla="*/ 1238250 w 12191999"/>
              <a:gd name="connsiteY63" fmla="*/ 5173584 h 6858000"/>
              <a:gd name="connsiteX64" fmla="*/ 1268641 w 12191999"/>
              <a:gd name="connsiteY64" fmla="*/ 5173584 h 6858000"/>
              <a:gd name="connsiteX65" fmla="*/ 1268641 w 12191999"/>
              <a:gd name="connsiteY65" fmla="*/ 5041300 h 6858000"/>
              <a:gd name="connsiteX66" fmla="*/ 1378731 w 12191999"/>
              <a:gd name="connsiteY66" fmla="*/ 5036961 h 6858000"/>
              <a:gd name="connsiteX67" fmla="*/ 1333144 w 12191999"/>
              <a:gd name="connsiteY67" fmla="*/ 5054473 h 6858000"/>
              <a:gd name="connsiteX68" fmla="*/ 1328949 w 12191999"/>
              <a:gd name="connsiteY68" fmla="*/ 5057549 h 6858000"/>
              <a:gd name="connsiteX69" fmla="*/ 1328949 w 12191999"/>
              <a:gd name="connsiteY69" fmla="*/ 5041299 h 6858000"/>
              <a:gd name="connsiteX70" fmla="*/ 1298558 w 12191999"/>
              <a:gd name="connsiteY70" fmla="*/ 5041299 h 6858000"/>
              <a:gd name="connsiteX71" fmla="*/ 1298558 w 12191999"/>
              <a:gd name="connsiteY71" fmla="*/ 5173583 h 6858000"/>
              <a:gd name="connsiteX72" fmla="*/ 1328949 w 12191999"/>
              <a:gd name="connsiteY72" fmla="*/ 5173583 h 6858000"/>
              <a:gd name="connsiteX73" fmla="*/ 1328949 w 12191999"/>
              <a:gd name="connsiteY73" fmla="*/ 5069933 h 6858000"/>
              <a:gd name="connsiteX74" fmla="*/ 1330295 w 12191999"/>
              <a:gd name="connsiteY74" fmla="*/ 5069145 h 6858000"/>
              <a:gd name="connsiteX75" fmla="*/ 1364327 w 12191999"/>
              <a:gd name="connsiteY75" fmla="*/ 5059206 h 6858000"/>
              <a:gd name="connsiteX76" fmla="*/ 1387041 w 12191999"/>
              <a:gd name="connsiteY76" fmla="*/ 5093046 h 6858000"/>
              <a:gd name="connsiteX77" fmla="*/ 1387041 w 12191999"/>
              <a:gd name="connsiteY77" fmla="*/ 5173583 h 6858000"/>
              <a:gd name="connsiteX78" fmla="*/ 1417353 w 12191999"/>
              <a:gd name="connsiteY78" fmla="*/ 5173583 h 6858000"/>
              <a:gd name="connsiteX79" fmla="*/ 1417353 w 12191999"/>
              <a:gd name="connsiteY79" fmla="*/ 5082712 h 6858000"/>
              <a:gd name="connsiteX80" fmla="*/ 1378731 w 12191999"/>
              <a:gd name="connsiteY80" fmla="*/ 5036961 h 6858000"/>
              <a:gd name="connsiteX81" fmla="*/ 1868315 w 12191999"/>
              <a:gd name="connsiteY81" fmla="*/ 5036883 h 6858000"/>
              <a:gd name="connsiteX82" fmla="*/ 1825973 w 12191999"/>
              <a:gd name="connsiteY82" fmla="*/ 5054316 h 6858000"/>
              <a:gd name="connsiteX83" fmla="*/ 1821699 w 12191999"/>
              <a:gd name="connsiteY83" fmla="*/ 5057787 h 6858000"/>
              <a:gd name="connsiteX84" fmla="*/ 1821699 w 12191999"/>
              <a:gd name="connsiteY84" fmla="*/ 5041221 h 6858000"/>
              <a:gd name="connsiteX85" fmla="*/ 1791308 w 12191999"/>
              <a:gd name="connsiteY85" fmla="*/ 5041221 h 6858000"/>
              <a:gd name="connsiteX86" fmla="*/ 1791308 w 12191999"/>
              <a:gd name="connsiteY86" fmla="*/ 5173505 h 6858000"/>
              <a:gd name="connsiteX87" fmla="*/ 1821699 w 12191999"/>
              <a:gd name="connsiteY87" fmla="*/ 5173505 h 6858000"/>
              <a:gd name="connsiteX88" fmla="*/ 1821699 w 12191999"/>
              <a:gd name="connsiteY88" fmla="*/ 5070013 h 6858000"/>
              <a:gd name="connsiteX89" fmla="*/ 1822807 w 12191999"/>
              <a:gd name="connsiteY89" fmla="*/ 5069224 h 6858000"/>
              <a:gd name="connsiteX90" fmla="*/ 1852170 w 12191999"/>
              <a:gd name="connsiteY90" fmla="*/ 5059206 h 6858000"/>
              <a:gd name="connsiteX91" fmla="*/ 1875201 w 12191999"/>
              <a:gd name="connsiteY91" fmla="*/ 5093047 h 6858000"/>
              <a:gd name="connsiteX92" fmla="*/ 1875201 w 12191999"/>
              <a:gd name="connsiteY92" fmla="*/ 5173584 h 6858000"/>
              <a:gd name="connsiteX93" fmla="*/ 1905592 w 12191999"/>
              <a:gd name="connsiteY93" fmla="*/ 5173584 h 6858000"/>
              <a:gd name="connsiteX94" fmla="*/ 1905592 w 12191999"/>
              <a:gd name="connsiteY94" fmla="*/ 5082713 h 6858000"/>
              <a:gd name="connsiteX95" fmla="*/ 1904563 w 12191999"/>
              <a:gd name="connsiteY95" fmla="*/ 5072064 h 6858000"/>
              <a:gd name="connsiteX96" fmla="*/ 1904167 w 12191999"/>
              <a:gd name="connsiteY96" fmla="*/ 5070250 h 6858000"/>
              <a:gd name="connsiteX97" fmla="*/ 1905750 w 12191999"/>
              <a:gd name="connsiteY97" fmla="*/ 5069224 h 6858000"/>
              <a:gd name="connsiteX98" fmla="*/ 1935033 w 12191999"/>
              <a:gd name="connsiteY98" fmla="*/ 5059206 h 6858000"/>
              <a:gd name="connsiteX99" fmla="*/ 1959093 w 12191999"/>
              <a:gd name="connsiteY99" fmla="*/ 5093047 h 6858000"/>
              <a:gd name="connsiteX100" fmla="*/ 1959093 w 12191999"/>
              <a:gd name="connsiteY100" fmla="*/ 5173584 h 6858000"/>
              <a:gd name="connsiteX101" fmla="*/ 1959172 w 12191999"/>
              <a:gd name="connsiteY101" fmla="*/ 5173505 h 6858000"/>
              <a:gd name="connsiteX102" fmla="*/ 1989563 w 12191999"/>
              <a:gd name="connsiteY102" fmla="*/ 5173505 h 6858000"/>
              <a:gd name="connsiteX103" fmla="*/ 1989563 w 12191999"/>
              <a:gd name="connsiteY103" fmla="*/ 5082634 h 6858000"/>
              <a:gd name="connsiteX104" fmla="*/ 1950941 w 12191999"/>
              <a:gd name="connsiteY104" fmla="*/ 5036883 h 6858000"/>
              <a:gd name="connsiteX105" fmla="*/ 1904167 w 12191999"/>
              <a:gd name="connsiteY105" fmla="*/ 5056919 h 6858000"/>
              <a:gd name="connsiteX106" fmla="*/ 1901635 w 12191999"/>
              <a:gd name="connsiteY106" fmla="*/ 5058654 h 6858000"/>
              <a:gd name="connsiteX107" fmla="*/ 1900289 w 12191999"/>
              <a:gd name="connsiteY107" fmla="*/ 5055893 h 6858000"/>
              <a:gd name="connsiteX108" fmla="*/ 1868315 w 12191999"/>
              <a:gd name="connsiteY108" fmla="*/ 5036883 h 6858000"/>
              <a:gd name="connsiteX109" fmla="*/ 1600966 w 12191999"/>
              <a:gd name="connsiteY109" fmla="*/ 5036883 h 6858000"/>
              <a:gd name="connsiteX110" fmla="*/ 1533615 w 12191999"/>
              <a:gd name="connsiteY110" fmla="*/ 5105904 h 6858000"/>
              <a:gd name="connsiteX111" fmla="*/ 1600966 w 12191999"/>
              <a:gd name="connsiteY111" fmla="*/ 5177134 h 6858000"/>
              <a:gd name="connsiteX112" fmla="*/ 1668318 w 12191999"/>
              <a:gd name="connsiteY112" fmla="*/ 5105904 h 6858000"/>
              <a:gd name="connsiteX113" fmla="*/ 1600966 w 12191999"/>
              <a:gd name="connsiteY113" fmla="*/ 5036883 h 6858000"/>
              <a:gd name="connsiteX114" fmla="*/ 2072823 w 12191999"/>
              <a:gd name="connsiteY114" fmla="*/ 5036804 h 6858000"/>
              <a:gd name="connsiteX115" fmla="*/ 2027473 w 12191999"/>
              <a:gd name="connsiteY115" fmla="*/ 5050135 h 6858000"/>
              <a:gd name="connsiteX116" fmla="*/ 2027473 w 12191999"/>
              <a:gd name="connsiteY116" fmla="*/ 5060390 h 6858000"/>
              <a:gd name="connsiteX117" fmla="*/ 2065621 w 12191999"/>
              <a:gd name="connsiteY117" fmla="*/ 5055104 h 6858000"/>
              <a:gd name="connsiteX118" fmla="*/ 2095300 w 12191999"/>
              <a:gd name="connsiteY118" fmla="*/ 5081293 h 6858000"/>
              <a:gd name="connsiteX119" fmla="*/ 2095300 w 12191999"/>
              <a:gd name="connsiteY119" fmla="*/ 5092100 h 6858000"/>
              <a:gd name="connsiteX120" fmla="*/ 2092767 w 12191999"/>
              <a:gd name="connsiteY120" fmla="*/ 5092100 h 6858000"/>
              <a:gd name="connsiteX121" fmla="*/ 2012436 w 12191999"/>
              <a:gd name="connsiteY121" fmla="*/ 5140927 h 6858000"/>
              <a:gd name="connsiteX122" fmla="*/ 2051058 w 12191999"/>
              <a:gd name="connsiteY122" fmla="*/ 5177134 h 6858000"/>
              <a:gd name="connsiteX123" fmla="*/ 2051058 w 12191999"/>
              <a:gd name="connsiteY123" fmla="*/ 5176976 h 6858000"/>
              <a:gd name="connsiteX124" fmla="*/ 2092846 w 12191999"/>
              <a:gd name="connsiteY124" fmla="*/ 5154258 h 6858000"/>
              <a:gd name="connsiteX125" fmla="*/ 2097674 w 12191999"/>
              <a:gd name="connsiteY125" fmla="*/ 5147632 h 6858000"/>
              <a:gd name="connsiteX126" fmla="*/ 2097674 w 12191999"/>
              <a:gd name="connsiteY126" fmla="*/ 5173426 h 6858000"/>
              <a:gd name="connsiteX127" fmla="*/ 2124583 w 12191999"/>
              <a:gd name="connsiteY127" fmla="*/ 5173426 h 6858000"/>
              <a:gd name="connsiteX128" fmla="*/ 2124583 w 12191999"/>
              <a:gd name="connsiteY128" fmla="*/ 5077349 h 6858000"/>
              <a:gd name="connsiteX129" fmla="*/ 2072823 w 12191999"/>
              <a:gd name="connsiteY129" fmla="*/ 5036804 h 6858000"/>
              <a:gd name="connsiteX130" fmla="*/ 2713176 w 12191999"/>
              <a:gd name="connsiteY130" fmla="*/ 5034911 h 6858000"/>
              <a:gd name="connsiteX131" fmla="*/ 2664344 w 12191999"/>
              <a:gd name="connsiteY131" fmla="*/ 5055578 h 6858000"/>
              <a:gd name="connsiteX132" fmla="*/ 2644558 w 12191999"/>
              <a:gd name="connsiteY132" fmla="*/ 5106299 h 6858000"/>
              <a:gd name="connsiteX133" fmla="*/ 2664344 w 12191999"/>
              <a:gd name="connsiteY133" fmla="*/ 5157019 h 6858000"/>
              <a:gd name="connsiteX134" fmla="*/ 2713176 w 12191999"/>
              <a:gd name="connsiteY134" fmla="*/ 5177686 h 6858000"/>
              <a:gd name="connsiteX135" fmla="*/ 2731300 w 12191999"/>
              <a:gd name="connsiteY135" fmla="*/ 5174531 h 6858000"/>
              <a:gd name="connsiteX136" fmla="*/ 2746258 w 12191999"/>
              <a:gd name="connsiteY136" fmla="*/ 5164986 h 6858000"/>
              <a:gd name="connsiteX137" fmla="*/ 2746258 w 12191999"/>
              <a:gd name="connsiteY137" fmla="*/ 5167274 h 6858000"/>
              <a:gd name="connsiteX138" fmla="*/ 2748237 w 12191999"/>
              <a:gd name="connsiteY138" fmla="*/ 5171849 h 6858000"/>
              <a:gd name="connsiteX139" fmla="*/ 2752906 w 12191999"/>
              <a:gd name="connsiteY139" fmla="*/ 5173742 h 6858000"/>
              <a:gd name="connsiteX140" fmla="*/ 2787413 w 12191999"/>
              <a:gd name="connsiteY140" fmla="*/ 5173742 h 6858000"/>
              <a:gd name="connsiteX141" fmla="*/ 2791845 w 12191999"/>
              <a:gd name="connsiteY141" fmla="*/ 5171849 h 6858000"/>
              <a:gd name="connsiteX142" fmla="*/ 2793665 w 12191999"/>
              <a:gd name="connsiteY142" fmla="*/ 5167274 h 6858000"/>
              <a:gd name="connsiteX143" fmla="*/ 2793665 w 12191999"/>
              <a:gd name="connsiteY143" fmla="*/ 5045008 h 6858000"/>
              <a:gd name="connsiteX144" fmla="*/ 2791845 w 12191999"/>
              <a:gd name="connsiteY144" fmla="*/ 5040433 h 6858000"/>
              <a:gd name="connsiteX145" fmla="*/ 2787255 w 12191999"/>
              <a:gd name="connsiteY145" fmla="*/ 5038618 h 6858000"/>
              <a:gd name="connsiteX146" fmla="*/ 2752669 w 12191999"/>
              <a:gd name="connsiteY146" fmla="*/ 5038618 h 6858000"/>
              <a:gd name="connsiteX147" fmla="*/ 2748078 w 12191999"/>
              <a:gd name="connsiteY147" fmla="*/ 5040433 h 6858000"/>
              <a:gd name="connsiteX148" fmla="*/ 2746258 w 12191999"/>
              <a:gd name="connsiteY148" fmla="*/ 5045008 h 6858000"/>
              <a:gd name="connsiteX149" fmla="*/ 2746258 w 12191999"/>
              <a:gd name="connsiteY149" fmla="*/ 5047453 h 6858000"/>
              <a:gd name="connsiteX150" fmla="*/ 2731300 w 12191999"/>
              <a:gd name="connsiteY150" fmla="*/ 5038066 h 6858000"/>
              <a:gd name="connsiteX151" fmla="*/ 2713176 w 12191999"/>
              <a:gd name="connsiteY151" fmla="*/ 5034911 h 6858000"/>
              <a:gd name="connsiteX152" fmla="*/ 3039724 w 12191999"/>
              <a:gd name="connsiteY152" fmla="*/ 5034832 h 6858000"/>
              <a:gd name="connsiteX153" fmla="*/ 2988518 w 12191999"/>
              <a:gd name="connsiteY153" fmla="*/ 5055026 h 6858000"/>
              <a:gd name="connsiteX154" fmla="*/ 2968969 w 12191999"/>
              <a:gd name="connsiteY154" fmla="*/ 5106930 h 6858000"/>
              <a:gd name="connsiteX155" fmla="*/ 2989784 w 12191999"/>
              <a:gd name="connsiteY155" fmla="*/ 5157571 h 6858000"/>
              <a:gd name="connsiteX156" fmla="*/ 3043048 w 12191999"/>
              <a:gd name="connsiteY156" fmla="*/ 5177686 h 6858000"/>
              <a:gd name="connsiteX157" fmla="*/ 3078425 w 12191999"/>
              <a:gd name="connsiteY157" fmla="*/ 5170587 h 6858000"/>
              <a:gd name="connsiteX158" fmla="*/ 3102722 w 12191999"/>
              <a:gd name="connsiteY158" fmla="*/ 5151655 h 6858000"/>
              <a:gd name="connsiteX159" fmla="*/ 3102643 w 12191999"/>
              <a:gd name="connsiteY159" fmla="*/ 5151576 h 6858000"/>
              <a:gd name="connsiteX160" fmla="*/ 3103988 w 12191999"/>
              <a:gd name="connsiteY160" fmla="*/ 5146765 h 6858000"/>
              <a:gd name="connsiteX161" fmla="*/ 3101218 w 12191999"/>
              <a:gd name="connsiteY161" fmla="*/ 5142742 h 6858000"/>
              <a:gd name="connsiteX162" fmla="*/ 3078346 w 12191999"/>
              <a:gd name="connsiteY162" fmla="*/ 5127754 h 6858000"/>
              <a:gd name="connsiteX163" fmla="*/ 3072964 w 12191999"/>
              <a:gd name="connsiteY163" fmla="*/ 5126255 h 6858000"/>
              <a:gd name="connsiteX164" fmla="*/ 3067899 w 12191999"/>
              <a:gd name="connsiteY164" fmla="*/ 5128937 h 6858000"/>
              <a:gd name="connsiteX165" fmla="*/ 3056502 w 12191999"/>
              <a:gd name="connsiteY165" fmla="*/ 5136904 h 6858000"/>
              <a:gd name="connsiteX166" fmla="*/ 3043602 w 12191999"/>
              <a:gd name="connsiteY166" fmla="*/ 5139429 h 6858000"/>
              <a:gd name="connsiteX167" fmla="*/ 3025794 w 12191999"/>
              <a:gd name="connsiteY167" fmla="*/ 5133986 h 6858000"/>
              <a:gd name="connsiteX168" fmla="*/ 3016535 w 12191999"/>
              <a:gd name="connsiteY168" fmla="*/ 5119156 h 6858000"/>
              <a:gd name="connsiteX169" fmla="*/ 3101060 w 12191999"/>
              <a:gd name="connsiteY169" fmla="*/ 5119156 h 6858000"/>
              <a:gd name="connsiteX170" fmla="*/ 3106521 w 12191999"/>
              <a:gd name="connsiteY170" fmla="*/ 5116474 h 6858000"/>
              <a:gd name="connsiteX171" fmla="*/ 3108421 w 12191999"/>
              <a:gd name="connsiteY171" fmla="*/ 5109375 h 6858000"/>
              <a:gd name="connsiteX172" fmla="*/ 3108421 w 12191999"/>
              <a:gd name="connsiteY172" fmla="*/ 5101644 h 6858000"/>
              <a:gd name="connsiteX173" fmla="*/ 3089347 w 12191999"/>
              <a:gd name="connsiteY173" fmla="*/ 5054158 h 6858000"/>
              <a:gd name="connsiteX174" fmla="*/ 3039724 w 12191999"/>
              <a:gd name="connsiteY174" fmla="*/ 5034832 h 6858000"/>
              <a:gd name="connsiteX175" fmla="*/ 2418840 w 12191999"/>
              <a:gd name="connsiteY175" fmla="*/ 5034832 h 6858000"/>
              <a:gd name="connsiteX176" fmla="*/ 2395888 w 12191999"/>
              <a:gd name="connsiteY176" fmla="*/ 5039880 h 6858000"/>
              <a:gd name="connsiteX177" fmla="*/ 2379426 w 12191999"/>
              <a:gd name="connsiteY177" fmla="*/ 5054710 h 6858000"/>
              <a:gd name="connsiteX178" fmla="*/ 2379426 w 12191999"/>
              <a:gd name="connsiteY178" fmla="*/ 5044929 h 6858000"/>
              <a:gd name="connsiteX179" fmla="*/ 2377606 w 12191999"/>
              <a:gd name="connsiteY179" fmla="*/ 5040354 h 6858000"/>
              <a:gd name="connsiteX180" fmla="*/ 2373015 w 12191999"/>
              <a:gd name="connsiteY180" fmla="*/ 5038539 h 6858000"/>
              <a:gd name="connsiteX181" fmla="*/ 2338430 w 12191999"/>
              <a:gd name="connsiteY181" fmla="*/ 5038539 h 6858000"/>
              <a:gd name="connsiteX182" fmla="*/ 2333839 w 12191999"/>
              <a:gd name="connsiteY182" fmla="*/ 5040354 h 6858000"/>
              <a:gd name="connsiteX183" fmla="*/ 2332019 w 12191999"/>
              <a:gd name="connsiteY183" fmla="*/ 5044929 h 6858000"/>
              <a:gd name="connsiteX184" fmla="*/ 2332019 w 12191999"/>
              <a:gd name="connsiteY184" fmla="*/ 5167353 h 6858000"/>
              <a:gd name="connsiteX185" fmla="*/ 2333839 w 12191999"/>
              <a:gd name="connsiteY185" fmla="*/ 5171928 h 6858000"/>
              <a:gd name="connsiteX186" fmla="*/ 2338430 w 12191999"/>
              <a:gd name="connsiteY186" fmla="*/ 5173742 h 6858000"/>
              <a:gd name="connsiteX187" fmla="*/ 2373015 w 12191999"/>
              <a:gd name="connsiteY187" fmla="*/ 5173742 h 6858000"/>
              <a:gd name="connsiteX188" fmla="*/ 2377606 w 12191999"/>
              <a:gd name="connsiteY188" fmla="*/ 5171928 h 6858000"/>
              <a:gd name="connsiteX189" fmla="*/ 2379426 w 12191999"/>
              <a:gd name="connsiteY189" fmla="*/ 5167353 h 6858000"/>
              <a:gd name="connsiteX190" fmla="*/ 2379426 w 12191999"/>
              <a:gd name="connsiteY190" fmla="*/ 5097937 h 6858000"/>
              <a:gd name="connsiteX191" fmla="*/ 2385679 w 12191999"/>
              <a:gd name="connsiteY191" fmla="*/ 5081766 h 6858000"/>
              <a:gd name="connsiteX192" fmla="*/ 2401586 w 12191999"/>
              <a:gd name="connsiteY192" fmla="*/ 5075771 h 6858000"/>
              <a:gd name="connsiteX193" fmla="*/ 2401507 w 12191999"/>
              <a:gd name="connsiteY193" fmla="*/ 5075850 h 6858000"/>
              <a:gd name="connsiteX194" fmla="*/ 2417257 w 12191999"/>
              <a:gd name="connsiteY194" fmla="*/ 5081845 h 6858000"/>
              <a:gd name="connsiteX195" fmla="*/ 2423351 w 12191999"/>
              <a:gd name="connsiteY195" fmla="*/ 5098016 h 6858000"/>
              <a:gd name="connsiteX196" fmla="*/ 2423351 w 12191999"/>
              <a:gd name="connsiteY196" fmla="*/ 5167432 h 6858000"/>
              <a:gd name="connsiteX197" fmla="*/ 2425171 w 12191999"/>
              <a:gd name="connsiteY197" fmla="*/ 5172007 h 6858000"/>
              <a:gd name="connsiteX198" fmla="*/ 2429762 w 12191999"/>
              <a:gd name="connsiteY198" fmla="*/ 5173821 h 6858000"/>
              <a:gd name="connsiteX199" fmla="*/ 2464348 w 12191999"/>
              <a:gd name="connsiteY199" fmla="*/ 5173821 h 6858000"/>
              <a:gd name="connsiteX200" fmla="*/ 2468938 w 12191999"/>
              <a:gd name="connsiteY200" fmla="*/ 5172007 h 6858000"/>
              <a:gd name="connsiteX201" fmla="*/ 2470758 w 12191999"/>
              <a:gd name="connsiteY201" fmla="*/ 5167432 h 6858000"/>
              <a:gd name="connsiteX202" fmla="*/ 2470758 w 12191999"/>
              <a:gd name="connsiteY202" fmla="*/ 5094072 h 6858000"/>
              <a:gd name="connsiteX203" fmla="*/ 2457620 w 12191999"/>
              <a:gd name="connsiteY203" fmla="*/ 5049977 h 6858000"/>
              <a:gd name="connsiteX204" fmla="*/ 2418840 w 12191999"/>
              <a:gd name="connsiteY204" fmla="*/ 5034832 h 6858000"/>
              <a:gd name="connsiteX205" fmla="*/ 2250105 w 12191999"/>
              <a:gd name="connsiteY205" fmla="*/ 5034832 h 6858000"/>
              <a:gd name="connsiteX206" fmla="*/ 2198899 w 12191999"/>
              <a:gd name="connsiteY206" fmla="*/ 5055026 h 6858000"/>
              <a:gd name="connsiteX207" fmla="*/ 2179350 w 12191999"/>
              <a:gd name="connsiteY207" fmla="*/ 5106930 h 6858000"/>
              <a:gd name="connsiteX208" fmla="*/ 2200165 w 12191999"/>
              <a:gd name="connsiteY208" fmla="*/ 5157571 h 6858000"/>
              <a:gd name="connsiteX209" fmla="*/ 2253429 w 12191999"/>
              <a:gd name="connsiteY209" fmla="*/ 5177686 h 6858000"/>
              <a:gd name="connsiteX210" fmla="*/ 2288806 w 12191999"/>
              <a:gd name="connsiteY210" fmla="*/ 5170587 h 6858000"/>
              <a:gd name="connsiteX211" fmla="*/ 2313103 w 12191999"/>
              <a:gd name="connsiteY211" fmla="*/ 5151655 h 6858000"/>
              <a:gd name="connsiteX212" fmla="*/ 2313024 w 12191999"/>
              <a:gd name="connsiteY212" fmla="*/ 5151576 h 6858000"/>
              <a:gd name="connsiteX213" fmla="*/ 2314370 w 12191999"/>
              <a:gd name="connsiteY213" fmla="*/ 5146765 h 6858000"/>
              <a:gd name="connsiteX214" fmla="*/ 2311600 w 12191999"/>
              <a:gd name="connsiteY214" fmla="*/ 5142742 h 6858000"/>
              <a:gd name="connsiteX215" fmla="*/ 2288727 w 12191999"/>
              <a:gd name="connsiteY215" fmla="*/ 5127754 h 6858000"/>
              <a:gd name="connsiteX216" fmla="*/ 2283345 w 12191999"/>
              <a:gd name="connsiteY216" fmla="*/ 5126255 h 6858000"/>
              <a:gd name="connsiteX217" fmla="*/ 2278280 w 12191999"/>
              <a:gd name="connsiteY217" fmla="*/ 5128937 h 6858000"/>
              <a:gd name="connsiteX218" fmla="*/ 2266883 w 12191999"/>
              <a:gd name="connsiteY218" fmla="*/ 5136904 h 6858000"/>
              <a:gd name="connsiteX219" fmla="*/ 2253983 w 12191999"/>
              <a:gd name="connsiteY219" fmla="*/ 5139429 h 6858000"/>
              <a:gd name="connsiteX220" fmla="*/ 2236175 w 12191999"/>
              <a:gd name="connsiteY220" fmla="*/ 5133986 h 6858000"/>
              <a:gd name="connsiteX221" fmla="*/ 2226916 w 12191999"/>
              <a:gd name="connsiteY221" fmla="*/ 5119156 h 6858000"/>
              <a:gd name="connsiteX222" fmla="*/ 2311441 w 12191999"/>
              <a:gd name="connsiteY222" fmla="*/ 5119156 h 6858000"/>
              <a:gd name="connsiteX223" fmla="*/ 2316902 w 12191999"/>
              <a:gd name="connsiteY223" fmla="*/ 5116474 h 6858000"/>
              <a:gd name="connsiteX224" fmla="*/ 2318802 w 12191999"/>
              <a:gd name="connsiteY224" fmla="*/ 5109375 h 6858000"/>
              <a:gd name="connsiteX225" fmla="*/ 2318802 w 12191999"/>
              <a:gd name="connsiteY225" fmla="*/ 5101644 h 6858000"/>
              <a:gd name="connsiteX226" fmla="*/ 2299728 w 12191999"/>
              <a:gd name="connsiteY226" fmla="*/ 5054158 h 6858000"/>
              <a:gd name="connsiteX227" fmla="*/ 2250105 w 12191999"/>
              <a:gd name="connsiteY227" fmla="*/ 5034832 h 6858000"/>
              <a:gd name="connsiteX228" fmla="*/ 2873205 w 12191999"/>
              <a:gd name="connsiteY228" fmla="*/ 5034674 h 6858000"/>
              <a:gd name="connsiteX229" fmla="*/ 2825956 w 12191999"/>
              <a:gd name="connsiteY229" fmla="*/ 5054789 h 6858000"/>
              <a:gd name="connsiteX230" fmla="*/ 2806724 w 12191999"/>
              <a:gd name="connsiteY230" fmla="*/ 5106062 h 6858000"/>
              <a:gd name="connsiteX231" fmla="*/ 2825956 w 12191999"/>
              <a:gd name="connsiteY231" fmla="*/ 5157413 h 6858000"/>
              <a:gd name="connsiteX232" fmla="*/ 2873205 w 12191999"/>
              <a:gd name="connsiteY232" fmla="*/ 5177528 h 6858000"/>
              <a:gd name="connsiteX233" fmla="*/ 2893387 w 12191999"/>
              <a:gd name="connsiteY233" fmla="*/ 5173742 h 6858000"/>
              <a:gd name="connsiteX234" fmla="*/ 2908345 w 12191999"/>
              <a:gd name="connsiteY234" fmla="*/ 5163487 h 6858000"/>
              <a:gd name="connsiteX235" fmla="*/ 2908345 w 12191999"/>
              <a:gd name="connsiteY235" fmla="*/ 5169482 h 6858000"/>
              <a:gd name="connsiteX236" fmla="*/ 2900668 w 12191999"/>
              <a:gd name="connsiteY236" fmla="*/ 5190149 h 6858000"/>
              <a:gd name="connsiteX237" fmla="*/ 2878745 w 12191999"/>
              <a:gd name="connsiteY237" fmla="*/ 5197406 h 6858000"/>
              <a:gd name="connsiteX238" fmla="*/ 2863945 w 12191999"/>
              <a:gd name="connsiteY238" fmla="*/ 5194330 h 6858000"/>
              <a:gd name="connsiteX239" fmla="*/ 2850174 w 12191999"/>
              <a:gd name="connsiteY239" fmla="*/ 5184785 h 6858000"/>
              <a:gd name="connsiteX240" fmla="*/ 2845188 w 12191999"/>
              <a:gd name="connsiteY240" fmla="*/ 5182813 h 6858000"/>
              <a:gd name="connsiteX241" fmla="*/ 2839569 w 12191999"/>
              <a:gd name="connsiteY241" fmla="*/ 5184627 h 6858000"/>
              <a:gd name="connsiteX242" fmla="*/ 2815509 w 12191999"/>
              <a:gd name="connsiteY242" fmla="*/ 5200640 h 6858000"/>
              <a:gd name="connsiteX243" fmla="*/ 2810760 w 12191999"/>
              <a:gd name="connsiteY243" fmla="*/ 5206793 h 6858000"/>
              <a:gd name="connsiteX244" fmla="*/ 2812897 w 12191999"/>
              <a:gd name="connsiteY244" fmla="*/ 5213419 h 6858000"/>
              <a:gd name="connsiteX245" fmla="*/ 2840598 w 12191999"/>
              <a:gd name="connsiteY245" fmla="*/ 5232035 h 6858000"/>
              <a:gd name="connsiteX246" fmla="*/ 2878587 w 12191999"/>
              <a:gd name="connsiteY246" fmla="*/ 5238898 h 6858000"/>
              <a:gd name="connsiteX247" fmla="*/ 2934304 w 12191999"/>
              <a:gd name="connsiteY247" fmla="*/ 5220282 h 6858000"/>
              <a:gd name="connsiteX248" fmla="*/ 2955594 w 12191999"/>
              <a:gd name="connsiteY248" fmla="*/ 5169640 h 6858000"/>
              <a:gd name="connsiteX249" fmla="*/ 2955594 w 12191999"/>
              <a:gd name="connsiteY249" fmla="*/ 5044692 h 6858000"/>
              <a:gd name="connsiteX250" fmla="*/ 2953773 w 12191999"/>
              <a:gd name="connsiteY250" fmla="*/ 5040353 h 6858000"/>
              <a:gd name="connsiteX251" fmla="*/ 2949262 w 12191999"/>
              <a:gd name="connsiteY251" fmla="*/ 5038539 h 6858000"/>
              <a:gd name="connsiteX252" fmla="*/ 2915547 w 12191999"/>
              <a:gd name="connsiteY252" fmla="*/ 5038539 h 6858000"/>
              <a:gd name="connsiteX253" fmla="*/ 2911194 w 12191999"/>
              <a:gd name="connsiteY253" fmla="*/ 5040353 h 6858000"/>
              <a:gd name="connsiteX254" fmla="*/ 2909374 w 12191999"/>
              <a:gd name="connsiteY254" fmla="*/ 5044692 h 6858000"/>
              <a:gd name="connsiteX255" fmla="*/ 2909374 w 12191999"/>
              <a:gd name="connsiteY255" fmla="*/ 5048715 h 6858000"/>
              <a:gd name="connsiteX256" fmla="*/ 2894890 w 12191999"/>
              <a:gd name="connsiteY256" fmla="*/ 5038460 h 6858000"/>
              <a:gd name="connsiteX257" fmla="*/ 2873205 w 12191999"/>
              <a:gd name="connsiteY257" fmla="*/ 5034674 h 6858000"/>
              <a:gd name="connsiteX258" fmla="*/ 2549032 w 12191999"/>
              <a:gd name="connsiteY258" fmla="*/ 5034674 h 6858000"/>
              <a:gd name="connsiteX259" fmla="*/ 2501783 w 12191999"/>
              <a:gd name="connsiteY259" fmla="*/ 5054789 h 6858000"/>
              <a:gd name="connsiteX260" fmla="*/ 2482551 w 12191999"/>
              <a:gd name="connsiteY260" fmla="*/ 5106062 h 6858000"/>
              <a:gd name="connsiteX261" fmla="*/ 2501783 w 12191999"/>
              <a:gd name="connsiteY261" fmla="*/ 5157413 h 6858000"/>
              <a:gd name="connsiteX262" fmla="*/ 2549032 w 12191999"/>
              <a:gd name="connsiteY262" fmla="*/ 5177528 h 6858000"/>
              <a:gd name="connsiteX263" fmla="*/ 2569214 w 12191999"/>
              <a:gd name="connsiteY263" fmla="*/ 5173742 h 6858000"/>
              <a:gd name="connsiteX264" fmla="*/ 2584172 w 12191999"/>
              <a:gd name="connsiteY264" fmla="*/ 5163487 h 6858000"/>
              <a:gd name="connsiteX265" fmla="*/ 2584172 w 12191999"/>
              <a:gd name="connsiteY265" fmla="*/ 5169482 h 6858000"/>
              <a:gd name="connsiteX266" fmla="*/ 2576495 w 12191999"/>
              <a:gd name="connsiteY266" fmla="*/ 5190149 h 6858000"/>
              <a:gd name="connsiteX267" fmla="*/ 2554572 w 12191999"/>
              <a:gd name="connsiteY267" fmla="*/ 5197406 h 6858000"/>
              <a:gd name="connsiteX268" fmla="*/ 2539772 w 12191999"/>
              <a:gd name="connsiteY268" fmla="*/ 5194330 h 6858000"/>
              <a:gd name="connsiteX269" fmla="*/ 2526001 w 12191999"/>
              <a:gd name="connsiteY269" fmla="*/ 5184785 h 6858000"/>
              <a:gd name="connsiteX270" fmla="*/ 2521015 w 12191999"/>
              <a:gd name="connsiteY270" fmla="*/ 5182813 h 6858000"/>
              <a:gd name="connsiteX271" fmla="*/ 2515396 w 12191999"/>
              <a:gd name="connsiteY271" fmla="*/ 5184627 h 6858000"/>
              <a:gd name="connsiteX272" fmla="*/ 2491336 w 12191999"/>
              <a:gd name="connsiteY272" fmla="*/ 5200640 h 6858000"/>
              <a:gd name="connsiteX273" fmla="*/ 2486587 w 12191999"/>
              <a:gd name="connsiteY273" fmla="*/ 5206793 h 6858000"/>
              <a:gd name="connsiteX274" fmla="*/ 2488724 w 12191999"/>
              <a:gd name="connsiteY274" fmla="*/ 5213419 h 6858000"/>
              <a:gd name="connsiteX275" fmla="*/ 2516425 w 12191999"/>
              <a:gd name="connsiteY275" fmla="*/ 5232035 h 6858000"/>
              <a:gd name="connsiteX276" fmla="*/ 2554414 w 12191999"/>
              <a:gd name="connsiteY276" fmla="*/ 5238898 h 6858000"/>
              <a:gd name="connsiteX277" fmla="*/ 2610131 w 12191999"/>
              <a:gd name="connsiteY277" fmla="*/ 5220282 h 6858000"/>
              <a:gd name="connsiteX278" fmla="*/ 2631421 w 12191999"/>
              <a:gd name="connsiteY278" fmla="*/ 5169640 h 6858000"/>
              <a:gd name="connsiteX279" fmla="*/ 2631421 w 12191999"/>
              <a:gd name="connsiteY279" fmla="*/ 5044692 h 6858000"/>
              <a:gd name="connsiteX280" fmla="*/ 2629600 w 12191999"/>
              <a:gd name="connsiteY280" fmla="*/ 5040353 h 6858000"/>
              <a:gd name="connsiteX281" fmla="*/ 2625089 w 12191999"/>
              <a:gd name="connsiteY281" fmla="*/ 5038539 h 6858000"/>
              <a:gd name="connsiteX282" fmla="*/ 2591374 w 12191999"/>
              <a:gd name="connsiteY282" fmla="*/ 5038539 h 6858000"/>
              <a:gd name="connsiteX283" fmla="*/ 2587021 w 12191999"/>
              <a:gd name="connsiteY283" fmla="*/ 5040353 h 6858000"/>
              <a:gd name="connsiteX284" fmla="*/ 2585201 w 12191999"/>
              <a:gd name="connsiteY284" fmla="*/ 5044692 h 6858000"/>
              <a:gd name="connsiteX285" fmla="*/ 2585201 w 12191999"/>
              <a:gd name="connsiteY285" fmla="*/ 5048715 h 6858000"/>
              <a:gd name="connsiteX286" fmla="*/ 2570717 w 12191999"/>
              <a:gd name="connsiteY286" fmla="*/ 5038460 h 6858000"/>
              <a:gd name="connsiteX287" fmla="*/ 2549032 w 12191999"/>
              <a:gd name="connsiteY287" fmla="*/ 5034674 h 6858000"/>
              <a:gd name="connsiteX288" fmla="*/ 1253604 w 12191999"/>
              <a:gd name="connsiteY288" fmla="*/ 4990264 h 6858000"/>
              <a:gd name="connsiteX289" fmla="*/ 1237221 w 12191999"/>
              <a:gd name="connsiteY289" fmla="*/ 5006750 h 6858000"/>
              <a:gd name="connsiteX290" fmla="*/ 1253604 w 12191999"/>
              <a:gd name="connsiteY290" fmla="*/ 5023236 h 6858000"/>
              <a:gd name="connsiteX291" fmla="*/ 1269987 w 12191999"/>
              <a:gd name="connsiteY291" fmla="*/ 5006750 h 6858000"/>
              <a:gd name="connsiteX292" fmla="*/ 1253604 w 12191999"/>
              <a:gd name="connsiteY292" fmla="*/ 4990264 h 6858000"/>
              <a:gd name="connsiteX293" fmla="*/ 1497683 w 12191999"/>
              <a:gd name="connsiteY293" fmla="*/ 4989948 h 6858000"/>
              <a:gd name="connsiteX294" fmla="*/ 1455579 w 12191999"/>
              <a:gd name="connsiteY294" fmla="*/ 5038697 h 6858000"/>
              <a:gd name="connsiteX295" fmla="*/ 1455579 w 12191999"/>
              <a:gd name="connsiteY295" fmla="*/ 5041300 h 6858000"/>
              <a:gd name="connsiteX296" fmla="*/ 1439117 w 12191999"/>
              <a:gd name="connsiteY296" fmla="*/ 5041300 h 6858000"/>
              <a:gd name="connsiteX297" fmla="*/ 1439117 w 12191999"/>
              <a:gd name="connsiteY297" fmla="*/ 5059995 h 6858000"/>
              <a:gd name="connsiteX298" fmla="*/ 1455579 w 12191999"/>
              <a:gd name="connsiteY298" fmla="*/ 5059995 h 6858000"/>
              <a:gd name="connsiteX299" fmla="*/ 1455816 w 12191999"/>
              <a:gd name="connsiteY299" fmla="*/ 5173584 h 6858000"/>
              <a:gd name="connsiteX300" fmla="*/ 1486445 w 12191999"/>
              <a:gd name="connsiteY300" fmla="*/ 5173584 h 6858000"/>
              <a:gd name="connsiteX301" fmla="*/ 1486445 w 12191999"/>
              <a:gd name="connsiteY301" fmla="*/ 5059995 h 6858000"/>
              <a:gd name="connsiteX302" fmla="*/ 1523722 w 12191999"/>
              <a:gd name="connsiteY302" fmla="*/ 5059995 h 6858000"/>
              <a:gd name="connsiteX303" fmla="*/ 1523722 w 12191999"/>
              <a:gd name="connsiteY303" fmla="*/ 5041300 h 6858000"/>
              <a:gd name="connsiteX304" fmla="*/ 1486208 w 12191999"/>
              <a:gd name="connsiteY304" fmla="*/ 5041300 h 6858000"/>
              <a:gd name="connsiteX305" fmla="*/ 1486208 w 12191999"/>
              <a:gd name="connsiteY305" fmla="*/ 5038697 h 6858000"/>
              <a:gd name="connsiteX306" fmla="*/ 1512721 w 12191999"/>
              <a:gd name="connsiteY306" fmla="*/ 5006829 h 6858000"/>
              <a:gd name="connsiteX307" fmla="*/ 1523722 w 12191999"/>
              <a:gd name="connsiteY307" fmla="*/ 5007539 h 6858000"/>
              <a:gd name="connsiteX308" fmla="*/ 1523722 w 12191999"/>
              <a:gd name="connsiteY308" fmla="*/ 4996416 h 6858000"/>
              <a:gd name="connsiteX309" fmla="*/ 1497683 w 12191999"/>
              <a:gd name="connsiteY309" fmla="*/ 4989948 h 6858000"/>
              <a:gd name="connsiteX310" fmla="*/ 776446 w 12191999"/>
              <a:gd name="connsiteY310" fmla="*/ 4698561 h 6858000"/>
              <a:gd name="connsiteX311" fmla="*/ 776446 w 12191999"/>
              <a:gd name="connsiteY311" fmla="*/ 5239529 h 6858000"/>
              <a:gd name="connsiteX312" fmla="*/ 776446 w 12191999"/>
              <a:gd name="connsiteY312" fmla="*/ 5293247 h 6858000"/>
              <a:gd name="connsiteX313" fmla="*/ 1135918 w 12191999"/>
              <a:gd name="connsiteY313" fmla="*/ 5293247 h 6858000"/>
              <a:gd name="connsiteX314" fmla="*/ 1135918 w 12191999"/>
              <a:gd name="connsiteY314" fmla="*/ 5239529 h 6858000"/>
              <a:gd name="connsiteX315" fmla="*/ 1135918 w 12191999"/>
              <a:gd name="connsiteY315" fmla="*/ 4698561 h 6858000"/>
              <a:gd name="connsiteX316" fmla="*/ 0 w 12191999"/>
              <a:gd name="connsiteY316" fmla="*/ 0 h 6858000"/>
              <a:gd name="connsiteX317" fmla="*/ 7797801 w 12191999"/>
              <a:gd name="connsiteY317" fmla="*/ 0 h 6858000"/>
              <a:gd name="connsiteX318" fmla="*/ 9394359 w 12191999"/>
              <a:gd name="connsiteY318" fmla="*/ 1600083 h 6858000"/>
              <a:gd name="connsiteX319" fmla="*/ 10362927 w 12191999"/>
              <a:gd name="connsiteY319" fmla="*/ 629252 h 6858000"/>
              <a:gd name="connsiteX320" fmla="*/ 12191999 w 12191999"/>
              <a:gd name="connsiteY320" fmla="*/ 2462701 h 6858000"/>
              <a:gd name="connsiteX321" fmla="*/ 12191999 w 12191999"/>
              <a:gd name="connsiteY321" fmla="*/ 6858000 h 6858000"/>
              <a:gd name="connsiteX322" fmla="*/ 0 w 12191999"/>
              <a:gd name="connsiteY3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</a:cxnLst>
            <a:rect l="l" t="t" r="r" b="b"/>
            <a:pathLst>
              <a:path w="12191999" h="6858000">
                <a:moveTo>
                  <a:pt x="2095221" y="5105904"/>
                </a:moveTo>
                <a:lnTo>
                  <a:pt x="2095221" y="5128385"/>
                </a:lnTo>
                <a:cubicBezTo>
                  <a:pt x="2095221" y="5145266"/>
                  <a:pt x="2081054" y="5159464"/>
                  <a:pt x="2064196" y="5159464"/>
                </a:cubicBezTo>
                <a:cubicBezTo>
                  <a:pt x="2050979" y="5159464"/>
                  <a:pt x="2041719" y="5149762"/>
                  <a:pt x="2041719" y="5135800"/>
                </a:cubicBezTo>
                <a:cubicBezTo>
                  <a:pt x="2041719" y="5115843"/>
                  <a:pt x="2069024" y="5107324"/>
                  <a:pt x="2092450" y="5106062"/>
                </a:cubicBezTo>
                <a:close/>
                <a:moveTo>
                  <a:pt x="2719587" y="5078454"/>
                </a:moveTo>
                <a:cubicBezTo>
                  <a:pt x="2727184" y="5078454"/>
                  <a:pt x="2733674" y="5081135"/>
                  <a:pt x="2738977" y="5086578"/>
                </a:cubicBezTo>
                <a:cubicBezTo>
                  <a:pt x="2744279" y="5091942"/>
                  <a:pt x="2746970" y="5098568"/>
                  <a:pt x="2746970" y="5106220"/>
                </a:cubicBezTo>
                <a:cubicBezTo>
                  <a:pt x="2746970" y="5113871"/>
                  <a:pt x="2744279" y="5120418"/>
                  <a:pt x="2738977" y="5125861"/>
                </a:cubicBezTo>
                <a:cubicBezTo>
                  <a:pt x="2733674" y="5131304"/>
                  <a:pt x="2727184" y="5133986"/>
                  <a:pt x="2719587" y="5133986"/>
                </a:cubicBezTo>
                <a:cubicBezTo>
                  <a:pt x="2711989" y="5133986"/>
                  <a:pt x="2705499" y="5131304"/>
                  <a:pt x="2700196" y="5125861"/>
                </a:cubicBezTo>
                <a:cubicBezTo>
                  <a:pt x="2694894" y="5120497"/>
                  <a:pt x="2692203" y="5113950"/>
                  <a:pt x="2692203" y="5106220"/>
                </a:cubicBezTo>
                <a:cubicBezTo>
                  <a:pt x="2692203" y="5098568"/>
                  <a:pt x="2694894" y="5092021"/>
                  <a:pt x="2700196" y="5086578"/>
                </a:cubicBezTo>
                <a:cubicBezTo>
                  <a:pt x="2705499" y="5081135"/>
                  <a:pt x="2711989" y="5078454"/>
                  <a:pt x="2719587" y="5078454"/>
                </a:cubicBezTo>
                <a:close/>
                <a:moveTo>
                  <a:pt x="2881753" y="5078453"/>
                </a:moveTo>
                <a:cubicBezTo>
                  <a:pt x="2889350" y="5078453"/>
                  <a:pt x="2895840" y="5081135"/>
                  <a:pt x="2901143" y="5086578"/>
                </a:cubicBezTo>
                <a:cubicBezTo>
                  <a:pt x="2906366" y="5091942"/>
                  <a:pt x="2909057" y="5098489"/>
                  <a:pt x="2909057" y="5106219"/>
                </a:cubicBezTo>
                <a:cubicBezTo>
                  <a:pt x="2909057" y="5113871"/>
                  <a:pt x="2906445" y="5120418"/>
                  <a:pt x="2901143" y="5125861"/>
                </a:cubicBezTo>
                <a:cubicBezTo>
                  <a:pt x="2895840" y="5131304"/>
                  <a:pt x="2889350" y="5133986"/>
                  <a:pt x="2881753" y="5133986"/>
                </a:cubicBezTo>
                <a:cubicBezTo>
                  <a:pt x="2874155" y="5133986"/>
                  <a:pt x="2867665" y="5131304"/>
                  <a:pt x="2862283" y="5125861"/>
                </a:cubicBezTo>
                <a:cubicBezTo>
                  <a:pt x="2856980" y="5120497"/>
                  <a:pt x="2854290" y="5113871"/>
                  <a:pt x="2854290" y="5106219"/>
                </a:cubicBezTo>
                <a:cubicBezTo>
                  <a:pt x="2854290" y="5098568"/>
                  <a:pt x="2856901" y="5092021"/>
                  <a:pt x="2862283" y="5086578"/>
                </a:cubicBezTo>
                <a:cubicBezTo>
                  <a:pt x="2867586" y="5081135"/>
                  <a:pt x="2874155" y="5078453"/>
                  <a:pt x="2881753" y="5078453"/>
                </a:cubicBezTo>
                <a:close/>
                <a:moveTo>
                  <a:pt x="2557579" y="5078453"/>
                </a:moveTo>
                <a:cubicBezTo>
                  <a:pt x="2565177" y="5078453"/>
                  <a:pt x="2571667" y="5081135"/>
                  <a:pt x="2576970" y="5086578"/>
                </a:cubicBezTo>
                <a:cubicBezTo>
                  <a:pt x="2582193" y="5091942"/>
                  <a:pt x="2584884" y="5098489"/>
                  <a:pt x="2584884" y="5106219"/>
                </a:cubicBezTo>
                <a:cubicBezTo>
                  <a:pt x="2584884" y="5113871"/>
                  <a:pt x="2582272" y="5120418"/>
                  <a:pt x="2576970" y="5125861"/>
                </a:cubicBezTo>
                <a:cubicBezTo>
                  <a:pt x="2571667" y="5131304"/>
                  <a:pt x="2565177" y="5133986"/>
                  <a:pt x="2557579" y="5133986"/>
                </a:cubicBezTo>
                <a:cubicBezTo>
                  <a:pt x="2549982" y="5133986"/>
                  <a:pt x="2543492" y="5131304"/>
                  <a:pt x="2538110" y="5125861"/>
                </a:cubicBezTo>
                <a:cubicBezTo>
                  <a:pt x="2532807" y="5120497"/>
                  <a:pt x="2530116" y="5113871"/>
                  <a:pt x="2530116" y="5106219"/>
                </a:cubicBezTo>
                <a:cubicBezTo>
                  <a:pt x="2530116" y="5098568"/>
                  <a:pt x="2532728" y="5092021"/>
                  <a:pt x="2538110" y="5086578"/>
                </a:cubicBezTo>
                <a:cubicBezTo>
                  <a:pt x="2543413" y="5081135"/>
                  <a:pt x="2549982" y="5078453"/>
                  <a:pt x="2557579" y="5078453"/>
                </a:cubicBezTo>
                <a:close/>
                <a:moveTo>
                  <a:pt x="3040436" y="5070960"/>
                </a:moveTo>
                <a:cubicBezTo>
                  <a:pt x="3045976" y="5070960"/>
                  <a:pt x="3050804" y="5072616"/>
                  <a:pt x="3054919" y="5075929"/>
                </a:cubicBezTo>
                <a:cubicBezTo>
                  <a:pt x="3059035" y="5079163"/>
                  <a:pt x="3061567" y="5083502"/>
                  <a:pt x="3062517" y="5088708"/>
                </a:cubicBezTo>
                <a:lnTo>
                  <a:pt x="3017563" y="5088708"/>
                </a:lnTo>
                <a:cubicBezTo>
                  <a:pt x="3018830" y="5083502"/>
                  <a:pt x="3021600" y="5079242"/>
                  <a:pt x="3025873" y="5075929"/>
                </a:cubicBezTo>
                <a:cubicBezTo>
                  <a:pt x="3030147" y="5072616"/>
                  <a:pt x="3034896" y="5070960"/>
                  <a:pt x="3040436" y="5070960"/>
                </a:cubicBezTo>
                <a:close/>
                <a:moveTo>
                  <a:pt x="2250817" y="5070960"/>
                </a:moveTo>
                <a:cubicBezTo>
                  <a:pt x="2256357" y="5070960"/>
                  <a:pt x="2261185" y="5072695"/>
                  <a:pt x="2265300" y="5075929"/>
                </a:cubicBezTo>
                <a:cubicBezTo>
                  <a:pt x="2269416" y="5079163"/>
                  <a:pt x="2271948" y="5083502"/>
                  <a:pt x="2272898" y="5088708"/>
                </a:cubicBezTo>
                <a:lnTo>
                  <a:pt x="2227944" y="5088708"/>
                </a:lnTo>
                <a:cubicBezTo>
                  <a:pt x="2229211" y="5083502"/>
                  <a:pt x="2231981" y="5079242"/>
                  <a:pt x="2236254" y="5075929"/>
                </a:cubicBezTo>
                <a:cubicBezTo>
                  <a:pt x="2240528" y="5072616"/>
                  <a:pt x="2245277" y="5070960"/>
                  <a:pt x="2250817" y="5070960"/>
                </a:cubicBezTo>
                <a:close/>
                <a:moveTo>
                  <a:pt x="1600966" y="5056288"/>
                </a:moveTo>
                <a:cubicBezTo>
                  <a:pt x="1628667" y="5056288"/>
                  <a:pt x="1638481" y="5082240"/>
                  <a:pt x="1638481" y="5106535"/>
                </a:cubicBezTo>
                <a:cubicBezTo>
                  <a:pt x="1638481" y="5155678"/>
                  <a:pt x="1609751" y="5159465"/>
                  <a:pt x="1600966" y="5159465"/>
                </a:cubicBezTo>
                <a:cubicBezTo>
                  <a:pt x="1573583" y="5159465"/>
                  <a:pt x="1563769" y="5132172"/>
                  <a:pt x="1563769" y="5106535"/>
                </a:cubicBezTo>
                <a:cubicBezTo>
                  <a:pt x="1563769" y="5082240"/>
                  <a:pt x="1573504" y="5056288"/>
                  <a:pt x="1600966" y="5056288"/>
                </a:cubicBezTo>
                <a:close/>
                <a:moveTo>
                  <a:pt x="1691191" y="5041300"/>
                </a:moveTo>
                <a:lnTo>
                  <a:pt x="1691191" y="5173584"/>
                </a:lnTo>
                <a:lnTo>
                  <a:pt x="1691191" y="5173663"/>
                </a:lnTo>
                <a:lnTo>
                  <a:pt x="1721582" y="5173663"/>
                </a:lnTo>
                <a:lnTo>
                  <a:pt x="1721582" y="5074430"/>
                </a:lnTo>
                <a:lnTo>
                  <a:pt x="1722928" y="5073641"/>
                </a:lnTo>
                <a:cubicBezTo>
                  <a:pt x="1732583" y="5068120"/>
                  <a:pt x="1743901" y="5062361"/>
                  <a:pt x="1754823" y="5061257"/>
                </a:cubicBezTo>
                <a:cubicBezTo>
                  <a:pt x="1756326" y="5061020"/>
                  <a:pt x="1758068" y="5061020"/>
                  <a:pt x="1759888" y="5061020"/>
                </a:cubicBezTo>
                <a:cubicBezTo>
                  <a:pt x="1763291" y="5061020"/>
                  <a:pt x="1766536" y="5061257"/>
                  <a:pt x="1768752" y="5061494"/>
                </a:cubicBezTo>
                <a:lnTo>
                  <a:pt x="1768752" y="5041379"/>
                </a:lnTo>
                <a:cubicBezTo>
                  <a:pt x="1755139" y="5042089"/>
                  <a:pt x="1737569" y="5048557"/>
                  <a:pt x="1725777" y="5057155"/>
                </a:cubicBezTo>
                <a:lnTo>
                  <a:pt x="1721582" y="5060232"/>
                </a:lnTo>
                <a:lnTo>
                  <a:pt x="1721582" y="5041300"/>
                </a:lnTo>
                <a:close/>
                <a:moveTo>
                  <a:pt x="1238250" y="5041300"/>
                </a:moveTo>
                <a:lnTo>
                  <a:pt x="1238250" y="5173584"/>
                </a:lnTo>
                <a:lnTo>
                  <a:pt x="1268641" y="5173584"/>
                </a:lnTo>
                <a:lnTo>
                  <a:pt x="1268641" y="5041300"/>
                </a:lnTo>
                <a:close/>
                <a:moveTo>
                  <a:pt x="1378731" y="5036961"/>
                </a:moveTo>
                <a:cubicBezTo>
                  <a:pt x="1363931" y="5036961"/>
                  <a:pt x="1344699" y="5046032"/>
                  <a:pt x="1333144" y="5054473"/>
                </a:cubicBezTo>
                <a:lnTo>
                  <a:pt x="1328949" y="5057549"/>
                </a:lnTo>
                <a:lnTo>
                  <a:pt x="1328949" y="5041299"/>
                </a:lnTo>
                <a:lnTo>
                  <a:pt x="1298558" y="5041299"/>
                </a:lnTo>
                <a:lnTo>
                  <a:pt x="1298558" y="5173583"/>
                </a:lnTo>
                <a:lnTo>
                  <a:pt x="1328949" y="5173583"/>
                </a:lnTo>
                <a:lnTo>
                  <a:pt x="1328949" y="5069933"/>
                </a:lnTo>
                <a:lnTo>
                  <a:pt x="1330295" y="5069145"/>
                </a:lnTo>
                <a:cubicBezTo>
                  <a:pt x="1338921" y="5064175"/>
                  <a:pt x="1352851" y="5059206"/>
                  <a:pt x="1364327" y="5059206"/>
                </a:cubicBezTo>
                <a:cubicBezTo>
                  <a:pt x="1387041" y="5059206"/>
                  <a:pt x="1387041" y="5082081"/>
                  <a:pt x="1387041" y="5093046"/>
                </a:cubicBezTo>
                <a:lnTo>
                  <a:pt x="1387041" y="5173583"/>
                </a:lnTo>
                <a:lnTo>
                  <a:pt x="1417353" y="5173583"/>
                </a:lnTo>
                <a:lnTo>
                  <a:pt x="1417353" y="5082712"/>
                </a:lnTo>
                <a:cubicBezTo>
                  <a:pt x="1417353" y="5068987"/>
                  <a:pt x="1413633" y="5036961"/>
                  <a:pt x="1378731" y="5036961"/>
                </a:cubicBezTo>
                <a:close/>
                <a:moveTo>
                  <a:pt x="1868315" y="5036883"/>
                </a:moveTo>
                <a:cubicBezTo>
                  <a:pt x="1854781" y="5036883"/>
                  <a:pt x="1836816" y="5045639"/>
                  <a:pt x="1825973" y="5054316"/>
                </a:cubicBezTo>
                <a:lnTo>
                  <a:pt x="1821699" y="5057787"/>
                </a:lnTo>
                <a:lnTo>
                  <a:pt x="1821699" y="5041221"/>
                </a:lnTo>
                <a:lnTo>
                  <a:pt x="1791308" y="5041221"/>
                </a:lnTo>
                <a:lnTo>
                  <a:pt x="1791308" y="5173505"/>
                </a:lnTo>
                <a:lnTo>
                  <a:pt x="1821699" y="5173505"/>
                </a:lnTo>
                <a:lnTo>
                  <a:pt x="1821699" y="5070013"/>
                </a:lnTo>
                <a:lnTo>
                  <a:pt x="1822807" y="5069224"/>
                </a:lnTo>
                <a:cubicBezTo>
                  <a:pt x="1830009" y="5064255"/>
                  <a:pt x="1841881" y="5059206"/>
                  <a:pt x="1852170" y="5059206"/>
                </a:cubicBezTo>
                <a:cubicBezTo>
                  <a:pt x="1875201" y="5059206"/>
                  <a:pt x="1875201" y="5082082"/>
                  <a:pt x="1875201" y="5093047"/>
                </a:cubicBezTo>
                <a:lnTo>
                  <a:pt x="1875201" y="5173584"/>
                </a:lnTo>
                <a:lnTo>
                  <a:pt x="1905592" y="5173584"/>
                </a:lnTo>
                <a:lnTo>
                  <a:pt x="1905592" y="5082713"/>
                </a:lnTo>
                <a:cubicBezTo>
                  <a:pt x="1905592" y="5078532"/>
                  <a:pt x="1905275" y="5075062"/>
                  <a:pt x="1904563" y="5072064"/>
                </a:cubicBezTo>
                <a:lnTo>
                  <a:pt x="1904167" y="5070250"/>
                </a:lnTo>
                <a:lnTo>
                  <a:pt x="1905750" y="5069224"/>
                </a:lnTo>
                <a:cubicBezTo>
                  <a:pt x="1915564" y="5062835"/>
                  <a:pt x="1926248" y="5059206"/>
                  <a:pt x="1935033" y="5059206"/>
                </a:cubicBezTo>
                <a:cubicBezTo>
                  <a:pt x="1959093" y="5059206"/>
                  <a:pt x="1959093" y="5084685"/>
                  <a:pt x="1959093" y="5093047"/>
                </a:cubicBezTo>
                <a:lnTo>
                  <a:pt x="1959093" y="5173584"/>
                </a:lnTo>
                <a:lnTo>
                  <a:pt x="1959172" y="5173505"/>
                </a:lnTo>
                <a:lnTo>
                  <a:pt x="1989563" y="5173505"/>
                </a:lnTo>
                <a:lnTo>
                  <a:pt x="1989563" y="5082634"/>
                </a:lnTo>
                <a:cubicBezTo>
                  <a:pt x="1989563" y="5068909"/>
                  <a:pt x="1985844" y="5036883"/>
                  <a:pt x="1950941" y="5036883"/>
                </a:cubicBezTo>
                <a:cubicBezTo>
                  <a:pt x="1939624" y="5036883"/>
                  <a:pt x="1923478" y="5043825"/>
                  <a:pt x="1904167" y="5056919"/>
                </a:cubicBezTo>
                <a:lnTo>
                  <a:pt x="1901635" y="5058654"/>
                </a:lnTo>
                <a:lnTo>
                  <a:pt x="1900289" y="5055893"/>
                </a:lnTo>
                <a:cubicBezTo>
                  <a:pt x="1894037" y="5043272"/>
                  <a:pt x="1883352" y="5036883"/>
                  <a:pt x="1868315" y="5036883"/>
                </a:cubicBezTo>
                <a:close/>
                <a:moveTo>
                  <a:pt x="1600966" y="5036883"/>
                </a:moveTo>
                <a:cubicBezTo>
                  <a:pt x="1556883" y="5036883"/>
                  <a:pt x="1533615" y="5060626"/>
                  <a:pt x="1533615" y="5105904"/>
                </a:cubicBezTo>
                <a:cubicBezTo>
                  <a:pt x="1533615" y="5151182"/>
                  <a:pt x="1558150" y="5177134"/>
                  <a:pt x="1600966" y="5177134"/>
                </a:cubicBezTo>
                <a:cubicBezTo>
                  <a:pt x="1644416" y="5177134"/>
                  <a:pt x="1668318" y="5149762"/>
                  <a:pt x="1668318" y="5105904"/>
                </a:cubicBezTo>
                <a:cubicBezTo>
                  <a:pt x="1668318" y="5062046"/>
                  <a:pt x="1645050" y="5036883"/>
                  <a:pt x="1600966" y="5036883"/>
                </a:cubicBezTo>
                <a:close/>
                <a:moveTo>
                  <a:pt x="2072823" y="5036804"/>
                </a:moveTo>
                <a:cubicBezTo>
                  <a:pt x="2057548" y="5036804"/>
                  <a:pt x="2041878" y="5041379"/>
                  <a:pt x="2027473" y="5050135"/>
                </a:cubicBezTo>
                <a:lnTo>
                  <a:pt x="2027473" y="5060390"/>
                </a:lnTo>
                <a:cubicBezTo>
                  <a:pt x="2041957" y="5056051"/>
                  <a:pt x="2056044" y="5055104"/>
                  <a:pt x="2065621" y="5055104"/>
                </a:cubicBezTo>
                <a:cubicBezTo>
                  <a:pt x="2080341" y="5055104"/>
                  <a:pt x="2095300" y="5063229"/>
                  <a:pt x="2095300" y="5081293"/>
                </a:cubicBezTo>
                <a:lnTo>
                  <a:pt x="2095300" y="5092100"/>
                </a:lnTo>
                <a:lnTo>
                  <a:pt x="2092767" y="5092100"/>
                </a:lnTo>
                <a:cubicBezTo>
                  <a:pt x="2053037" y="5093756"/>
                  <a:pt x="2012436" y="5100777"/>
                  <a:pt x="2012436" y="5140927"/>
                </a:cubicBezTo>
                <a:cubicBezTo>
                  <a:pt x="2012436" y="5164671"/>
                  <a:pt x="2031826" y="5177134"/>
                  <a:pt x="2051058" y="5177134"/>
                </a:cubicBezTo>
                <a:lnTo>
                  <a:pt x="2051058" y="5176976"/>
                </a:lnTo>
                <a:cubicBezTo>
                  <a:pt x="2066016" y="5176976"/>
                  <a:pt x="2083191" y="5167589"/>
                  <a:pt x="2092846" y="5154258"/>
                </a:cubicBezTo>
                <a:lnTo>
                  <a:pt x="2097674" y="5147632"/>
                </a:lnTo>
                <a:lnTo>
                  <a:pt x="2097674" y="5173426"/>
                </a:lnTo>
                <a:lnTo>
                  <a:pt x="2124583" y="5173426"/>
                </a:lnTo>
                <a:lnTo>
                  <a:pt x="2124583" y="5077349"/>
                </a:lnTo>
                <a:cubicBezTo>
                  <a:pt x="2124583" y="5047453"/>
                  <a:pt x="2097832" y="5036804"/>
                  <a:pt x="2072823" y="5036804"/>
                </a:cubicBezTo>
                <a:close/>
                <a:moveTo>
                  <a:pt x="2713176" y="5034911"/>
                </a:moveTo>
                <a:cubicBezTo>
                  <a:pt x="2693786" y="5034911"/>
                  <a:pt x="2677561" y="5041774"/>
                  <a:pt x="2664344" y="5055578"/>
                </a:cubicBezTo>
                <a:cubicBezTo>
                  <a:pt x="2651127" y="5069303"/>
                  <a:pt x="2644558" y="5086263"/>
                  <a:pt x="2644558" y="5106299"/>
                </a:cubicBezTo>
                <a:cubicBezTo>
                  <a:pt x="2644558" y="5126334"/>
                  <a:pt x="2651127" y="5143215"/>
                  <a:pt x="2664344" y="5157019"/>
                </a:cubicBezTo>
                <a:cubicBezTo>
                  <a:pt x="2677561" y="5170824"/>
                  <a:pt x="2693865" y="5177686"/>
                  <a:pt x="2713176" y="5177686"/>
                </a:cubicBezTo>
                <a:cubicBezTo>
                  <a:pt x="2719666" y="5177686"/>
                  <a:pt x="2725760" y="5176661"/>
                  <a:pt x="2731300" y="5174531"/>
                </a:cubicBezTo>
                <a:cubicBezTo>
                  <a:pt x="2736840" y="5172401"/>
                  <a:pt x="2741826" y="5169246"/>
                  <a:pt x="2746258" y="5164986"/>
                </a:cubicBezTo>
                <a:lnTo>
                  <a:pt x="2746258" y="5167274"/>
                </a:lnTo>
                <a:cubicBezTo>
                  <a:pt x="2746258" y="5169088"/>
                  <a:pt x="2746891" y="5170587"/>
                  <a:pt x="2748237" y="5171849"/>
                </a:cubicBezTo>
                <a:cubicBezTo>
                  <a:pt x="2749582" y="5173111"/>
                  <a:pt x="2751086" y="5173742"/>
                  <a:pt x="2752906" y="5173742"/>
                </a:cubicBezTo>
                <a:lnTo>
                  <a:pt x="2787413" y="5173742"/>
                </a:lnTo>
                <a:cubicBezTo>
                  <a:pt x="2789154" y="5173742"/>
                  <a:pt x="2790579" y="5173111"/>
                  <a:pt x="2791845" y="5171849"/>
                </a:cubicBezTo>
                <a:cubicBezTo>
                  <a:pt x="2793032" y="5170587"/>
                  <a:pt x="2793665" y="5169088"/>
                  <a:pt x="2793665" y="5167274"/>
                </a:cubicBezTo>
                <a:lnTo>
                  <a:pt x="2793665" y="5045008"/>
                </a:lnTo>
                <a:cubicBezTo>
                  <a:pt x="2793665" y="5043115"/>
                  <a:pt x="2793032" y="5041616"/>
                  <a:pt x="2791845" y="5040433"/>
                </a:cubicBezTo>
                <a:cubicBezTo>
                  <a:pt x="2790658" y="5039249"/>
                  <a:pt x="2789154" y="5038618"/>
                  <a:pt x="2787255" y="5038618"/>
                </a:cubicBezTo>
                <a:lnTo>
                  <a:pt x="2752669" y="5038618"/>
                </a:lnTo>
                <a:cubicBezTo>
                  <a:pt x="2750769" y="5038618"/>
                  <a:pt x="2749345" y="5039249"/>
                  <a:pt x="2748078" y="5040433"/>
                </a:cubicBezTo>
                <a:cubicBezTo>
                  <a:pt x="2746812" y="5041616"/>
                  <a:pt x="2746258" y="5043115"/>
                  <a:pt x="2746258" y="5045008"/>
                </a:cubicBezTo>
                <a:lnTo>
                  <a:pt x="2746258" y="5047453"/>
                </a:lnTo>
                <a:cubicBezTo>
                  <a:pt x="2741826" y="5043351"/>
                  <a:pt x="2736840" y="5040196"/>
                  <a:pt x="2731300" y="5038066"/>
                </a:cubicBezTo>
                <a:cubicBezTo>
                  <a:pt x="2725760" y="5035936"/>
                  <a:pt x="2719745" y="5034911"/>
                  <a:pt x="2713176" y="5034911"/>
                </a:cubicBezTo>
                <a:close/>
                <a:moveTo>
                  <a:pt x="3039724" y="5034832"/>
                </a:moveTo>
                <a:cubicBezTo>
                  <a:pt x="3018592" y="5034832"/>
                  <a:pt x="3001576" y="5041616"/>
                  <a:pt x="2988518" y="5055026"/>
                </a:cubicBezTo>
                <a:cubicBezTo>
                  <a:pt x="2975459" y="5068514"/>
                  <a:pt x="2968969" y="5086578"/>
                  <a:pt x="2968969" y="5106930"/>
                </a:cubicBezTo>
                <a:cubicBezTo>
                  <a:pt x="2968969" y="5127281"/>
                  <a:pt x="2975934" y="5144162"/>
                  <a:pt x="2989784" y="5157571"/>
                </a:cubicBezTo>
                <a:cubicBezTo>
                  <a:pt x="3003634" y="5170981"/>
                  <a:pt x="3021441" y="5177686"/>
                  <a:pt x="3043048" y="5177686"/>
                </a:cubicBezTo>
                <a:cubicBezTo>
                  <a:pt x="3055869" y="5177686"/>
                  <a:pt x="3067661" y="5175320"/>
                  <a:pt x="3078425" y="5170587"/>
                </a:cubicBezTo>
                <a:cubicBezTo>
                  <a:pt x="3089189" y="5165854"/>
                  <a:pt x="3097261" y="5159543"/>
                  <a:pt x="3102722" y="5151655"/>
                </a:cubicBezTo>
                <a:lnTo>
                  <a:pt x="3102643" y="5151576"/>
                </a:lnTo>
                <a:cubicBezTo>
                  <a:pt x="3103751" y="5150078"/>
                  <a:pt x="3104226" y="5148421"/>
                  <a:pt x="3103988" y="5146765"/>
                </a:cubicBezTo>
                <a:cubicBezTo>
                  <a:pt x="3103751" y="5145108"/>
                  <a:pt x="3102801" y="5143767"/>
                  <a:pt x="3101218" y="5142742"/>
                </a:cubicBezTo>
                <a:lnTo>
                  <a:pt x="3078346" y="5127754"/>
                </a:lnTo>
                <a:cubicBezTo>
                  <a:pt x="3076526" y="5126571"/>
                  <a:pt x="3074705" y="5126098"/>
                  <a:pt x="3072964" y="5126255"/>
                </a:cubicBezTo>
                <a:cubicBezTo>
                  <a:pt x="3071223" y="5126413"/>
                  <a:pt x="3069482" y="5127360"/>
                  <a:pt x="3067899" y="5128937"/>
                </a:cubicBezTo>
                <a:cubicBezTo>
                  <a:pt x="3064258" y="5132566"/>
                  <a:pt x="3060459" y="5135248"/>
                  <a:pt x="3056502" y="5136904"/>
                </a:cubicBezTo>
                <a:cubicBezTo>
                  <a:pt x="3052545" y="5138561"/>
                  <a:pt x="3048271" y="5139429"/>
                  <a:pt x="3043602" y="5139429"/>
                </a:cubicBezTo>
                <a:cubicBezTo>
                  <a:pt x="3036637" y="5139429"/>
                  <a:pt x="3030701" y="5137614"/>
                  <a:pt x="3025794" y="5133986"/>
                </a:cubicBezTo>
                <a:cubicBezTo>
                  <a:pt x="3020887" y="5130357"/>
                  <a:pt x="3017801" y="5125388"/>
                  <a:pt x="3016535" y="5119156"/>
                </a:cubicBezTo>
                <a:lnTo>
                  <a:pt x="3101060" y="5119156"/>
                </a:lnTo>
                <a:cubicBezTo>
                  <a:pt x="3103434" y="5119156"/>
                  <a:pt x="3105255" y="5118210"/>
                  <a:pt x="3106521" y="5116474"/>
                </a:cubicBezTo>
                <a:cubicBezTo>
                  <a:pt x="3107787" y="5114739"/>
                  <a:pt x="3108421" y="5112372"/>
                  <a:pt x="3108421" y="5109375"/>
                </a:cubicBezTo>
                <a:lnTo>
                  <a:pt x="3108421" y="5101644"/>
                </a:lnTo>
                <a:cubicBezTo>
                  <a:pt x="3108421" y="5082871"/>
                  <a:pt x="3102089" y="5067016"/>
                  <a:pt x="3089347" y="5054158"/>
                </a:cubicBezTo>
                <a:cubicBezTo>
                  <a:pt x="3076605" y="5041300"/>
                  <a:pt x="3060855" y="5034832"/>
                  <a:pt x="3039724" y="5034832"/>
                </a:cubicBezTo>
                <a:close/>
                <a:moveTo>
                  <a:pt x="2418840" y="5034832"/>
                </a:moveTo>
                <a:cubicBezTo>
                  <a:pt x="2410213" y="5034832"/>
                  <a:pt x="2402536" y="5036489"/>
                  <a:pt x="2395888" y="5039880"/>
                </a:cubicBezTo>
                <a:cubicBezTo>
                  <a:pt x="2389240" y="5043272"/>
                  <a:pt x="2383779" y="5048163"/>
                  <a:pt x="2379426" y="5054710"/>
                </a:cubicBezTo>
                <a:lnTo>
                  <a:pt x="2379426" y="5044929"/>
                </a:lnTo>
                <a:cubicBezTo>
                  <a:pt x="2379426" y="5043036"/>
                  <a:pt x="2378793" y="5041537"/>
                  <a:pt x="2377606" y="5040354"/>
                </a:cubicBezTo>
                <a:cubicBezTo>
                  <a:pt x="2376419" y="5039170"/>
                  <a:pt x="2374915" y="5038539"/>
                  <a:pt x="2373015" y="5038539"/>
                </a:cubicBezTo>
                <a:lnTo>
                  <a:pt x="2338430" y="5038539"/>
                </a:lnTo>
                <a:cubicBezTo>
                  <a:pt x="2336530" y="5038539"/>
                  <a:pt x="2335026" y="5039170"/>
                  <a:pt x="2333839" y="5040354"/>
                </a:cubicBezTo>
                <a:cubicBezTo>
                  <a:pt x="2332652" y="5041537"/>
                  <a:pt x="2332019" y="5043036"/>
                  <a:pt x="2332019" y="5044929"/>
                </a:cubicBezTo>
                <a:lnTo>
                  <a:pt x="2332019" y="5167353"/>
                </a:lnTo>
                <a:cubicBezTo>
                  <a:pt x="2332019" y="5169246"/>
                  <a:pt x="2332652" y="5170745"/>
                  <a:pt x="2333839" y="5171928"/>
                </a:cubicBezTo>
                <a:cubicBezTo>
                  <a:pt x="2335026" y="5173190"/>
                  <a:pt x="2336530" y="5173742"/>
                  <a:pt x="2338430" y="5173742"/>
                </a:cubicBezTo>
                <a:lnTo>
                  <a:pt x="2373015" y="5173742"/>
                </a:lnTo>
                <a:cubicBezTo>
                  <a:pt x="2374915" y="5173742"/>
                  <a:pt x="2376419" y="5173111"/>
                  <a:pt x="2377606" y="5171928"/>
                </a:cubicBezTo>
                <a:cubicBezTo>
                  <a:pt x="2378793" y="5170745"/>
                  <a:pt x="2379426" y="5169246"/>
                  <a:pt x="2379426" y="5167353"/>
                </a:cubicBezTo>
                <a:lnTo>
                  <a:pt x="2379426" y="5097937"/>
                </a:lnTo>
                <a:cubicBezTo>
                  <a:pt x="2379426" y="5091153"/>
                  <a:pt x="2381484" y="5085789"/>
                  <a:pt x="2385679" y="5081766"/>
                </a:cubicBezTo>
                <a:cubicBezTo>
                  <a:pt x="2389794" y="5077743"/>
                  <a:pt x="2395176" y="5075771"/>
                  <a:pt x="2401586" y="5075771"/>
                </a:cubicBezTo>
                <a:lnTo>
                  <a:pt x="2401507" y="5075850"/>
                </a:lnTo>
                <a:cubicBezTo>
                  <a:pt x="2407918" y="5075850"/>
                  <a:pt x="2413221" y="5077822"/>
                  <a:pt x="2417257" y="5081845"/>
                </a:cubicBezTo>
                <a:cubicBezTo>
                  <a:pt x="2421293" y="5085868"/>
                  <a:pt x="2423351" y="5091232"/>
                  <a:pt x="2423351" y="5098016"/>
                </a:cubicBezTo>
                <a:lnTo>
                  <a:pt x="2423351" y="5167432"/>
                </a:lnTo>
                <a:cubicBezTo>
                  <a:pt x="2423351" y="5169325"/>
                  <a:pt x="2423984" y="5170823"/>
                  <a:pt x="2425171" y="5172007"/>
                </a:cubicBezTo>
                <a:cubicBezTo>
                  <a:pt x="2426359" y="5173269"/>
                  <a:pt x="2427862" y="5173821"/>
                  <a:pt x="2429762" y="5173821"/>
                </a:cubicBezTo>
                <a:lnTo>
                  <a:pt x="2464348" y="5173821"/>
                </a:lnTo>
                <a:cubicBezTo>
                  <a:pt x="2466247" y="5173821"/>
                  <a:pt x="2467751" y="5173190"/>
                  <a:pt x="2468938" y="5172007"/>
                </a:cubicBezTo>
                <a:cubicBezTo>
                  <a:pt x="2470125" y="5170823"/>
                  <a:pt x="2470758" y="5169325"/>
                  <a:pt x="2470758" y="5167432"/>
                </a:cubicBezTo>
                <a:lnTo>
                  <a:pt x="2470758" y="5094072"/>
                </a:lnTo>
                <a:cubicBezTo>
                  <a:pt x="2470758" y="5074746"/>
                  <a:pt x="2466405" y="5060074"/>
                  <a:pt x="2457620" y="5049977"/>
                </a:cubicBezTo>
                <a:cubicBezTo>
                  <a:pt x="2448835" y="5039880"/>
                  <a:pt x="2435856" y="5034832"/>
                  <a:pt x="2418840" y="5034832"/>
                </a:cubicBezTo>
                <a:close/>
                <a:moveTo>
                  <a:pt x="2250105" y="5034832"/>
                </a:moveTo>
                <a:cubicBezTo>
                  <a:pt x="2228973" y="5034832"/>
                  <a:pt x="2211957" y="5041537"/>
                  <a:pt x="2198899" y="5055026"/>
                </a:cubicBezTo>
                <a:cubicBezTo>
                  <a:pt x="2185840" y="5068514"/>
                  <a:pt x="2179350" y="5086578"/>
                  <a:pt x="2179350" y="5106930"/>
                </a:cubicBezTo>
                <a:cubicBezTo>
                  <a:pt x="2179350" y="5127281"/>
                  <a:pt x="2186315" y="5144162"/>
                  <a:pt x="2200165" y="5157571"/>
                </a:cubicBezTo>
                <a:cubicBezTo>
                  <a:pt x="2214015" y="5170981"/>
                  <a:pt x="2231822" y="5177686"/>
                  <a:pt x="2253429" y="5177686"/>
                </a:cubicBezTo>
                <a:cubicBezTo>
                  <a:pt x="2266250" y="5177686"/>
                  <a:pt x="2278042" y="5175320"/>
                  <a:pt x="2288806" y="5170587"/>
                </a:cubicBezTo>
                <a:cubicBezTo>
                  <a:pt x="2299570" y="5165854"/>
                  <a:pt x="2307642" y="5159543"/>
                  <a:pt x="2313103" y="5151655"/>
                </a:cubicBezTo>
                <a:lnTo>
                  <a:pt x="2313024" y="5151576"/>
                </a:lnTo>
                <a:cubicBezTo>
                  <a:pt x="2314132" y="5150078"/>
                  <a:pt x="2314607" y="5148421"/>
                  <a:pt x="2314370" y="5146765"/>
                </a:cubicBezTo>
                <a:cubicBezTo>
                  <a:pt x="2314132" y="5145108"/>
                  <a:pt x="2313182" y="5143767"/>
                  <a:pt x="2311600" y="5142742"/>
                </a:cubicBezTo>
                <a:lnTo>
                  <a:pt x="2288727" y="5127754"/>
                </a:lnTo>
                <a:cubicBezTo>
                  <a:pt x="2286907" y="5126571"/>
                  <a:pt x="2285086" y="5126098"/>
                  <a:pt x="2283345" y="5126255"/>
                </a:cubicBezTo>
                <a:cubicBezTo>
                  <a:pt x="2281604" y="5126413"/>
                  <a:pt x="2279863" y="5127360"/>
                  <a:pt x="2278280" y="5128937"/>
                </a:cubicBezTo>
                <a:cubicBezTo>
                  <a:pt x="2274639" y="5132566"/>
                  <a:pt x="2270840" y="5135248"/>
                  <a:pt x="2266883" y="5136904"/>
                </a:cubicBezTo>
                <a:cubicBezTo>
                  <a:pt x="2262926" y="5138561"/>
                  <a:pt x="2258652" y="5139429"/>
                  <a:pt x="2253983" y="5139429"/>
                </a:cubicBezTo>
                <a:cubicBezTo>
                  <a:pt x="2247018" y="5139429"/>
                  <a:pt x="2241082" y="5137614"/>
                  <a:pt x="2236175" y="5133986"/>
                </a:cubicBezTo>
                <a:cubicBezTo>
                  <a:pt x="2231269" y="5130357"/>
                  <a:pt x="2228182" y="5125388"/>
                  <a:pt x="2226916" y="5119156"/>
                </a:cubicBezTo>
                <a:lnTo>
                  <a:pt x="2311441" y="5119156"/>
                </a:lnTo>
                <a:cubicBezTo>
                  <a:pt x="2313816" y="5119156"/>
                  <a:pt x="2315636" y="5118210"/>
                  <a:pt x="2316902" y="5116474"/>
                </a:cubicBezTo>
                <a:cubicBezTo>
                  <a:pt x="2318168" y="5114739"/>
                  <a:pt x="2318802" y="5112372"/>
                  <a:pt x="2318802" y="5109375"/>
                </a:cubicBezTo>
                <a:lnTo>
                  <a:pt x="2318802" y="5101644"/>
                </a:lnTo>
                <a:cubicBezTo>
                  <a:pt x="2318802" y="5082871"/>
                  <a:pt x="2312470" y="5067016"/>
                  <a:pt x="2299728" y="5054158"/>
                </a:cubicBezTo>
                <a:cubicBezTo>
                  <a:pt x="2286986" y="5041300"/>
                  <a:pt x="2271236" y="5034832"/>
                  <a:pt x="2250105" y="5034832"/>
                </a:cubicBezTo>
                <a:close/>
                <a:moveTo>
                  <a:pt x="2873205" y="5034674"/>
                </a:moveTo>
                <a:cubicBezTo>
                  <a:pt x="2854527" y="5034674"/>
                  <a:pt x="2838777" y="5041379"/>
                  <a:pt x="2825956" y="5054789"/>
                </a:cubicBezTo>
                <a:cubicBezTo>
                  <a:pt x="2813135" y="5068120"/>
                  <a:pt x="2806724" y="5085237"/>
                  <a:pt x="2806724" y="5106062"/>
                </a:cubicBezTo>
                <a:cubicBezTo>
                  <a:pt x="2806724" y="5126886"/>
                  <a:pt x="2813135" y="5144004"/>
                  <a:pt x="2825956" y="5157413"/>
                </a:cubicBezTo>
                <a:cubicBezTo>
                  <a:pt x="2838777" y="5170823"/>
                  <a:pt x="2854527" y="5177528"/>
                  <a:pt x="2873205" y="5177528"/>
                </a:cubicBezTo>
                <a:cubicBezTo>
                  <a:pt x="2880407" y="5177528"/>
                  <a:pt x="2887134" y="5176266"/>
                  <a:pt x="2893387" y="5173742"/>
                </a:cubicBezTo>
                <a:cubicBezTo>
                  <a:pt x="2899639" y="5171218"/>
                  <a:pt x="2904625" y="5167826"/>
                  <a:pt x="2908345" y="5163487"/>
                </a:cubicBezTo>
                <a:lnTo>
                  <a:pt x="2908345" y="5169482"/>
                </a:lnTo>
                <a:cubicBezTo>
                  <a:pt x="2908345" y="5178475"/>
                  <a:pt x="2905812" y="5185337"/>
                  <a:pt x="2900668" y="5190149"/>
                </a:cubicBezTo>
                <a:cubicBezTo>
                  <a:pt x="2895603" y="5194961"/>
                  <a:pt x="2888242" y="5197406"/>
                  <a:pt x="2878745" y="5197406"/>
                </a:cubicBezTo>
                <a:cubicBezTo>
                  <a:pt x="2873521" y="5197406"/>
                  <a:pt x="2868615" y="5196381"/>
                  <a:pt x="2863945" y="5194330"/>
                </a:cubicBezTo>
                <a:cubicBezTo>
                  <a:pt x="2859276" y="5192279"/>
                  <a:pt x="2854685" y="5189124"/>
                  <a:pt x="2850174" y="5184785"/>
                </a:cubicBezTo>
                <a:cubicBezTo>
                  <a:pt x="2848670" y="5183523"/>
                  <a:pt x="2847087" y="5182813"/>
                  <a:pt x="2845188" y="5182813"/>
                </a:cubicBezTo>
                <a:cubicBezTo>
                  <a:pt x="2843288" y="5182734"/>
                  <a:pt x="2841468" y="5183365"/>
                  <a:pt x="2839569" y="5184627"/>
                </a:cubicBezTo>
                <a:lnTo>
                  <a:pt x="2815509" y="5200640"/>
                </a:lnTo>
                <a:cubicBezTo>
                  <a:pt x="2812739" y="5202376"/>
                  <a:pt x="2811156" y="5204427"/>
                  <a:pt x="2810760" y="5206793"/>
                </a:cubicBezTo>
                <a:cubicBezTo>
                  <a:pt x="2810286" y="5209081"/>
                  <a:pt x="2810998" y="5211289"/>
                  <a:pt x="2812897" y="5213419"/>
                </a:cubicBezTo>
                <a:cubicBezTo>
                  <a:pt x="2819624" y="5221228"/>
                  <a:pt x="2828805" y="5227460"/>
                  <a:pt x="2840598" y="5232035"/>
                </a:cubicBezTo>
                <a:cubicBezTo>
                  <a:pt x="2852311" y="5236610"/>
                  <a:pt x="2864974" y="5238898"/>
                  <a:pt x="2878587" y="5238898"/>
                </a:cubicBezTo>
                <a:cubicBezTo>
                  <a:pt x="2901538" y="5238898"/>
                  <a:pt x="2920137" y="5232745"/>
                  <a:pt x="2934304" y="5220282"/>
                </a:cubicBezTo>
                <a:cubicBezTo>
                  <a:pt x="2948471" y="5207819"/>
                  <a:pt x="2955594" y="5190938"/>
                  <a:pt x="2955594" y="5169640"/>
                </a:cubicBezTo>
                <a:lnTo>
                  <a:pt x="2955594" y="5044692"/>
                </a:lnTo>
                <a:cubicBezTo>
                  <a:pt x="2955594" y="5043035"/>
                  <a:pt x="2955040" y="5041616"/>
                  <a:pt x="2953773" y="5040353"/>
                </a:cubicBezTo>
                <a:cubicBezTo>
                  <a:pt x="2952586" y="5039170"/>
                  <a:pt x="2951082" y="5038539"/>
                  <a:pt x="2949262" y="5038539"/>
                </a:cubicBezTo>
                <a:lnTo>
                  <a:pt x="2915547" y="5038539"/>
                </a:lnTo>
                <a:cubicBezTo>
                  <a:pt x="2913885" y="5038539"/>
                  <a:pt x="2912460" y="5039091"/>
                  <a:pt x="2911194" y="5040353"/>
                </a:cubicBezTo>
                <a:cubicBezTo>
                  <a:pt x="2910007" y="5041537"/>
                  <a:pt x="2909374" y="5043035"/>
                  <a:pt x="2909374" y="5044692"/>
                </a:cubicBezTo>
                <a:lnTo>
                  <a:pt x="2909374" y="5048715"/>
                </a:lnTo>
                <a:cubicBezTo>
                  <a:pt x="2906129" y="5044455"/>
                  <a:pt x="2901301" y="5040985"/>
                  <a:pt x="2894890" y="5038460"/>
                </a:cubicBezTo>
                <a:cubicBezTo>
                  <a:pt x="2888480" y="5035936"/>
                  <a:pt x="2881278" y="5034674"/>
                  <a:pt x="2873205" y="5034674"/>
                </a:cubicBezTo>
                <a:close/>
                <a:moveTo>
                  <a:pt x="2549032" y="5034674"/>
                </a:moveTo>
                <a:cubicBezTo>
                  <a:pt x="2530354" y="5034674"/>
                  <a:pt x="2514604" y="5041379"/>
                  <a:pt x="2501783" y="5054789"/>
                </a:cubicBezTo>
                <a:cubicBezTo>
                  <a:pt x="2488962" y="5068120"/>
                  <a:pt x="2482551" y="5085237"/>
                  <a:pt x="2482551" y="5106062"/>
                </a:cubicBezTo>
                <a:cubicBezTo>
                  <a:pt x="2482551" y="5126886"/>
                  <a:pt x="2488962" y="5144004"/>
                  <a:pt x="2501783" y="5157413"/>
                </a:cubicBezTo>
                <a:cubicBezTo>
                  <a:pt x="2514604" y="5170823"/>
                  <a:pt x="2530354" y="5177528"/>
                  <a:pt x="2549032" y="5177528"/>
                </a:cubicBezTo>
                <a:cubicBezTo>
                  <a:pt x="2556234" y="5177528"/>
                  <a:pt x="2562961" y="5176266"/>
                  <a:pt x="2569214" y="5173742"/>
                </a:cubicBezTo>
                <a:cubicBezTo>
                  <a:pt x="2575466" y="5171218"/>
                  <a:pt x="2580452" y="5167826"/>
                  <a:pt x="2584172" y="5163487"/>
                </a:cubicBezTo>
                <a:lnTo>
                  <a:pt x="2584172" y="5169482"/>
                </a:lnTo>
                <a:cubicBezTo>
                  <a:pt x="2584172" y="5178475"/>
                  <a:pt x="2581639" y="5185337"/>
                  <a:pt x="2576495" y="5190149"/>
                </a:cubicBezTo>
                <a:cubicBezTo>
                  <a:pt x="2571430" y="5194961"/>
                  <a:pt x="2564069" y="5197406"/>
                  <a:pt x="2554572" y="5197406"/>
                </a:cubicBezTo>
                <a:cubicBezTo>
                  <a:pt x="2549348" y="5197406"/>
                  <a:pt x="2544441" y="5196381"/>
                  <a:pt x="2539772" y="5194330"/>
                </a:cubicBezTo>
                <a:cubicBezTo>
                  <a:pt x="2535103" y="5192279"/>
                  <a:pt x="2530512" y="5189124"/>
                  <a:pt x="2526001" y="5184785"/>
                </a:cubicBezTo>
                <a:cubicBezTo>
                  <a:pt x="2524497" y="5183523"/>
                  <a:pt x="2522914" y="5182813"/>
                  <a:pt x="2521015" y="5182813"/>
                </a:cubicBezTo>
                <a:cubicBezTo>
                  <a:pt x="2519115" y="5182734"/>
                  <a:pt x="2517295" y="5183365"/>
                  <a:pt x="2515396" y="5184627"/>
                </a:cubicBezTo>
                <a:lnTo>
                  <a:pt x="2491336" y="5200640"/>
                </a:lnTo>
                <a:cubicBezTo>
                  <a:pt x="2488566" y="5202376"/>
                  <a:pt x="2486983" y="5204427"/>
                  <a:pt x="2486587" y="5206793"/>
                </a:cubicBezTo>
                <a:cubicBezTo>
                  <a:pt x="2486112" y="5209081"/>
                  <a:pt x="2486825" y="5211289"/>
                  <a:pt x="2488724" y="5213419"/>
                </a:cubicBezTo>
                <a:cubicBezTo>
                  <a:pt x="2495451" y="5221228"/>
                  <a:pt x="2504632" y="5227460"/>
                  <a:pt x="2516425" y="5232035"/>
                </a:cubicBezTo>
                <a:cubicBezTo>
                  <a:pt x="2528138" y="5236610"/>
                  <a:pt x="2540801" y="5238898"/>
                  <a:pt x="2554414" y="5238898"/>
                </a:cubicBezTo>
                <a:cubicBezTo>
                  <a:pt x="2577365" y="5238898"/>
                  <a:pt x="2595964" y="5232745"/>
                  <a:pt x="2610131" y="5220282"/>
                </a:cubicBezTo>
                <a:cubicBezTo>
                  <a:pt x="2624298" y="5207819"/>
                  <a:pt x="2631421" y="5190938"/>
                  <a:pt x="2631421" y="5169640"/>
                </a:cubicBezTo>
                <a:lnTo>
                  <a:pt x="2631421" y="5044692"/>
                </a:lnTo>
                <a:cubicBezTo>
                  <a:pt x="2631421" y="5043035"/>
                  <a:pt x="2630867" y="5041616"/>
                  <a:pt x="2629600" y="5040353"/>
                </a:cubicBezTo>
                <a:cubicBezTo>
                  <a:pt x="2628413" y="5039170"/>
                  <a:pt x="2626909" y="5038539"/>
                  <a:pt x="2625089" y="5038539"/>
                </a:cubicBezTo>
                <a:lnTo>
                  <a:pt x="2591374" y="5038539"/>
                </a:lnTo>
                <a:cubicBezTo>
                  <a:pt x="2589712" y="5038539"/>
                  <a:pt x="2588287" y="5039091"/>
                  <a:pt x="2587021" y="5040353"/>
                </a:cubicBezTo>
                <a:cubicBezTo>
                  <a:pt x="2585834" y="5041537"/>
                  <a:pt x="2585201" y="5043035"/>
                  <a:pt x="2585201" y="5044692"/>
                </a:cubicBezTo>
                <a:lnTo>
                  <a:pt x="2585201" y="5048715"/>
                </a:lnTo>
                <a:cubicBezTo>
                  <a:pt x="2581956" y="5044455"/>
                  <a:pt x="2577128" y="5040985"/>
                  <a:pt x="2570717" y="5038460"/>
                </a:cubicBezTo>
                <a:cubicBezTo>
                  <a:pt x="2564307" y="5035936"/>
                  <a:pt x="2557105" y="5034674"/>
                  <a:pt x="2549032" y="5034674"/>
                </a:cubicBezTo>
                <a:close/>
                <a:moveTo>
                  <a:pt x="1253604" y="4990264"/>
                </a:moveTo>
                <a:cubicBezTo>
                  <a:pt x="1244581" y="4990264"/>
                  <a:pt x="1237221" y="4997679"/>
                  <a:pt x="1237221" y="5006750"/>
                </a:cubicBezTo>
                <a:cubicBezTo>
                  <a:pt x="1237221" y="5015822"/>
                  <a:pt x="1244581" y="5023236"/>
                  <a:pt x="1253604" y="5023236"/>
                </a:cubicBezTo>
                <a:cubicBezTo>
                  <a:pt x="1262626" y="5023236"/>
                  <a:pt x="1269987" y="5015822"/>
                  <a:pt x="1269987" y="5006750"/>
                </a:cubicBezTo>
                <a:cubicBezTo>
                  <a:pt x="1269987" y="4997679"/>
                  <a:pt x="1262626" y="4990264"/>
                  <a:pt x="1253604" y="4990264"/>
                </a:cubicBezTo>
                <a:close/>
                <a:moveTo>
                  <a:pt x="1497683" y="4989948"/>
                </a:moveTo>
                <a:cubicBezTo>
                  <a:pt x="1461040" y="4989948"/>
                  <a:pt x="1455579" y="5020475"/>
                  <a:pt x="1455579" y="5038697"/>
                </a:cubicBezTo>
                <a:lnTo>
                  <a:pt x="1455579" y="5041300"/>
                </a:lnTo>
                <a:lnTo>
                  <a:pt x="1439117" y="5041300"/>
                </a:lnTo>
                <a:lnTo>
                  <a:pt x="1439117" y="5059995"/>
                </a:lnTo>
                <a:lnTo>
                  <a:pt x="1455579" y="5059995"/>
                </a:lnTo>
                <a:lnTo>
                  <a:pt x="1455816" y="5173584"/>
                </a:lnTo>
                <a:lnTo>
                  <a:pt x="1486445" y="5173584"/>
                </a:lnTo>
                <a:lnTo>
                  <a:pt x="1486445" y="5059995"/>
                </a:lnTo>
                <a:lnTo>
                  <a:pt x="1523722" y="5059995"/>
                </a:lnTo>
                <a:lnTo>
                  <a:pt x="1523722" y="5041300"/>
                </a:lnTo>
                <a:lnTo>
                  <a:pt x="1486208" y="5041300"/>
                </a:lnTo>
                <a:lnTo>
                  <a:pt x="1486208" y="5038697"/>
                </a:lnTo>
                <a:cubicBezTo>
                  <a:pt x="1486208" y="5022920"/>
                  <a:pt x="1489373" y="5006829"/>
                  <a:pt x="1512721" y="5006829"/>
                </a:cubicBezTo>
                <a:cubicBezTo>
                  <a:pt x="1516124" y="5006829"/>
                  <a:pt x="1519765" y="5007065"/>
                  <a:pt x="1523722" y="5007539"/>
                </a:cubicBezTo>
                <a:lnTo>
                  <a:pt x="1523722" y="4996416"/>
                </a:lnTo>
                <a:cubicBezTo>
                  <a:pt x="1515016" y="4992157"/>
                  <a:pt x="1506231" y="4989948"/>
                  <a:pt x="1497683" y="4989948"/>
                </a:cubicBezTo>
                <a:close/>
                <a:moveTo>
                  <a:pt x="776446" y="4698561"/>
                </a:moveTo>
                <a:lnTo>
                  <a:pt x="776446" y="5239529"/>
                </a:lnTo>
                <a:lnTo>
                  <a:pt x="776446" y="5293247"/>
                </a:lnTo>
                <a:lnTo>
                  <a:pt x="1135918" y="5293247"/>
                </a:lnTo>
                <a:lnTo>
                  <a:pt x="1135918" y="5239529"/>
                </a:lnTo>
                <a:lnTo>
                  <a:pt x="1135918" y="4698561"/>
                </a:lnTo>
                <a:close/>
                <a:moveTo>
                  <a:pt x="0" y="0"/>
                </a:moveTo>
                <a:lnTo>
                  <a:pt x="7797801" y="0"/>
                </a:lnTo>
                <a:lnTo>
                  <a:pt x="9394359" y="1600083"/>
                </a:lnTo>
                <a:lnTo>
                  <a:pt x="10362927" y="629252"/>
                </a:lnTo>
                <a:lnTo>
                  <a:pt x="12191999" y="2462701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"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982B7B1-0C36-8396-FD09-F21C3911FE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919" y="6074380"/>
            <a:ext cx="10614781" cy="534783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9ADC30-0F0E-A380-20CE-93FBF0BE0C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919" y="5424530"/>
            <a:ext cx="10614781" cy="534782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>
              <a:defRPr sz="3600" b="1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593F3468-94C5-5465-646A-2756ED7E61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7800" y="0"/>
            <a:ext cx="4394199" cy="2464037"/>
          </a:xfrm>
          <a:prstGeom prst="rect">
            <a:avLst/>
          </a:prstGeom>
        </p:spPr>
      </p:pic>
      <p:grpSp>
        <p:nvGrpSpPr>
          <p:cNvPr id="94" name="Graphic 39">
            <a:extLst>
              <a:ext uri="{FF2B5EF4-FFF2-40B4-BE49-F238E27FC236}">
                <a16:creationId xmlns:a16="http://schemas.microsoft.com/office/drawing/2014/main" id="{0597B6F7-2BCC-E7D9-EB24-80F45F284A18}"/>
              </a:ext>
            </a:extLst>
          </p:cNvPr>
          <p:cNvGrpSpPr/>
          <p:nvPr/>
        </p:nvGrpSpPr>
        <p:grpSpPr>
          <a:xfrm>
            <a:off x="776445" y="4698562"/>
            <a:ext cx="2331974" cy="594686"/>
            <a:chOff x="776445" y="4698562"/>
            <a:chExt cx="2331974" cy="594686"/>
          </a:xfrm>
        </p:grpSpPr>
        <p:grpSp>
          <p:nvGrpSpPr>
            <p:cNvPr id="95" name="Graphic 39">
              <a:extLst>
                <a:ext uri="{FF2B5EF4-FFF2-40B4-BE49-F238E27FC236}">
                  <a16:creationId xmlns:a16="http://schemas.microsoft.com/office/drawing/2014/main" id="{8908A38F-E8FE-64A9-13C3-87C33FBB255C}"/>
                </a:ext>
              </a:extLst>
            </p:cNvPr>
            <p:cNvGrpSpPr/>
            <p:nvPr/>
          </p:nvGrpSpPr>
          <p:grpSpPr>
            <a:xfrm>
              <a:off x="1237220" y="4989949"/>
              <a:ext cx="1871199" cy="248949"/>
              <a:chOff x="1237220" y="4989949"/>
              <a:chExt cx="1871199" cy="248949"/>
            </a:xfrm>
            <a:solidFill>
              <a:srgbClr val="FFFFFF"/>
            </a:solidFill>
          </p:grpSpPr>
          <p:grpSp>
            <p:nvGrpSpPr>
              <p:cNvPr id="96" name="Graphic 39">
                <a:extLst>
                  <a:ext uri="{FF2B5EF4-FFF2-40B4-BE49-F238E27FC236}">
                    <a16:creationId xmlns:a16="http://schemas.microsoft.com/office/drawing/2014/main" id="{81F9B672-19C8-064C-9B7E-4AD2E666B868}"/>
                  </a:ext>
                </a:extLst>
              </p:cNvPr>
              <p:cNvGrpSpPr/>
              <p:nvPr/>
            </p:nvGrpSpPr>
            <p:grpSpPr>
              <a:xfrm>
                <a:off x="2179349" y="5034675"/>
                <a:ext cx="929070" cy="204223"/>
                <a:chOff x="2179349" y="5034675"/>
                <a:chExt cx="929070" cy="204223"/>
              </a:xfrm>
              <a:solidFill>
                <a:srgbClr val="FFFFFF"/>
              </a:solidFill>
            </p:grpSpPr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6623424E-7B26-C0C8-991C-6AB20B403F7E}"/>
                    </a:ext>
                  </a:extLst>
                </p:cNvPr>
                <p:cNvSpPr/>
                <p:nvPr/>
              </p:nvSpPr>
              <p:spPr>
                <a:xfrm>
                  <a:off x="2179349" y="5034833"/>
                  <a:ext cx="139451" cy="142854"/>
                </a:xfrm>
                <a:custGeom>
                  <a:avLst/>
                  <a:gdLst>
                    <a:gd name="connsiteX0" fmla="*/ 133753 w 139451"/>
                    <a:gd name="connsiteY0" fmla="*/ 116823 h 142854"/>
                    <a:gd name="connsiteX1" fmla="*/ 109456 w 139451"/>
                    <a:gd name="connsiteY1" fmla="*/ 135755 h 142854"/>
                    <a:gd name="connsiteX2" fmla="*/ 74079 w 139451"/>
                    <a:gd name="connsiteY2" fmla="*/ 142854 h 142854"/>
                    <a:gd name="connsiteX3" fmla="*/ 20815 w 139451"/>
                    <a:gd name="connsiteY3" fmla="*/ 122739 h 142854"/>
                    <a:gd name="connsiteX4" fmla="*/ 0 w 139451"/>
                    <a:gd name="connsiteY4" fmla="*/ 72098 h 142854"/>
                    <a:gd name="connsiteX5" fmla="*/ 19549 w 139451"/>
                    <a:gd name="connsiteY5" fmla="*/ 20194 h 142854"/>
                    <a:gd name="connsiteX6" fmla="*/ 70755 w 139451"/>
                    <a:gd name="connsiteY6" fmla="*/ 0 h 142854"/>
                    <a:gd name="connsiteX7" fmla="*/ 120378 w 139451"/>
                    <a:gd name="connsiteY7" fmla="*/ 19326 h 142854"/>
                    <a:gd name="connsiteX8" fmla="*/ 139452 w 139451"/>
                    <a:gd name="connsiteY8" fmla="*/ 66812 h 142854"/>
                    <a:gd name="connsiteX9" fmla="*/ 139452 w 139451"/>
                    <a:gd name="connsiteY9" fmla="*/ 74543 h 142854"/>
                    <a:gd name="connsiteX10" fmla="*/ 137552 w 139451"/>
                    <a:gd name="connsiteY10" fmla="*/ 81642 h 142854"/>
                    <a:gd name="connsiteX11" fmla="*/ 132091 w 139451"/>
                    <a:gd name="connsiteY11" fmla="*/ 84324 h 142854"/>
                    <a:gd name="connsiteX12" fmla="*/ 47566 w 139451"/>
                    <a:gd name="connsiteY12" fmla="*/ 84324 h 142854"/>
                    <a:gd name="connsiteX13" fmla="*/ 56825 w 139451"/>
                    <a:gd name="connsiteY13" fmla="*/ 99154 h 142854"/>
                    <a:gd name="connsiteX14" fmla="*/ 74633 w 139451"/>
                    <a:gd name="connsiteY14" fmla="*/ 104597 h 142854"/>
                    <a:gd name="connsiteX15" fmla="*/ 87533 w 139451"/>
                    <a:gd name="connsiteY15" fmla="*/ 102072 h 142854"/>
                    <a:gd name="connsiteX16" fmla="*/ 98930 w 139451"/>
                    <a:gd name="connsiteY16" fmla="*/ 94105 h 142854"/>
                    <a:gd name="connsiteX17" fmla="*/ 103995 w 139451"/>
                    <a:gd name="connsiteY17" fmla="*/ 91423 h 142854"/>
                    <a:gd name="connsiteX18" fmla="*/ 109377 w 139451"/>
                    <a:gd name="connsiteY18" fmla="*/ 92922 h 142854"/>
                    <a:gd name="connsiteX19" fmla="*/ 132250 w 139451"/>
                    <a:gd name="connsiteY19" fmla="*/ 107910 h 142854"/>
                    <a:gd name="connsiteX20" fmla="*/ 135020 w 139451"/>
                    <a:gd name="connsiteY20" fmla="*/ 111933 h 142854"/>
                    <a:gd name="connsiteX21" fmla="*/ 133674 w 139451"/>
                    <a:gd name="connsiteY21" fmla="*/ 116744 h 142854"/>
                    <a:gd name="connsiteX22" fmla="*/ 48594 w 139451"/>
                    <a:gd name="connsiteY22" fmla="*/ 53876 h 142854"/>
                    <a:gd name="connsiteX23" fmla="*/ 93548 w 139451"/>
                    <a:gd name="connsiteY23" fmla="*/ 53876 h 142854"/>
                    <a:gd name="connsiteX24" fmla="*/ 85950 w 139451"/>
                    <a:gd name="connsiteY24" fmla="*/ 41097 h 142854"/>
                    <a:gd name="connsiteX25" fmla="*/ 71467 w 139451"/>
                    <a:gd name="connsiteY25" fmla="*/ 36128 h 142854"/>
                    <a:gd name="connsiteX26" fmla="*/ 56904 w 139451"/>
                    <a:gd name="connsiteY26" fmla="*/ 41097 h 142854"/>
                    <a:gd name="connsiteX27" fmla="*/ 48594 w 139451"/>
                    <a:gd name="connsiteY27" fmla="*/ 53876 h 142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9451" h="142854">
                      <a:moveTo>
                        <a:pt x="133753" y="116823"/>
                      </a:moveTo>
                      <a:cubicBezTo>
                        <a:pt x="128292" y="124711"/>
                        <a:pt x="120220" y="131022"/>
                        <a:pt x="109456" y="135755"/>
                      </a:cubicBezTo>
                      <a:cubicBezTo>
                        <a:pt x="98692" y="140488"/>
                        <a:pt x="86900" y="142854"/>
                        <a:pt x="74079" y="142854"/>
                      </a:cubicBezTo>
                      <a:cubicBezTo>
                        <a:pt x="52472" y="142854"/>
                        <a:pt x="34665" y="136149"/>
                        <a:pt x="20815" y="122739"/>
                      </a:cubicBezTo>
                      <a:cubicBezTo>
                        <a:pt x="6965" y="109330"/>
                        <a:pt x="0" y="92449"/>
                        <a:pt x="0" y="72098"/>
                      </a:cubicBezTo>
                      <a:cubicBezTo>
                        <a:pt x="0" y="51746"/>
                        <a:pt x="6490" y="33682"/>
                        <a:pt x="19549" y="20194"/>
                      </a:cubicBezTo>
                      <a:cubicBezTo>
                        <a:pt x="32607" y="6705"/>
                        <a:pt x="49623" y="0"/>
                        <a:pt x="70755" y="0"/>
                      </a:cubicBezTo>
                      <a:cubicBezTo>
                        <a:pt x="91886" y="0"/>
                        <a:pt x="107636" y="6468"/>
                        <a:pt x="120378" y="19326"/>
                      </a:cubicBezTo>
                      <a:cubicBezTo>
                        <a:pt x="133120" y="32184"/>
                        <a:pt x="139452" y="48039"/>
                        <a:pt x="139452" y="66812"/>
                      </a:cubicBezTo>
                      <a:lnTo>
                        <a:pt x="139452" y="74543"/>
                      </a:lnTo>
                      <a:cubicBezTo>
                        <a:pt x="139452" y="77540"/>
                        <a:pt x="138818" y="79907"/>
                        <a:pt x="137552" y="81642"/>
                      </a:cubicBezTo>
                      <a:cubicBezTo>
                        <a:pt x="136286" y="83378"/>
                        <a:pt x="134466" y="84324"/>
                        <a:pt x="132091" y="84324"/>
                      </a:cubicBezTo>
                      <a:lnTo>
                        <a:pt x="47566" y="84324"/>
                      </a:lnTo>
                      <a:cubicBezTo>
                        <a:pt x="48832" y="90556"/>
                        <a:pt x="51919" y="95525"/>
                        <a:pt x="56825" y="99154"/>
                      </a:cubicBezTo>
                      <a:cubicBezTo>
                        <a:pt x="61732" y="102782"/>
                        <a:pt x="67668" y="104597"/>
                        <a:pt x="74633" y="104597"/>
                      </a:cubicBezTo>
                      <a:cubicBezTo>
                        <a:pt x="79302" y="104597"/>
                        <a:pt x="83576" y="103729"/>
                        <a:pt x="87533" y="102072"/>
                      </a:cubicBezTo>
                      <a:cubicBezTo>
                        <a:pt x="91490" y="100416"/>
                        <a:pt x="95289" y="97734"/>
                        <a:pt x="98930" y="94105"/>
                      </a:cubicBezTo>
                      <a:cubicBezTo>
                        <a:pt x="100513" y="92528"/>
                        <a:pt x="102254" y="91581"/>
                        <a:pt x="103995" y="91423"/>
                      </a:cubicBezTo>
                      <a:cubicBezTo>
                        <a:pt x="105736" y="91266"/>
                        <a:pt x="107557" y="91739"/>
                        <a:pt x="109377" y="92922"/>
                      </a:cubicBezTo>
                      <a:lnTo>
                        <a:pt x="132250" y="107910"/>
                      </a:lnTo>
                      <a:cubicBezTo>
                        <a:pt x="133832" y="108935"/>
                        <a:pt x="134782" y="110276"/>
                        <a:pt x="135020" y="111933"/>
                      </a:cubicBezTo>
                      <a:cubicBezTo>
                        <a:pt x="135257" y="113589"/>
                        <a:pt x="134782" y="115246"/>
                        <a:pt x="133674" y="116744"/>
                      </a:cubicBezTo>
                      <a:close/>
                      <a:moveTo>
                        <a:pt x="48594" y="53876"/>
                      </a:moveTo>
                      <a:lnTo>
                        <a:pt x="93548" y="53876"/>
                      </a:lnTo>
                      <a:cubicBezTo>
                        <a:pt x="92598" y="48670"/>
                        <a:pt x="90066" y="44331"/>
                        <a:pt x="85950" y="41097"/>
                      </a:cubicBezTo>
                      <a:cubicBezTo>
                        <a:pt x="81835" y="37863"/>
                        <a:pt x="77007" y="36128"/>
                        <a:pt x="71467" y="36128"/>
                      </a:cubicBezTo>
                      <a:cubicBezTo>
                        <a:pt x="65927" y="36128"/>
                        <a:pt x="61178" y="37784"/>
                        <a:pt x="56904" y="41097"/>
                      </a:cubicBezTo>
                      <a:cubicBezTo>
                        <a:pt x="52631" y="44410"/>
                        <a:pt x="49861" y="48670"/>
                        <a:pt x="48594" y="5387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2BA7FEFD-ACD3-C4DB-0DB6-5685BDF3D127}"/>
                    </a:ext>
                  </a:extLst>
                </p:cNvPr>
                <p:cNvSpPr/>
                <p:nvPr/>
              </p:nvSpPr>
              <p:spPr>
                <a:xfrm>
                  <a:off x="2332018" y="5034833"/>
                  <a:ext cx="138739" cy="138988"/>
                </a:xfrm>
                <a:custGeom>
                  <a:avLst/>
                  <a:gdLst>
                    <a:gd name="connsiteX0" fmla="*/ 69567 w 138739"/>
                    <a:gd name="connsiteY0" fmla="*/ 40939 h 138988"/>
                    <a:gd name="connsiteX1" fmla="*/ 53660 w 138739"/>
                    <a:gd name="connsiteY1" fmla="*/ 46934 h 138988"/>
                    <a:gd name="connsiteX2" fmla="*/ 47407 w 138739"/>
                    <a:gd name="connsiteY2" fmla="*/ 63105 h 138988"/>
                    <a:gd name="connsiteX3" fmla="*/ 47407 w 138739"/>
                    <a:gd name="connsiteY3" fmla="*/ 132521 h 138988"/>
                    <a:gd name="connsiteX4" fmla="*/ 45587 w 138739"/>
                    <a:gd name="connsiteY4" fmla="*/ 137096 h 138988"/>
                    <a:gd name="connsiteX5" fmla="*/ 40996 w 138739"/>
                    <a:gd name="connsiteY5" fmla="*/ 138910 h 138988"/>
                    <a:gd name="connsiteX6" fmla="*/ 6411 w 138739"/>
                    <a:gd name="connsiteY6" fmla="*/ 138910 h 138988"/>
                    <a:gd name="connsiteX7" fmla="*/ 1820 w 138739"/>
                    <a:gd name="connsiteY7" fmla="*/ 137096 h 138988"/>
                    <a:gd name="connsiteX8" fmla="*/ 0 w 138739"/>
                    <a:gd name="connsiteY8" fmla="*/ 132521 h 138988"/>
                    <a:gd name="connsiteX9" fmla="*/ 0 w 138739"/>
                    <a:gd name="connsiteY9" fmla="*/ 10097 h 138988"/>
                    <a:gd name="connsiteX10" fmla="*/ 1820 w 138739"/>
                    <a:gd name="connsiteY10" fmla="*/ 5522 h 138988"/>
                    <a:gd name="connsiteX11" fmla="*/ 6411 w 138739"/>
                    <a:gd name="connsiteY11" fmla="*/ 3707 h 138988"/>
                    <a:gd name="connsiteX12" fmla="*/ 40996 w 138739"/>
                    <a:gd name="connsiteY12" fmla="*/ 3707 h 138988"/>
                    <a:gd name="connsiteX13" fmla="*/ 45587 w 138739"/>
                    <a:gd name="connsiteY13" fmla="*/ 5522 h 138988"/>
                    <a:gd name="connsiteX14" fmla="*/ 47407 w 138739"/>
                    <a:gd name="connsiteY14" fmla="*/ 10097 h 138988"/>
                    <a:gd name="connsiteX15" fmla="*/ 47407 w 138739"/>
                    <a:gd name="connsiteY15" fmla="*/ 19878 h 138988"/>
                    <a:gd name="connsiteX16" fmla="*/ 63869 w 138739"/>
                    <a:gd name="connsiteY16" fmla="*/ 5048 h 138988"/>
                    <a:gd name="connsiteX17" fmla="*/ 86821 w 138739"/>
                    <a:gd name="connsiteY17" fmla="*/ 0 h 138988"/>
                    <a:gd name="connsiteX18" fmla="*/ 125601 w 138739"/>
                    <a:gd name="connsiteY18" fmla="*/ 15145 h 138988"/>
                    <a:gd name="connsiteX19" fmla="*/ 138739 w 138739"/>
                    <a:gd name="connsiteY19" fmla="*/ 59240 h 138988"/>
                    <a:gd name="connsiteX20" fmla="*/ 138739 w 138739"/>
                    <a:gd name="connsiteY20" fmla="*/ 132600 h 138988"/>
                    <a:gd name="connsiteX21" fmla="*/ 136919 w 138739"/>
                    <a:gd name="connsiteY21" fmla="*/ 137175 h 138988"/>
                    <a:gd name="connsiteX22" fmla="*/ 132329 w 138739"/>
                    <a:gd name="connsiteY22" fmla="*/ 138989 h 138988"/>
                    <a:gd name="connsiteX23" fmla="*/ 97743 w 138739"/>
                    <a:gd name="connsiteY23" fmla="*/ 138989 h 138988"/>
                    <a:gd name="connsiteX24" fmla="*/ 93152 w 138739"/>
                    <a:gd name="connsiteY24" fmla="*/ 137175 h 138988"/>
                    <a:gd name="connsiteX25" fmla="*/ 91332 w 138739"/>
                    <a:gd name="connsiteY25" fmla="*/ 132600 h 138988"/>
                    <a:gd name="connsiteX26" fmla="*/ 91332 w 138739"/>
                    <a:gd name="connsiteY26" fmla="*/ 63184 h 138988"/>
                    <a:gd name="connsiteX27" fmla="*/ 85238 w 138739"/>
                    <a:gd name="connsiteY27" fmla="*/ 47013 h 138988"/>
                    <a:gd name="connsiteX28" fmla="*/ 69488 w 138739"/>
                    <a:gd name="connsiteY28" fmla="*/ 41018 h 138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38739" h="138988">
                      <a:moveTo>
                        <a:pt x="69567" y="40939"/>
                      </a:moveTo>
                      <a:cubicBezTo>
                        <a:pt x="63157" y="40939"/>
                        <a:pt x="57775" y="42911"/>
                        <a:pt x="53660" y="46934"/>
                      </a:cubicBezTo>
                      <a:cubicBezTo>
                        <a:pt x="49465" y="50957"/>
                        <a:pt x="47407" y="56321"/>
                        <a:pt x="47407" y="63105"/>
                      </a:cubicBezTo>
                      <a:lnTo>
                        <a:pt x="47407" y="132521"/>
                      </a:lnTo>
                      <a:cubicBezTo>
                        <a:pt x="47407" y="134414"/>
                        <a:pt x="46774" y="135913"/>
                        <a:pt x="45587" y="137096"/>
                      </a:cubicBezTo>
                      <a:cubicBezTo>
                        <a:pt x="44400" y="138279"/>
                        <a:pt x="42896" y="138910"/>
                        <a:pt x="40996" y="138910"/>
                      </a:cubicBezTo>
                      <a:lnTo>
                        <a:pt x="6411" y="138910"/>
                      </a:lnTo>
                      <a:cubicBezTo>
                        <a:pt x="4511" y="138910"/>
                        <a:pt x="3007" y="138358"/>
                        <a:pt x="1820" y="137096"/>
                      </a:cubicBezTo>
                      <a:cubicBezTo>
                        <a:pt x="633" y="135913"/>
                        <a:pt x="0" y="134414"/>
                        <a:pt x="0" y="132521"/>
                      </a:cubicBezTo>
                      <a:lnTo>
                        <a:pt x="0" y="10097"/>
                      </a:lnTo>
                      <a:cubicBezTo>
                        <a:pt x="0" y="8204"/>
                        <a:pt x="633" y="6705"/>
                        <a:pt x="1820" y="5522"/>
                      </a:cubicBezTo>
                      <a:cubicBezTo>
                        <a:pt x="3007" y="4338"/>
                        <a:pt x="4511" y="3707"/>
                        <a:pt x="6411" y="3707"/>
                      </a:cubicBezTo>
                      <a:lnTo>
                        <a:pt x="40996" y="3707"/>
                      </a:lnTo>
                      <a:cubicBezTo>
                        <a:pt x="42896" y="3707"/>
                        <a:pt x="44400" y="4338"/>
                        <a:pt x="45587" y="5522"/>
                      </a:cubicBezTo>
                      <a:cubicBezTo>
                        <a:pt x="46774" y="6705"/>
                        <a:pt x="47407" y="8204"/>
                        <a:pt x="47407" y="10097"/>
                      </a:cubicBezTo>
                      <a:lnTo>
                        <a:pt x="47407" y="19878"/>
                      </a:lnTo>
                      <a:cubicBezTo>
                        <a:pt x="51760" y="13331"/>
                        <a:pt x="57221" y="8440"/>
                        <a:pt x="63869" y="5048"/>
                      </a:cubicBezTo>
                      <a:cubicBezTo>
                        <a:pt x="70517" y="1657"/>
                        <a:pt x="78194" y="0"/>
                        <a:pt x="86821" y="0"/>
                      </a:cubicBezTo>
                      <a:cubicBezTo>
                        <a:pt x="103837" y="0"/>
                        <a:pt x="116816" y="5048"/>
                        <a:pt x="125601" y="15145"/>
                      </a:cubicBezTo>
                      <a:cubicBezTo>
                        <a:pt x="134386" y="25242"/>
                        <a:pt x="138739" y="39914"/>
                        <a:pt x="138739" y="59240"/>
                      </a:cubicBezTo>
                      <a:lnTo>
                        <a:pt x="138739" y="132600"/>
                      </a:lnTo>
                      <a:cubicBezTo>
                        <a:pt x="138739" y="134493"/>
                        <a:pt x="138106" y="135991"/>
                        <a:pt x="136919" y="137175"/>
                      </a:cubicBezTo>
                      <a:cubicBezTo>
                        <a:pt x="135732" y="138358"/>
                        <a:pt x="134228" y="138989"/>
                        <a:pt x="132329" y="138989"/>
                      </a:cubicBezTo>
                      <a:lnTo>
                        <a:pt x="97743" y="138989"/>
                      </a:lnTo>
                      <a:cubicBezTo>
                        <a:pt x="95843" y="138989"/>
                        <a:pt x="94340" y="138437"/>
                        <a:pt x="93152" y="137175"/>
                      </a:cubicBezTo>
                      <a:cubicBezTo>
                        <a:pt x="91965" y="135991"/>
                        <a:pt x="91332" y="134493"/>
                        <a:pt x="91332" y="132600"/>
                      </a:cubicBezTo>
                      <a:lnTo>
                        <a:pt x="91332" y="63184"/>
                      </a:lnTo>
                      <a:cubicBezTo>
                        <a:pt x="91332" y="56400"/>
                        <a:pt x="89274" y="51036"/>
                        <a:pt x="85238" y="47013"/>
                      </a:cubicBezTo>
                      <a:cubicBezTo>
                        <a:pt x="81202" y="42990"/>
                        <a:pt x="75899" y="41018"/>
                        <a:pt x="69488" y="41018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D913370F-C1F7-4FB6-7416-4C76AB25362D}"/>
                    </a:ext>
                  </a:extLst>
                </p:cNvPr>
                <p:cNvSpPr/>
                <p:nvPr/>
              </p:nvSpPr>
              <p:spPr>
                <a:xfrm>
                  <a:off x="2482550" y="5034675"/>
                  <a:ext cx="148869" cy="204223"/>
                </a:xfrm>
                <a:custGeom>
                  <a:avLst/>
                  <a:gdLst>
                    <a:gd name="connsiteX0" fmla="*/ 72021 w 148869"/>
                    <a:gd name="connsiteY0" fmla="*/ 162732 h 204223"/>
                    <a:gd name="connsiteX1" fmla="*/ 93944 w 148869"/>
                    <a:gd name="connsiteY1" fmla="*/ 155475 h 204223"/>
                    <a:gd name="connsiteX2" fmla="*/ 101621 w 148869"/>
                    <a:gd name="connsiteY2" fmla="*/ 134808 h 204223"/>
                    <a:gd name="connsiteX3" fmla="*/ 101621 w 148869"/>
                    <a:gd name="connsiteY3" fmla="*/ 128813 h 204223"/>
                    <a:gd name="connsiteX4" fmla="*/ 86663 w 148869"/>
                    <a:gd name="connsiteY4" fmla="*/ 139068 h 204223"/>
                    <a:gd name="connsiteX5" fmla="*/ 66481 w 148869"/>
                    <a:gd name="connsiteY5" fmla="*/ 142854 h 204223"/>
                    <a:gd name="connsiteX6" fmla="*/ 19232 w 148869"/>
                    <a:gd name="connsiteY6" fmla="*/ 122739 h 204223"/>
                    <a:gd name="connsiteX7" fmla="*/ 0 w 148869"/>
                    <a:gd name="connsiteY7" fmla="*/ 71388 h 204223"/>
                    <a:gd name="connsiteX8" fmla="*/ 19232 w 148869"/>
                    <a:gd name="connsiteY8" fmla="*/ 20115 h 204223"/>
                    <a:gd name="connsiteX9" fmla="*/ 66481 w 148869"/>
                    <a:gd name="connsiteY9" fmla="*/ 0 h 204223"/>
                    <a:gd name="connsiteX10" fmla="*/ 88166 w 148869"/>
                    <a:gd name="connsiteY10" fmla="*/ 3786 h 204223"/>
                    <a:gd name="connsiteX11" fmla="*/ 102650 w 148869"/>
                    <a:gd name="connsiteY11" fmla="*/ 14041 h 204223"/>
                    <a:gd name="connsiteX12" fmla="*/ 102650 w 148869"/>
                    <a:gd name="connsiteY12" fmla="*/ 10018 h 204223"/>
                    <a:gd name="connsiteX13" fmla="*/ 104470 w 148869"/>
                    <a:gd name="connsiteY13" fmla="*/ 5679 h 204223"/>
                    <a:gd name="connsiteX14" fmla="*/ 108823 w 148869"/>
                    <a:gd name="connsiteY14" fmla="*/ 3865 h 204223"/>
                    <a:gd name="connsiteX15" fmla="*/ 142538 w 148869"/>
                    <a:gd name="connsiteY15" fmla="*/ 3865 h 204223"/>
                    <a:gd name="connsiteX16" fmla="*/ 147049 w 148869"/>
                    <a:gd name="connsiteY16" fmla="*/ 5679 h 204223"/>
                    <a:gd name="connsiteX17" fmla="*/ 148870 w 148869"/>
                    <a:gd name="connsiteY17" fmla="*/ 10018 h 204223"/>
                    <a:gd name="connsiteX18" fmla="*/ 148870 w 148869"/>
                    <a:gd name="connsiteY18" fmla="*/ 134966 h 204223"/>
                    <a:gd name="connsiteX19" fmla="*/ 127580 w 148869"/>
                    <a:gd name="connsiteY19" fmla="*/ 185608 h 204223"/>
                    <a:gd name="connsiteX20" fmla="*/ 71863 w 148869"/>
                    <a:gd name="connsiteY20" fmla="*/ 204224 h 204223"/>
                    <a:gd name="connsiteX21" fmla="*/ 33874 w 148869"/>
                    <a:gd name="connsiteY21" fmla="*/ 197361 h 204223"/>
                    <a:gd name="connsiteX22" fmla="*/ 6173 w 148869"/>
                    <a:gd name="connsiteY22" fmla="*/ 178745 h 204223"/>
                    <a:gd name="connsiteX23" fmla="*/ 4036 w 148869"/>
                    <a:gd name="connsiteY23" fmla="*/ 172119 h 204223"/>
                    <a:gd name="connsiteX24" fmla="*/ 8785 w 148869"/>
                    <a:gd name="connsiteY24" fmla="*/ 165966 h 204223"/>
                    <a:gd name="connsiteX25" fmla="*/ 32845 w 148869"/>
                    <a:gd name="connsiteY25" fmla="*/ 149953 h 204223"/>
                    <a:gd name="connsiteX26" fmla="*/ 38464 w 148869"/>
                    <a:gd name="connsiteY26" fmla="*/ 148139 h 204223"/>
                    <a:gd name="connsiteX27" fmla="*/ 43450 w 148869"/>
                    <a:gd name="connsiteY27" fmla="*/ 150111 h 204223"/>
                    <a:gd name="connsiteX28" fmla="*/ 57221 w 148869"/>
                    <a:gd name="connsiteY28" fmla="*/ 159656 h 204223"/>
                    <a:gd name="connsiteX29" fmla="*/ 72021 w 148869"/>
                    <a:gd name="connsiteY29" fmla="*/ 162732 h 204223"/>
                    <a:gd name="connsiteX30" fmla="*/ 102333 w 148869"/>
                    <a:gd name="connsiteY30" fmla="*/ 71545 h 204223"/>
                    <a:gd name="connsiteX31" fmla="*/ 94419 w 148869"/>
                    <a:gd name="connsiteY31" fmla="*/ 51904 h 204223"/>
                    <a:gd name="connsiteX32" fmla="*/ 75028 w 148869"/>
                    <a:gd name="connsiteY32" fmla="*/ 43779 h 204223"/>
                    <a:gd name="connsiteX33" fmla="*/ 55559 w 148869"/>
                    <a:gd name="connsiteY33" fmla="*/ 51904 h 204223"/>
                    <a:gd name="connsiteX34" fmla="*/ 47565 w 148869"/>
                    <a:gd name="connsiteY34" fmla="*/ 71545 h 204223"/>
                    <a:gd name="connsiteX35" fmla="*/ 55559 w 148869"/>
                    <a:gd name="connsiteY35" fmla="*/ 91187 h 204223"/>
                    <a:gd name="connsiteX36" fmla="*/ 75028 w 148869"/>
                    <a:gd name="connsiteY36" fmla="*/ 99312 h 204223"/>
                    <a:gd name="connsiteX37" fmla="*/ 94419 w 148869"/>
                    <a:gd name="connsiteY37" fmla="*/ 91187 h 204223"/>
                    <a:gd name="connsiteX38" fmla="*/ 102333 w 148869"/>
                    <a:gd name="connsiteY38" fmla="*/ 71545 h 204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8869" h="204223">
                      <a:moveTo>
                        <a:pt x="72021" y="162732"/>
                      </a:moveTo>
                      <a:cubicBezTo>
                        <a:pt x="81518" y="162732"/>
                        <a:pt x="88879" y="160287"/>
                        <a:pt x="93944" y="155475"/>
                      </a:cubicBezTo>
                      <a:cubicBezTo>
                        <a:pt x="99088" y="150663"/>
                        <a:pt x="101621" y="143801"/>
                        <a:pt x="101621" y="134808"/>
                      </a:cubicBezTo>
                      <a:lnTo>
                        <a:pt x="101621" y="128813"/>
                      </a:lnTo>
                      <a:cubicBezTo>
                        <a:pt x="97901" y="133152"/>
                        <a:pt x="92915" y="136544"/>
                        <a:pt x="86663" y="139068"/>
                      </a:cubicBezTo>
                      <a:cubicBezTo>
                        <a:pt x="80410" y="141592"/>
                        <a:pt x="73683" y="142854"/>
                        <a:pt x="66481" y="142854"/>
                      </a:cubicBezTo>
                      <a:cubicBezTo>
                        <a:pt x="47803" y="142854"/>
                        <a:pt x="32053" y="136149"/>
                        <a:pt x="19232" y="122739"/>
                      </a:cubicBezTo>
                      <a:cubicBezTo>
                        <a:pt x="6411" y="109330"/>
                        <a:pt x="0" y="92212"/>
                        <a:pt x="0" y="71388"/>
                      </a:cubicBezTo>
                      <a:cubicBezTo>
                        <a:pt x="0" y="50563"/>
                        <a:pt x="6411" y="33446"/>
                        <a:pt x="19232" y="20115"/>
                      </a:cubicBezTo>
                      <a:cubicBezTo>
                        <a:pt x="32053" y="6705"/>
                        <a:pt x="47803" y="0"/>
                        <a:pt x="66481" y="0"/>
                      </a:cubicBezTo>
                      <a:cubicBezTo>
                        <a:pt x="74554" y="0"/>
                        <a:pt x="81756" y="1262"/>
                        <a:pt x="88166" y="3786"/>
                      </a:cubicBezTo>
                      <a:cubicBezTo>
                        <a:pt x="94577" y="6311"/>
                        <a:pt x="99405" y="9781"/>
                        <a:pt x="102650" y="14041"/>
                      </a:cubicBezTo>
                      <a:lnTo>
                        <a:pt x="102650" y="10018"/>
                      </a:lnTo>
                      <a:cubicBezTo>
                        <a:pt x="102650" y="8361"/>
                        <a:pt x="103283" y="6863"/>
                        <a:pt x="104470" y="5679"/>
                      </a:cubicBezTo>
                      <a:cubicBezTo>
                        <a:pt x="105736" y="4417"/>
                        <a:pt x="107161" y="3865"/>
                        <a:pt x="108823" y="3865"/>
                      </a:cubicBezTo>
                      <a:lnTo>
                        <a:pt x="142538" y="3865"/>
                      </a:lnTo>
                      <a:cubicBezTo>
                        <a:pt x="144358" y="3865"/>
                        <a:pt x="145862" y="4496"/>
                        <a:pt x="147049" y="5679"/>
                      </a:cubicBezTo>
                      <a:cubicBezTo>
                        <a:pt x="148316" y="6942"/>
                        <a:pt x="148870" y="8361"/>
                        <a:pt x="148870" y="10018"/>
                      </a:cubicBezTo>
                      <a:lnTo>
                        <a:pt x="148870" y="134966"/>
                      </a:lnTo>
                      <a:cubicBezTo>
                        <a:pt x="148870" y="156264"/>
                        <a:pt x="141747" y="173145"/>
                        <a:pt x="127580" y="185608"/>
                      </a:cubicBezTo>
                      <a:cubicBezTo>
                        <a:pt x="113413" y="198071"/>
                        <a:pt x="94814" y="204224"/>
                        <a:pt x="71863" y="204224"/>
                      </a:cubicBezTo>
                      <a:cubicBezTo>
                        <a:pt x="58250" y="204224"/>
                        <a:pt x="45587" y="201936"/>
                        <a:pt x="33874" y="197361"/>
                      </a:cubicBezTo>
                      <a:cubicBezTo>
                        <a:pt x="22081" y="192786"/>
                        <a:pt x="12900" y="186554"/>
                        <a:pt x="6173" y="178745"/>
                      </a:cubicBezTo>
                      <a:cubicBezTo>
                        <a:pt x="4274" y="176615"/>
                        <a:pt x="3561" y="174407"/>
                        <a:pt x="4036" y="172119"/>
                      </a:cubicBezTo>
                      <a:cubicBezTo>
                        <a:pt x="4432" y="169753"/>
                        <a:pt x="6015" y="167702"/>
                        <a:pt x="8785" y="165966"/>
                      </a:cubicBezTo>
                      <a:lnTo>
                        <a:pt x="32845" y="149953"/>
                      </a:lnTo>
                      <a:cubicBezTo>
                        <a:pt x="34744" y="148691"/>
                        <a:pt x="36564" y="148060"/>
                        <a:pt x="38464" y="148139"/>
                      </a:cubicBezTo>
                      <a:cubicBezTo>
                        <a:pt x="40363" y="148139"/>
                        <a:pt x="41946" y="148849"/>
                        <a:pt x="43450" y="150111"/>
                      </a:cubicBezTo>
                      <a:cubicBezTo>
                        <a:pt x="47961" y="154450"/>
                        <a:pt x="52552" y="157605"/>
                        <a:pt x="57221" y="159656"/>
                      </a:cubicBezTo>
                      <a:cubicBezTo>
                        <a:pt x="61890" y="161707"/>
                        <a:pt x="66797" y="162732"/>
                        <a:pt x="72021" y="162732"/>
                      </a:cubicBezTo>
                      <a:close/>
                      <a:moveTo>
                        <a:pt x="102333" y="71545"/>
                      </a:moveTo>
                      <a:cubicBezTo>
                        <a:pt x="102333" y="63815"/>
                        <a:pt x="99642" y="57268"/>
                        <a:pt x="94419" y="51904"/>
                      </a:cubicBezTo>
                      <a:cubicBezTo>
                        <a:pt x="89116" y="46461"/>
                        <a:pt x="82626" y="43779"/>
                        <a:pt x="75028" y="43779"/>
                      </a:cubicBezTo>
                      <a:cubicBezTo>
                        <a:pt x="67431" y="43779"/>
                        <a:pt x="60862" y="46461"/>
                        <a:pt x="55559" y="51904"/>
                      </a:cubicBezTo>
                      <a:cubicBezTo>
                        <a:pt x="50177" y="57347"/>
                        <a:pt x="47565" y="63894"/>
                        <a:pt x="47565" y="71545"/>
                      </a:cubicBezTo>
                      <a:cubicBezTo>
                        <a:pt x="47565" y="79197"/>
                        <a:pt x="50256" y="85823"/>
                        <a:pt x="55559" y="91187"/>
                      </a:cubicBezTo>
                      <a:cubicBezTo>
                        <a:pt x="60941" y="96630"/>
                        <a:pt x="67431" y="99312"/>
                        <a:pt x="75028" y="99312"/>
                      </a:cubicBezTo>
                      <a:cubicBezTo>
                        <a:pt x="82626" y="99312"/>
                        <a:pt x="89116" y="96630"/>
                        <a:pt x="94419" y="91187"/>
                      </a:cubicBezTo>
                      <a:cubicBezTo>
                        <a:pt x="99721" y="85744"/>
                        <a:pt x="102333" y="79197"/>
                        <a:pt x="102333" y="7154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7455F73D-5769-C1AB-E58D-DD7861EEC1A1}"/>
                    </a:ext>
                  </a:extLst>
                </p:cNvPr>
                <p:cNvSpPr/>
                <p:nvPr/>
              </p:nvSpPr>
              <p:spPr>
                <a:xfrm>
                  <a:off x="2644557" y="5034912"/>
                  <a:ext cx="149107" cy="142775"/>
                </a:xfrm>
                <a:custGeom>
                  <a:avLst/>
                  <a:gdLst>
                    <a:gd name="connsiteX0" fmla="*/ 101700 w 149107"/>
                    <a:gd name="connsiteY0" fmla="*/ 132363 h 142775"/>
                    <a:gd name="connsiteX1" fmla="*/ 101700 w 149107"/>
                    <a:gd name="connsiteY1" fmla="*/ 130075 h 142775"/>
                    <a:gd name="connsiteX2" fmla="*/ 86742 w 149107"/>
                    <a:gd name="connsiteY2" fmla="*/ 139620 h 142775"/>
                    <a:gd name="connsiteX3" fmla="*/ 68618 w 149107"/>
                    <a:gd name="connsiteY3" fmla="*/ 142775 h 142775"/>
                    <a:gd name="connsiteX4" fmla="*/ 19786 w 149107"/>
                    <a:gd name="connsiteY4" fmla="*/ 122108 h 142775"/>
                    <a:gd name="connsiteX5" fmla="*/ 0 w 149107"/>
                    <a:gd name="connsiteY5" fmla="*/ 71388 h 142775"/>
                    <a:gd name="connsiteX6" fmla="*/ 19786 w 149107"/>
                    <a:gd name="connsiteY6" fmla="*/ 20667 h 142775"/>
                    <a:gd name="connsiteX7" fmla="*/ 68618 w 149107"/>
                    <a:gd name="connsiteY7" fmla="*/ 0 h 142775"/>
                    <a:gd name="connsiteX8" fmla="*/ 86742 w 149107"/>
                    <a:gd name="connsiteY8" fmla="*/ 3155 h 142775"/>
                    <a:gd name="connsiteX9" fmla="*/ 101700 w 149107"/>
                    <a:gd name="connsiteY9" fmla="*/ 12542 h 142775"/>
                    <a:gd name="connsiteX10" fmla="*/ 101700 w 149107"/>
                    <a:gd name="connsiteY10" fmla="*/ 10097 h 142775"/>
                    <a:gd name="connsiteX11" fmla="*/ 103520 w 149107"/>
                    <a:gd name="connsiteY11" fmla="*/ 5522 h 142775"/>
                    <a:gd name="connsiteX12" fmla="*/ 108111 w 149107"/>
                    <a:gd name="connsiteY12" fmla="*/ 3707 h 142775"/>
                    <a:gd name="connsiteX13" fmla="*/ 142697 w 149107"/>
                    <a:gd name="connsiteY13" fmla="*/ 3707 h 142775"/>
                    <a:gd name="connsiteX14" fmla="*/ 147287 w 149107"/>
                    <a:gd name="connsiteY14" fmla="*/ 5522 h 142775"/>
                    <a:gd name="connsiteX15" fmla="*/ 149107 w 149107"/>
                    <a:gd name="connsiteY15" fmla="*/ 10097 h 142775"/>
                    <a:gd name="connsiteX16" fmla="*/ 149107 w 149107"/>
                    <a:gd name="connsiteY16" fmla="*/ 132363 h 142775"/>
                    <a:gd name="connsiteX17" fmla="*/ 147287 w 149107"/>
                    <a:gd name="connsiteY17" fmla="*/ 136938 h 142775"/>
                    <a:gd name="connsiteX18" fmla="*/ 142855 w 149107"/>
                    <a:gd name="connsiteY18" fmla="*/ 138831 h 142775"/>
                    <a:gd name="connsiteX19" fmla="*/ 108348 w 149107"/>
                    <a:gd name="connsiteY19" fmla="*/ 138831 h 142775"/>
                    <a:gd name="connsiteX20" fmla="*/ 103679 w 149107"/>
                    <a:gd name="connsiteY20" fmla="*/ 136938 h 142775"/>
                    <a:gd name="connsiteX21" fmla="*/ 101700 w 149107"/>
                    <a:gd name="connsiteY21" fmla="*/ 132363 h 142775"/>
                    <a:gd name="connsiteX22" fmla="*/ 47645 w 149107"/>
                    <a:gd name="connsiteY22" fmla="*/ 71309 h 142775"/>
                    <a:gd name="connsiteX23" fmla="*/ 55638 w 149107"/>
                    <a:gd name="connsiteY23" fmla="*/ 90950 h 142775"/>
                    <a:gd name="connsiteX24" fmla="*/ 75029 w 149107"/>
                    <a:gd name="connsiteY24" fmla="*/ 99075 h 142775"/>
                    <a:gd name="connsiteX25" fmla="*/ 94419 w 149107"/>
                    <a:gd name="connsiteY25" fmla="*/ 90950 h 142775"/>
                    <a:gd name="connsiteX26" fmla="*/ 102412 w 149107"/>
                    <a:gd name="connsiteY26" fmla="*/ 71309 h 142775"/>
                    <a:gd name="connsiteX27" fmla="*/ 94419 w 149107"/>
                    <a:gd name="connsiteY27" fmla="*/ 51667 h 142775"/>
                    <a:gd name="connsiteX28" fmla="*/ 75029 w 149107"/>
                    <a:gd name="connsiteY28" fmla="*/ 43543 h 142775"/>
                    <a:gd name="connsiteX29" fmla="*/ 55638 w 149107"/>
                    <a:gd name="connsiteY29" fmla="*/ 51667 h 142775"/>
                    <a:gd name="connsiteX30" fmla="*/ 47645 w 149107"/>
                    <a:gd name="connsiteY30" fmla="*/ 71309 h 142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49107" h="142775">
                      <a:moveTo>
                        <a:pt x="101700" y="132363"/>
                      </a:moveTo>
                      <a:lnTo>
                        <a:pt x="101700" y="130075"/>
                      </a:lnTo>
                      <a:cubicBezTo>
                        <a:pt x="97268" y="134335"/>
                        <a:pt x="92282" y="137490"/>
                        <a:pt x="86742" y="139620"/>
                      </a:cubicBezTo>
                      <a:cubicBezTo>
                        <a:pt x="81202" y="141750"/>
                        <a:pt x="75108" y="142775"/>
                        <a:pt x="68618" y="142775"/>
                      </a:cubicBezTo>
                      <a:cubicBezTo>
                        <a:pt x="49307" y="142775"/>
                        <a:pt x="33003" y="135913"/>
                        <a:pt x="19786" y="122108"/>
                      </a:cubicBezTo>
                      <a:cubicBezTo>
                        <a:pt x="6569" y="108304"/>
                        <a:pt x="0" y="91423"/>
                        <a:pt x="0" y="71388"/>
                      </a:cubicBezTo>
                      <a:cubicBezTo>
                        <a:pt x="0" y="51352"/>
                        <a:pt x="6569" y="34392"/>
                        <a:pt x="19786" y="20667"/>
                      </a:cubicBezTo>
                      <a:cubicBezTo>
                        <a:pt x="33003" y="6863"/>
                        <a:pt x="49228" y="0"/>
                        <a:pt x="68618" y="0"/>
                      </a:cubicBezTo>
                      <a:cubicBezTo>
                        <a:pt x="75187" y="0"/>
                        <a:pt x="81202" y="1025"/>
                        <a:pt x="86742" y="3155"/>
                      </a:cubicBezTo>
                      <a:cubicBezTo>
                        <a:pt x="92282" y="5285"/>
                        <a:pt x="97268" y="8440"/>
                        <a:pt x="101700" y="12542"/>
                      </a:cubicBezTo>
                      <a:lnTo>
                        <a:pt x="101700" y="10097"/>
                      </a:lnTo>
                      <a:cubicBezTo>
                        <a:pt x="101700" y="8204"/>
                        <a:pt x="102254" y="6705"/>
                        <a:pt x="103520" y="5522"/>
                      </a:cubicBezTo>
                      <a:cubicBezTo>
                        <a:pt x="104787" y="4338"/>
                        <a:pt x="106211" y="3707"/>
                        <a:pt x="108111" y="3707"/>
                      </a:cubicBezTo>
                      <a:lnTo>
                        <a:pt x="142697" y="3707"/>
                      </a:lnTo>
                      <a:cubicBezTo>
                        <a:pt x="144596" y="3707"/>
                        <a:pt x="146100" y="4338"/>
                        <a:pt x="147287" y="5522"/>
                      </a:cubicBezTo>
                      <a:cubicBezTo>
                        <a:pt x="148474" y="6705"/>
                        <a:pt x="149107" y="8204"/>
                        <a:pt x="149107" y="10097"/>
                      </a:cubicBezTo>
                      <a:lnTo>
                        <a:pt x="149107" y="132363"/>
                      </a:lnTo>
                      <a:cubicBezTo>
                        <a:pt x="149107" y="134177"/>
                        <a:pt x="148474" y="135676"/>
                        <a:pt x="147287" y="136938"/>
                      </a:cubicBezTo>
                      <a:cubicBezTo>
                        <a:pt x="146021" y="138200"/>
                        <a:pt x="144596" y="138831"/>
                        <a:pt x="142855" y="138831"/>
                      </a:cubicBezTo>
                      <a:lnTo>
                        <a:pt x="108348" y="138831"/>
                      </a:lnTo>
                      <a:cubicBezTo>
                        <a:pt x="106528" y="138831"/>
                        <a:pt x="105024" y="138200"/>
                        <a:pt x="103679" y="136938"/>
                      </a:cubicBezTo>
                      <a:cubicBezTo>
                        <a:pt x="102333" y="135676"/>
                        <a:pt x="101700" y="134177"/>
                        <a:pt x="101700" y="132363"/>
                      </a:cubicBezTo>
                      <a:close/>
                      <a:moveTo>
                        <a:pt x="47645" y="71309"/>
                      </a:moveTo>
                      <a:cubicBezTo>
                        <a:pt x="47645" y="79039"/>
                        <a:pt x="50336" y="85586"/>
                        <a:pt x="55638" y="90950"/>
                      </a:cubicBezTo>
                      <a:cubicBezTo>
                        <a:pt x="60941" y="96393"/>
                        <a:pt x="67431" y="99075"/>
                        <a:pt x="75029" y="99075"/>
                      </a:cubicBezTo>
                      <a:cubicBezTo>
                        <a:pt x="82626" y="99075"/>
                        <a:pt x="89116" y="96393"/>
                        <a:pt x="94419" y="90950"/>
                      </a:cubicBezTo>
                      <a:cubicBezTo>
                        <a:pt x="99721" y="85507"/>
                        <a:pt x="102412" y="78960"/>
                        <a:pt x="102412" y="71309"/>
                      </a:cubicBezTo>
                      <a:cubicBezTo>
                        <a:pt x="102412" y="63657"/>
                        <a:pt x="99721" y="57031"/>
                        <a:pt x="94419" y="51667"/>
                      </a:cubicBezTo>
                      <a:cubicBezTo>
                        <a:pt x="89116" y="46224"/>
                        <a:pt x="82626" y="43543"/>
                        <a:pt x="75029" y="43543"/>
                      </a:cubicBezTo>
                      <a:cubicBezTo>
                        <a:pt x="67431" y="43543"/>
                        <a:pt x="60941" y="46224"/>
                        <a:pt x="55638" y="51667"/>
                      </a:cubicBezTo>
                      <a:cubicBezTo>
                        <a:pt x="50336" y="57110"/>
                        <a:pt x="47645" y="63657"/>
                        <a:pt x="47645" y="71309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A24C1043-9D09-DA20-FEE3-99739C4B27CA}"/>
                    </a:ext>
                  </a:extLst>
                </p:cNvPr>
                <p:cNvSpPr/>
                <p:nvPr/>
              </p:nvSpPr>
              <p:spPr>
                <a:xfrm>
                  <a:off x="2806723" y="5034675"/>
                  <a:ext cx="148869" cy="204223"/>
                </a:xfrm>
                <a:custGeom>
                  <a:avLst/>
                  <a:gdLst>
                    <a:gd name="connsiteX0" fmla="*/ 72021 w 148869"/>
                    <a:gd name="connsiteY0" fmla="*/ 162732 h 204223"/>
                    <a:gd name="connsiteX1" fmla="*/ 93944 w 148869"/>
                    <a:gd name="connsiteY1" fmla="*/ 155475 h 204223"/>
                    <a:gd name="connsiteX2" fmla="*/ 101621 w 148869"/>
                    <a:gd name="connsiteY2" fmla="*/ 134808 h 204223"/>
                    <a:gd name="connsiteX3" fmla="*/ 101621 w 148869"/>
                    <a:gd name="connsiteY3" fmla="*/ 128813 h 204223"/>
                    <a:gd name="connsiteX4" fmla="*/ 86663 w 148869"/>
                    <a:gd name="connsiteY4" fmla="*/ 139068 h 204223"/>
                    <a:gd name="connsiteX5" fmla="*/ 66481 w 148869"/>
                    <a:gd name="connsiteY5" fmla="*/ 142854 h 204223"/>
                    <a:gd name="connsiteX6" fmla="*/ 19232 w 148869"/>
                    <a:gd name="connsiteY6" fmla="*/ 122739 h 204223"/>
                    <a:gd name="connsiteX7" fmla="*/ 0 w 148869"/>
                    <a:gd name="connsiteY7" fmla="*/ 71388 h 204223"/>
                    <a:gd name="connsiteX8" fmla="*/ 19232 w 148869"/>
                    <a:gd name="connsiteY8" fmla="*/ 20115 h 204223"/>
                    <a:gd name="connsiteX9" fmla="*/ 66481 w 148869"/>
                    <a:gd name="connsiteY9" fmla="*/ 0 h 204223"/>
                    <a:gd name="connsiteX10" fmla="*/ 88166 w 148869"/>
                    <a:gd name="connsiteY10" fmla="*/ 3786 h 204223"/>
                    <a:gd name="connsiteX11" fmla="*/ 102650 w 148869"/>
                    <a:gd name="connsiteY11" fmla="*/ 14041 h 204223"/>
                    <a:gd name="connsiteX12" fmla="*/ 102650 w 148869"/>
                    <a:gd name="connsiteY12" fmla="*/ 10018 h 204223"/>
                    <a:gd name="connsiteX13" fmla="*/ 104470 w 148869"/>
                    <a:gd name="connsiteY13" fmla="*/ 5679 h 204223"/>
                    <a:gd name="connsiteX14" fmla="*/ 108823 w 148869"/>
                    <a:gd name="connsiteY14" fmla="*/ 3865 h 204223"/>
                    <a:gd name="connsiteX15" fmla="*/ 142538 w 148869"/>
                    <a:gd name="connsiteY15" fmla="*/ 3865 h 204223"/>
                    <a:gd name="connsiteX16" fmla="*/ 147049 w 148869"/>
                    <a:gd name="connsiteY16" fmla="*/ 5679 h 204223"/>
                    <a:gd name="connsiteX17" fmla="*/ 148870 w 148869"/>
                    <a:gd name="connsiteY17" fmla="*/ 10018 h 204223"/>
                    <a:gd name="connsiteX18" fmla="*/ 148870 w 148869"/>
                    <a:gd name="connsiteY18" fmla="*/ 134966 h 204223"/>
                    <a:gd name="connsiteX19" fmla="*/ 127580 w 148869"/>
                    <a:gd name="connsiteY19" fmla="*/ 185608 h 204223"/>
                    <a:gd name="connsiteX20" fmla="*/ 71863 w 148869"/>
                    <a:gd name="connsiteY20" fmla="*/ 204224 h 204223"/>
                    <a:gd name="connsiteX21" fmla="*/ 33874 w 148869"/>
                    <a:gd name="connsiteY21" fmla="*/ 197361 h 204223"/>
                    <a:gd name="connsiteX22" fmla="*/ 6173 w 148869"/>
                    <a:gd name="connsiteY22" fmla="*/ 178745 h 204223"/>
                    <a:gd name="connsiteX23" fmla="*/ 4036 w 148869"/>
                    <a:gd name="connsiteY23" fmla="*/ 172119 h 204223"/>
                    <a:gd name="connsiteX24" fmla="*/ 8785 w 148869"/>
                    <a:gd name="connsiteY24" fmla="*/ 165966 h 204223"/>
                    <a:gd name="connsiteX25" fmla="*/ 32845 w 148869"/>
                    <a:gd name="connsiteY25" fmla="*/ 149953 h 204223"/>
                    <a:gd name="connsiteX26" fmla="*/ 38464 w 148869"/>
                    <a:gd name="connsiteY26" fmla="*/ 148139 h 204223"/>
                    <a:gd name="connsiteX27" fmla="*/ 43450 w 148869"/>
                    <a:gd name="connsiteY27" fmla="*/ 150111 h 204223"/>
                    <a:gd name="connsiteX28" fmla="*/ 57221 w 148869"/>
                    <a:gd name="connsiteY28" fmla="*/ 159656 h 204223"/>
                    <a:gd name="connsiteX29" fmla="*/ 72021 w 148869"/>
                    <a:gd name="connsiteY29" fmla="*/ 162732 h 204223"/>
                    <a:gd name="connsiteX30" fmla="*/ 102333 w 148869"/>
                    <a:gd name="connsiteY30" fmla="*/ 71545 h 204223"/>
                    <a:gd name="connsiteX31" fmla="*/ 94419 w 148869"/>
                    <a:gd name="connsiteY31" fmla="*/ 51904 h 204223"/>
                    <a:gd name="connsiteX32" fmla="*/ 75029 w 148869"/>
                    <a:gd name="connsiteY32" fmla="*/ 43779 h 204223"/>
                    <a:gd name="connsiteX33" fmla="*/ 55559 w 148869"/>
                    <a:gd name="connsiteY33" fmla="*/ 51904 h 204223"/>
                    <a:gd name="connsiteX34" fmla="*/ 47566 w 148869"/>
                    <a:gd name="connsiteY34" fmla="*/ 71545 h 204223"/>
                    <a:gd name="connsiteX35" fmla="*/ 55559 w 148869"/>
                    <a:gd name="connsiteY35" fmla="*/ 91187 h 204223"/>
                    <a:gd name="connsiteX36" fmla="*/ 75029 w 148869"/>
                    <a:gd name="connsiteY36" fmla="*/ 99312 h 204223"/>
                    <a:gd name="connsiteX37" fmla="*/ 94419 w 148869"/>
                    <a:gd name="connsiteY37" fmla="*/ 91187 h 204223"/>
                    <a:gd name="connsiteX38" fmla="*/ 102333 w 148869"/>
                    <a:gd name="connsiteY38" fmla="*/ 71545 h 204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8869" h="204223">
                      <a:moveTo>
                        <a:pt x="72021" y="162732"/>
                      </a:moveTo>
                      <a:cubicBezTo>
                        <a:pt x="81518" y="162732"/>
                        <a:pt x="88879" y="160287"/>
                        <a:pt x="93944" y="155475"/>
                      </a:cubicBezTo>
                      <a:cubicBezTo>
                        <a:pt x="99088" y="150663"/>
                        <a:pt x="101621" y="143801"/>
                        <a:pt x="101621" y="134808"/>
                      </a:cubicBezTo>
                      <a:lnTo>
                        <a:pt x="101621" y="128813"/>
                      </a:lnTo>
                      <a:cubicBezTo>
                        <a:pt x="97901" y="133152"/>
                        <a:pt x="92915" y="136544"/>
                        <a:pt x="86663" y="139068"/>
                      </a:cubicBezTo>
                      <a:cubicBezTo>
                        <a:pt x="80410" y="141592"/>
                        <a:pt x="73683" y="142854"/>
                        <a:pt x="66481" y="142854"/>
                      </a:cubicBezTo>
                      <a:cubicBezTo>
                        <a:pt x="47803" y="142854"/>
                        <a:pt x="32053" y="136149"/>
                        <a:pt x="19232" y="122739"/>
                      </a:cubicBezTo>
                      <a:cubicBezTo>
                        <a:pt x="6411" y="109330"/>
                        <a:pt x="0" y="92212"/>
                        <a:pt x="0" y="71388"/>
                      </a:cubicBezTo>
                      <a:cubicBezTo>
                        <a:pt x="0" y="50563"/>
                        <a:pt x="6411" y="33446"/>
                        <a:pt x="19232" y="20115"/>
                      </a:cubicBezTo>
                      <a:cubicBezTo>
                        <a:pt x="32053" y="6705"/>
                        <a:pt x="47803" y="0"/>
                        <a:pt x="66481" y="0"/>
                      </a:cubicBezTo>
                      <a:cubicBezTo>
                        <a:pt x="74554" y="0"/>
                        <a:pt x="81756" y="1262"/>
                        <a:pt x="88166" y="3786"/>
                      </a:cubicBezTo>
                      <a:cubicBezTo>
                        <a:pt x="94577" y="6311"/>
                        <a:pt x="99405" y="9781"/>
                        <a:pt x="102650" y="14041"/>
                      </a:cubicBezTo>
                      <a:lnTo>
                        <a:pt x="102650" y="10018"/>
                      </a:lnTo>
                      <a:cubicBezTo>
                        <a:pt x="102650" y="8361"/>
                        <a:pt x="103283" y="6863"/>
                        <a:pt x="104470" y="5679"/>
                      </a:cubicBezTo>
                      <a:cubicBezTo>
                        <a:pt x="105736" y="4417"/>
                        <a:pt x="107161" y="3865"/>
                        <a:pt x="108823" y="3865"/>
                      </a:cubicBezTo>
                      <a:lnTo>
                        <a:pt x="142538" y="3865"/>
                      </a:lnTo>
                      <a:cubicBezTo>
                        <a:pt x="144358" y="3865"/>
                        <a:pt x="145862" y="4496"/>
                        <a:pt x="147049" y="5679"/>
                      </a:cubicBezTo>
                      <a:cubicBezTo>
                        <a:pt x="148316" y="6942"/>
                        <a:pt x="148870" y="8361"/>
                        <a:pt x="148870" y="10018"/>
                      </a:cubicBezTo>
                      <a:lnTo>
                        <a:pt x="148870" y="134966"/>
                      </a:lnTo>
                      <a:cubicBezTo>
                        <a:pt x="148870" y="156264"/>
                        <a:pt x="141747" y="173145"/>
                        <a:pt x="127580" y="185608"/>
                      </a:cubicBezTo>
                      <a:cubicBezTo>
                        <a:pt x="113413" y="198071"/>
                        <a:pt x="94814" y="204224"/>
                        <a:pt x="71863" y="204224"/>
                      </a:cubicBezTo>
                      <a:cubicBezTo>
                        <a:pt x="58250" y="204224"/>
                        <a:pt x="45587" y="201936"/>
                        <a:pt x="33874" y="197361"/>
                      </a:cubicBezTo>
                      <a:cubicBezTo>
                        <a:pt x="22081" y="192786"/>
                        <a:pt x="12900" y="186554"/>
                        <a:pt x="6173" y="178745"/>
                      </a:cubicBezTo>
                      <a:cubicBezTo>
                        <a:pt x="4274" y="176615"/>
                        <a:pt x="3562" y="174407"/>
                        <a:pt x="4036" y="172119"/>
                      </a:cubicBezTo>
                      <a:cubicBezTo>
                        <a:pt x="4432" y="169753"/>
                        <a:pt x="6015" y="167702"/>
                        <a:pt x="8785" y="165966"/>
                      </a:cubicBezTo>
                      <a:lnTo>
                        <a:pt x="32845" y="149953"/>
                      </a:lnTo>
                      <a:cubicBezTo>
                        <a:pt x="34744" y="148691"/>
                        <a:pt x="36564" y="148060"/>
                        <a:pt x="38464" y="148139"/>
                      </a:cubicBezTo>
                      <a:cubicBezTo>
                        <a:pt x="40363" y="148139"/>
                        <a:pt x="41946" y="148849"/>
                        <a:pt x="43450" y="150111"/>
                      </a:cubicBezTo>
                      <a:cubicBezTo>
                        <a:pt x="47961" y="154450"/>
                        <a:pt x="52552" y="157605"/>
                        <a:pt x="57221" y="159656"/>
                      </a:cubicBezTo>
                      <a:cubicBezTo>
                        <a:pt x="61891" y="161707"/>
                        <a:pt x="66797" y="162732"/>
                        <a:pt x="72021" y="162732"/>
                      </a:cubicBezTo>
                      <a:close/>
                      <a:moveTo>
                        <a:pt x="102333" y="71545"/>
                      </a:moveTo>
                      <a:cubicBezTo>
                        <a:pt x="102333" y="63815"/>
                        <a:pt x="99642" y="57268"/>
                        <a:pt x="94419" y="51904"/>
                      </a:cubicBezTo>
                      <a:cubicBezTo>
                        <a:pt x="89116" y="46461"/>
                        <a:pt x="82626" y="43779"/>
                        <a:pt x="75029" y="43779"/>
                      </a:cubicBezTo>
                      <a:cubicBezTo>
                        <a:pt x="67431" y="43779"/>
                        <a:pt x="60862" y="46461"/>
                        <a:pt x="55559" y="51904"/>
                      </a:cubicBezTo>
                      <a:cubicBezTo>
                        <a:pt x="50177" y="57347"/>
                        <a:pt x="47566" y="63894"/>
                        <a:pt x="47566" y="71545"/>
                      </a:cubicBezTo>
                      <a:cubicBezTo>
                        <a:pt x="47566" y="79197"/>
                        <a:pt x="50256" y="85823"/>
                        <a:pt x="55559" y="91187"/>
                      </a:cubicBezTo>
                      <a:cubicBezTo>
                        <a:pt x="60941" y="96630"/>
                        <a:pt x="67431" y="99312"/>
                        <a:pt x="75029" y="99312"/>
                      </a:cubicBezTo>
                      <a:cubicBezTo>
                        <a:pt x="82626" y="99312"/>
                        <a:pt x="89116" y="96630"/>
                        <a:pt x="94419" y="91187"/>
                      </a:cubicBezTo>
                      <a:cubicBezTo>
                        <a:pt x="99721" y="85744"/>
                        <a:pt x="102333" y="79197"/>
                        <a:pt x="102333" y="7154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B3FA550C-1ACF-6201-CA3E-AFD4D8989D28}"/>
                    </a:ext>
                  </a:extLst>
                </p:cNvPr>
                <p:cNvSpPr/>
                <p:nvPr/>
              </p:nvSpPr>
              <p:spPr>
                <a:xfrm>
                  <a:off x="2968968" y="5034833"/>
                  <a:ext cx="139451" cy="142854"/>
                </a:xfrm>
                <a:custGeom>
                  <a:avLst/>
                  <a:gdLst>
                    <a:gd name="connsiteX0" fmla="*/ 133753 w 139451"/>
                    <a:gd name="connsiteY0" fmla="*/ 116823 h 142854"/>
                    <a:gd name="connsiteX1" fmla="*/ 109456 w 139451"/>
                    <a:gd name="connsiteY1" fmla="*/ 135755 h 142854"/>
                    <a:gd name="connsiteX2" fmla="*/ 74079 w 139451"/>
                    <a:gd name="connsiteY2" fmla="*/ 142854 h 142854"/>
                    <a:gd name="connsiteX3" fmla="*/ 20815 w 139451"/>
                    <a:gd name="connsiteY3" fmla="*/ 122739 h 142854"/>
                    <a:gd name="connsiteX4" fmla="*/ 0 w 139451"/>
                    <a:gd name="connsiteY4" fmla="*/ 72098 h 142854"/>
                    <a:gd name="connsiteX5" fmla="*/ 19549 w 139451"/>
                    <a:gd name="connsiteY5" fmla="*/ 20194 h 142854"/>
                    <a:gd name="connsiteX6" fmla="*/ 70755 w 139451"/>
                    <a:gd name="connsiteY6" fmla="*/ 0 h 142854"/>
                    <a:gd name="connsiteX7" fmla="*/ 120378 w 139451"/>
                    <a:gd name="connsiteY7" fmla="*/ 19326 h 142854"/>
                    <a:gd name="connsiteX8" fmla="*/ 139452 w 139451"/>
                    <a:gd name="connsiteY8" fmla="*/ 66812 h 142854"/>
                    <a:gd name="connsiteX9" fmla="*/ 139452 w 139451"/>
                    <a:gd name="connsiteY9" fmla="*/ 74543 h 142854"/>
                    <a:gd name="connsiteX10" fmla="*/ 137552 w 139451"/>
                    <a:gd name="connsiteY10" fmla="*/ 81642 h 142854"/>
                    <a:gd name="connsiteX11" fmla="*/ 132091 w 139451"/>
                    <a:gd name="connsiteY11" fmla="*/ 84324 h 142854"/>
                    <a:gd name="connsiteX12" fmla="*/ 47566 w 139451"/>
                    <a:gd name="connsiteY12" fmla="*/ 84324 h 142854"/>
                    <a:gd name="connsiteX13" fmla="*/ 56825 w 139451"/>
                    <a:gd name="connsiteY13" fmla="*/ 99154 h 142854"/>
                    <a:gd name="connsiteX14" fmla="*/ 74633 w 139451"/>
                    <a:gd name="connsiteY14" fmla="*/ 104597 h 142854"/>
                    <a:gd name="connsiteX15" fmla="*/ 87533 w 139451"/>
                    <a:gd name="connsiteY15" fmla="*/ 102072 h 142854"/>
                    <a:gd name="connsiteX16" fmla="*/ 98930 w 139451"/>
                    <a:gd name="connsiteY16" fmla="*/ 94105 h 142854"/>
                    <a:gd name="connsiteX17" fmla="*/ 103995 w 139451"/>
                    <a:gd name="connsiteY17" fmla="*/ 91423 h 142854"/>
                    <a:gd name="connsiteX18" fmla="*/ 109377 w 139451"/>
                    <a:gd name="connsiteY18" fmla="*/ 92922 h 142854"/>
                    <a:gd name="connsiteX19" fmla="*/ 132249 w 139451"/>
                    <a:gd name="connsiteY19" fmla="*/ 107910 h 142854"/>
                    <a:gd name="connsiteX20" fmla="*/ 135019 w 139451"/>
                    <a:gd name="connsiteY20" fmla="*/ 111933 h 142854"/>
                    <a:gd name="connsiteX21" fmla="*/ 133674 w 139451"/>
                    <a:gd name="connsiteY21" fmla="*/ 116744 h 142854"/>
                    <a:gd name="connsiteX22" fmla="*/ 48594 w 139451"/>
                    <a:gd name="connsiteY22" fmla="*/ 53876 h 142854"/>
                    <a:gd name="connsiteX23" fmla="*/ 93548 w 139451"/>
                    <a:gd name="connsiteY23" fmla="*/ 53876 h 142854"/>
                    <a:gd name="connsiteX24" fmla="*/ 85950 w 139451"/>
                    <a:gd name="connsiteY24" fmla="*/ 41097 h 142854"/>
                    <a:gd name="connsiteX25" fmla="*/ 71467 w 139451"/>
                    <a:gd name="connsiteY25" fmla="*/ 36128 h 142854"/>
                    <a:gd name="connsiteX26" fmla="*/ 56904 w 139451"/>
                    <a:gd name="connsiteY26" fmla="*/ 41097 h 142854"/>
                    <a:gd name="connsiteX27" fmla="*/ 48594 w 139451"/>
                    <a:gd name="connsiteY27" fmla="*/ 53876 h 142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9451" h="142854">
                      <a:moveTo>
                        <a:pt x="133753" y="116823"/>
                      </a:moveTo>
                      <a:cubicBezTo>
                        <a:pt x="128292" y="124711"/>
                        <a:pt x="120220" y="131022"/>
                        <a:pt x="109456" y="135755"/>
                      </a:cubicBezTo>
                      <a:cubicBezTo>
                        <a:pt x="98692" y="140488"/>
                        <a:pt x="86900" y="142854"/>
                        <a:pt x="74079" y="142854"/>
                      </a:cubicBezTo>
                      <a:cubicBezTo>
                        <a:pt x="52472" y="142854"/>
                        <a:pt x="34665" y="136149"/>
                        <a:pt x="20815" y="122739"/>
                      </a:cubicBezTo>
                      <a:cubicBezTo>
                        <a:pt x="6965" y="109330"/>
                        <a:pt x="0" y="92449"/>
                        <a:pt x="0" y="72098"/>
                      </a:cubicBezTo>
                      <a:cubicBezTo>
                        <a:pt x="0" y="51746"/>
                        <a:pt x="6490" y="33682"/>
                        <a:pt x="19549" y="20194"/>
                      </a:cubicBezTo>
                      <a:cubicBezTo>
                        <a:pt x="32607" y="6784"/>
                        <a:pt x="49623" y="0"/>
                        <a:pt x="70755" y="0"/>
                      </a:cubicBezTo>
                      <a:cubicBezTo>
                        <a:pt x="91886" y="0"/>
                        <a:pt x="107636" y="6468"/>
                        <a:pt x="120378" y="19326"/>
                      </a:cubicBezTo>
                      <a:cubicBezTo>
                        <a:pt x="133120" y="32184"/>
                        <a:pt x="139452" y="48039"/>
                        <a:pt x="139452" y="66812"/>
                      </a:cubicBezTo>
                      <a:lnTo>
                        <a:pt x="139452" y="74543"/>
                      </a:lnTo>
                      <a:cubicBezTo>
                        <a:pt x="139452" y="77540"/>
                        <a:pt x="138818" y="79907"/>
                        <a:pt x="137552" y="81642"/>
                      </a:cubicBezTo>
                      <a:cubicBezTo>
                        <a:pt x="136286" y="83378"/>
                        <a:pt x="134465" y="84324"/>
                        <a:pt x="132091" y="84324"/>
                      </a:cubicBezTo>
                      <a:lnTo>
                        <a:pt x="47566" y="84324"/>
                      </a:lnTo>
                      <a:cubicBezTo>
                        <a:pt x="48832" y="90556"/>
                        <a:pt x="51918" y="95525"/>
                        <a:pt x="56825" y="99154"/>
                      </a:cubicBezTo>
                      <a:cubicBezTo>
                        <a:pt x="61732" y="102782"/>
                        <a:pt x="67668" y="104597"/>
                        <a:pt x="74633" y="104597"/>
                      </a:cubicBezTo>
                      <a:cubicBezTo>
                        <a:pt x="79302" y="104597"/>
                        <a:pt x="83576" y="103729"/>
                        <a:pt x="87533" y="102072"/>
                      </a:cubicBezTo>
                      <a:cubicBezTo>
                        <a:pt x="91490" y="100416"/>
                        <a:pt x="95289" y="97734"/>
                        <a:pt x="98930" y="94105"/>
                      </a:cubicBezTo>
                      <a:cubicBezTo>
                        <a:pt x="100513" y="92528"/>
                        <a:pt x="102254" y="91581"/>
                        <a:pt x="103995" y="91423"/>
                      </a:cubicBezTo>
                      <a:cubicBezTo>
                        <a:pt x="105736" y="91266"/>
                        <a:pt x="107557" y="91739"/>
                        <a:pt x="109377" y="92922"/>
                      </a:cubicBezTo>
                      <a:lnTo>
                        <a:pt x="132249" y="107910"/>
                      </a:lnTo>
                      <a:cubicBezTo>
                        <a:pt x="133832" y="108935"/>
                        <a:pt x="134782" y="110276"/>
                        <a:pt x="135019" y="111933"/>
                      </a:cubicBezTo>
                      <a:cubicBezTo>
                        <a:pt x="135257" y="113589"/>
                        <a:pt x="134782" y="115246"/>
                        <a:pt x="133674" y="116744"/>
                      </a:cubicBezTo>
                      <a:close/>
                      <a:moveTo>
                        <a:pt x="48594" y="53876"/>
                      </a:moveTo>
                      <a:lnTo>
                        <a:pt x="93548" y="53876"/>
                      </a:lnTo>
                      <a:cubicBezTo>
                        <a:pt x="92598" y="48670"/>
                        <a:pt x="90066" y="44331"/>
                        <a:pt x="85950" y="41097"/>
                      </a:cubicBezTo>
                      <a:cubicBezTo>
                        <a:pt x="81835" y="37784"/>
                        <a:pt x="77007" y="36128"/>
                        <a:pt x="71467" y="36128"/>
                      </a:cubicBezTo>
                      <a:cubicBezTo>
                        <a:pt x="65927" y="36128"/>
                        <a:pt x="61178" y="37784"/>
                        <a:pt x="56904" y="41097"/>
                      </a:cubicBezTo>
                      <a:cubicBezTo>
                        <a:pt x="52631" y="44410"/>
                        <a:pt x="49861" y="48670"/>
                        <a:pt x="48594" y="5387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3" name="Graphic 39">
                <a:extLst>
                  <a:ext uri="{FF2B5EF4-FFF2-40B4-BE49-F238E27FC236}">
                    <a16:creationId xmlns:a16="http://schemas.microsoft.com/office/drawing/2014/main" id="{486CA6D9-4E41-1AD0-6489-6385534E58AC}"/>
                  </a:ext>
                </a:extLst>
              </p:cNvPr>
              <p:cNvGrpSpPr/>
              <p:nvPr/>
            </p:nvGrpSpPr>
            <p:grpSpPr>
              <a:xfrm>
                <a:off x="1237220" y="4989949"/>
                <a:ext cx="887361" cy="187186"/>
                <a:chOff x="1237220" y="4989949"/>
                <a:chExt cx="887361" cy="187186"/>
              </a:xfrm>
              <a:solidFill>
                <a:srgbClr val="FFFFFF"/>
              </a:solidFill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E7469F7A-20A2-164A-D99C-26035F1C9CBE}"/>
                    </a:ext>
                  </a:extLst>
                </p:cNvPr>
                <p:cNvSpPr/>
                <p:nvPr/>
              </p:nvSpPr>
              <p:spPr>
                <a:xfrm>
                  <a:off x="1237220" y="4990265"/>
                  <a:ext cx="32765" cy="183320"/>
                </a:xfrm>
                <a:custGeom>
                  <a:avLst/>
                  <a:gdLst>
                    <a:gd name="connsiteX0" fmla="*/ 1029 w 32765"/>
                    <a:gd name="connsiteY0" fmla="*/ 183320 h 183320"/>
                    <a:gd name="connsiteX1" fmla="*/ 1029 w 32765"/>
                    <a:gd name="connsiteY1" fmla="*/ 51036 h 183320"/>
                    <a:gd name="connsiteX2" fmla="*/ 31420 w 32765"/>
                    <a:gd name="connsiteY2" fmla="*/ 51036 h 183320"/>
                    <a:gd name="connsiteX3" fmla="*/ 31420 w 32765"/>
                    <a:gd name="connsiteY3" fmla="*/ 183320 h 183320"/>
                    <a:gd name="connsiteX4" fmla="*/ 1029 w 32765"/>
                    <a:gd name="connsiteY4" fmla="*/ 183320 h 183320"/>
                    <a:gd name="connsiteX5" fmla="*/ 16383 w 32765"/>
                    <a:gd name="connsiteY5" fmla="*/ 32972 h 183320"/>
                    <a:gd name="connsiteX6" fmla="*/ 0 w 32765"/>
                    <a:gd name="connsiteY6" fmla="*/ 16486 h 183320"/>
                    <a:gd name="connsiteX7" fmla="*/ 16383 w 32765"/>
                    <a:gd name="connsiteY7" fmla="*/ 0 h 183320"/>
                    <a:gd name="connsiteX8" fmla="*/ 32766 w 32765"/>
                    <a:gd name="connsiteY8" fmla="*/ 16486 h 183320"/>
                    <a:gd name="connsiteX9" fmla="*/ 16383 w 32765"/>
                    <a:gd name="connsiteY9" fmla="*/ 32972 h 183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765" h="183320">
                      <a:moveTo>
                        <a:pt x="1029" y="183320"/>
                      </a:moveTo>
                      <a:lnTo>
                        <a:pt x="1029" y="51036"/>
                      </a:lnTo>
                      <a:lnTo>
                        <a:pt x="31420" y="51036"/>
                      </a:lnTo>
                      <a:lnTo>
                        <a:pt x="31420" y="183320"/>
                      </a:lnTo>
                      <a:lnTo>
                        <a:pt x="1029" y="183320"/>
                      </a:lnTo>
                      <a:close/>
                      <a:moveTo>
                        <a:pt x="16383" y="32972"/>
                      </a:moveTo>
                      <a:cubicBezTo>
                        <a:pt x="7360" y="32972"/>
                        <a:pt x="0" y="25558"/>
                        <a:pt x="0" y="16486"/>
                      </a:cubicBezTo>
                      <a:cubicBezTo>
                        <a:pt x="0" y="7415"/>
                        <a:pt x="7360" y="0"/>
                        <a:pt x="16383" y="0"/>
                      </a:cubicBezTo>
                      <a:cubicBezTo>
                        <a:pt x="25405" y="0"/>
                        <a:pt x="32766" y="7415"/>
                        <a:pt x="32766" y="16486"/>
                      </a:cubicBezTo>
                      <a:cubicBezTo>
                        <a:pt x="32766" y="25558"/>
                        <a:pt x="25405" y="32972"/>
                        <a:pt x="16383" y="3297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4C9A7972-0BF6-CF25-2979-5C4B94AF76CB}"/>
                    </a:ext>
                  </a:extLst>
                </p:cNvPr>
                <p:cNvSpPr/>
                <p:nvPr/>
              </p:nvSpPr>
              <p:spPr>
                <a:xfrm>
                  <a:off x="1298557" y="5036962"/>
                  <a:ext cx="118795" cy="136622"/>
                </a:xfrm>
                <a:custGeom>
                  <a:avLst/>
                  <a:gdLst>
                    <a:gd name="connsiteX0" fmla="*/ 88483 w 118795"/>
                    <a:gd name="connsiteY0" fmla="*/ 136622 h 136622"/>
                    <a:gd name="connsiteX1" fmla="*/ 88483 w 118795"/>
                    <a:gd name="connsiteY1" fmla="*/ 56085 h 136622"/>
                    <a:gd name="connsiteX2" fmla="*/ 65769 w 118795"/>
                    <a:gd name="connsiteY2" fmla="*/ 22245 h 136622"/>
                    <a:gd name="connsiteX3" fmla="*/ 31737 w 118795"/>
                    <a:gd name="connsiteY3" fmla="*/ 32184 h 136622"/>
                    <a:gd name="connsiteX4" fmla="*/ 30391 w 118795"/>
                    <a:gd name="connsiteY4" fmla="*/ 32972 h 136622"/>
                    <a:gd name="connsiteX5" fmla="*/ 30391 w 118795"/>
                    <a:gd name="connsiteY5" fmla="*/ 136622 h 136622"/>
                    <a:gd name="connsiteX6" fmla="*/ 0 w 118795"/>
                    <a:gd name="connsiteY6" fmla="*/ 136622 h 136622"/>
                    <a:gd name="connsiteX7" fmla="*/ 0 w 118795"/>
                    <a:gd name="connsiteY7" fmla="*/ 4338 h 136622"/>
                    <a:gd name="connsiteX8" fmla="*/ 30391 w 118795"/>
                    <a:gd name="connsiteY8" fmla="*/ 4338 h 136622"/>
                    <a:gd name="connsiteX9" fmla="*/ 30391 w 118795"/>
                    <a:gd name="connsiteY9" fmla="*/ 20588 h 136622"/>
                    <a:gd name="connsiteX10" fmla="*/ 34586 w 118795"/>
                    <a:gd name="connsiteY10" fmla="*/ 17512 h 136622"/>
                    <a:gd name="connsiteX11" fmla="*/ 80173 w 118795"/>
                    <a:gd name="connsiteY11" fmla="*/ 0 h 136622"/>
                    <a:gd name="connsiteX12" fmla="*/ 118795 w 118795"/>
                    <a:gd name="connsiteY12" fmla="*/ 45751 h 136622"/>
                    <a:gd name="connsiteX13" fmla="*/ 118795 w 118795"/>
                    <a:gd name="connsiteY13" fmla="*/ 136622 h 136622"/>
                    <a:gd name="connsiteX14" fmla="*/ 88404 w 118795"/>
                    <a:gd name="connsiteY14" fmla="*/ 136622 h 136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8795" h="136622">
                      <a:moveTo>
                        <a:pt x="88483" y="136622"/>
                      </a:moveTo>
                      <a:lnTo>
                        <a:pt x="88483" y="56085"/>
                      </a:lnTo>
                      <a:cubicBezTo>
                        <a:pt x="88483" y="45120"/>
                        <a:pt x="88483" y="22245"/>
                        <a:pt x="65769" y="22245"/>
                      </a:cubicBezTo>
                      <a:cubicBezTo>
                        <a:pt x="54293" y="22245"/>
                        <a:pt x="40363" y="27214"/>
                        <a:pt x="31737" y="32184"/>
                      </a:cubicBezTo>
                      <a:lnTo>
                        <a:pt x="30391" y="32972"/>
                      </a:lnTo>
                      <a:lnTo>
                        <a:pt x="30391" y="136622"/>
                      </a:lnTo>
                      <a:lnTo>
                        <a:pt x="0" y="136622"/>
                      </a:lnTo>
                      <a:lnTo>
                        <a:pt x="0" y="4338"/>
                      </a:lnTo>
                      <a:lnTo>
                        <a:pt x="30391" y="4338"/>
                      </a:lnTo>
                      <a:lnTo>
                        <a:pt x="30391" y="20588"/>
                      </a:lnTo>
                      <a:lnTo>
                        <a:pt x="34586" y="17512"/>
                      </a:lnTo>
                      <a:cubicBezTo>
                        <a:pt x="46141" y="9071"/>
                        <a:pt x="65373" y="0"/>
                        <a:pt x="80173" y="0"/>
                      </a:cubicBezTo>
                      <a:cubicBezTo>
                        <a:pt x="115075" y="0"/>
                        <a:pt x="118795" y="32026"/>
                        <a:pt x="118795" y="45751"/>
                      </a:cubicBezTo>
                      <a:lnTo>
                        <a:pt x="118795" y="136622"/>
                      </a:lnTo>
                      <a:lnTo>
                        <a:pt x="88404" y="13662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0E815CF7-5D47-9C14-4D04-F9D5A2A9D7FD}"/>
                    </a:ext>
                  </a:extLst>
                </p:cNvPr>
                <p:cNvSpPr/>
                <p:nvPr/>
              </p:nvSpPr>
              <p:spPr>
                <a:xfrm>
                  <a:off x="1691190" y="5041301"/>
                  <a:ext cx="77560" cy="132362"/>
                </a:xfrm>
                <a:custGeom>
                  <a:avLst/>
                  <a:gdLst>
                    <a:gd name="connsiteX0" fmla="*/ 0 w 77560"/>
                    <a:gd name="connsiteY0" fmla="*/ 132284 h 132362"/>
                    <a:gd name="connsiteX1" fmla="*/ 0 w 77560"/>
                    <a:gd name="connsiteY1" fmla="*/ 0 h 132362"/>
                    <a:gd name="connsiteX2" fmla="*/ 30391 w 77560"/>
                    <a:gd name="connsiteY2" fmla="*/ 0 h 132362"/>
                    <a:gd name="connsiteX3" fmla="*/ 30391 w 77560"/>
                    <a:gd name="connsiteY3" fmla="*/ 18932 h 132362"/>
                    <a:gd name="connsiteX4" fmla="*/ 34586 w 77560"/>
                    <a:gd name="connsiteY4" fmla="*/ 15855 h 132362"/>
                    <a:gd name="connsiteX5" fmla="*/ 77561 w 77560"/>
                    <a:gd name="connsiteY5" fmla="*/ 79 h 132362"/>
                    <a:gd name="connsiteX6" fmla="*/ 77561 w 77560"/>
                    <a:gd name="connsiteY6" fmla="*/ 20194 h 132362"/>
                    <a:gd name="connsiteX7" fmla="*/ 68697 w 77560"/>
                    <a:gd name="connsiteY7" fmla="*/ 19720 h 132362"/>
                    <a:gd name="connsiteX8" fmla="*/ 63632 w 77560"/>
                    <a:gd name="connsiteY8" fmla="*/ 19957 h 132362"/>
                    <a:gd name="connsiteX9" fmla="*/ 31737 w 77560"/>
                    <a:gd name="connsiteY9" fmla="*/ 32341 h 132362"/>
                    <a:gd name="connsiteX10" fmla="*/ 30391 w 77560"/>
                    <a:gd name="connsiteY10" fmla="*/ 33130 h 132362"/>
                    <a:gd name="connsiteX11" fmla="*/ 30391 w 77560"/>
                    <a:gd name="connsiteY11" fmla="*/ 132363 h 132362"/>
                    <a:gd name="connsiteX12" fmla="*/ 0 w 77560"/>
                    <a:gd name="connsiteY12" fmla="*/ 132363 h 132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7560" h="132362">
                      <a:moveTo>
                        <a:pt x="0" y="132284"/>
                      </a:moveTo>
                      <a:lnTo>
                        <a:pt x="0" y="0"/>
                      </a:lnTo>
                      <a:lnTo>
                        <a:pt x="30391" y="0"/>
                      </a:lnTo>
                      <a:lnTo>
                        <a:pt x="30391" y="18932"/>
                      </a:lnTo>
                      <a:lnTo>
                        <a:pt x="34586" y="15855"/>
                      </a:lnTo>
                      <a:cubicBezTo>
                        <a:pt x="46378" y="7257"/>
                        <a:pt x="63948" y="789"/>
                        <a:pt x="77561" y="79"/>
                      </a:cubicBezTo>
                      <a:lnTo>
                        <a:pt x="77561" y="20194"/>
                      </a:lnTo>
                      <a:cubicBezTo>
                        <a:pt x="75345" y="19957"/>
                        <a:pt x="72100" y="19720"/>
                        <a:pt x="68697" y="19720"/>
                      </a:cubicBezTo>
                      <a:cubicBezTo>
                        <a:pt x="66877" y="19720"/>
                        <a:pt x="65135" y="19720"/>
                        <a:pt x="63632" y="19957"/>
                      </a:cubicBezTo>
                      <a:cubicBezTo>
                        <a:pt x="52710" y="21061"/>
                        <a:pt x="41392" y="26820"/>
                        <a:pt x="31737" y="32341"/>
                      </a:cubicBezTo>
                      <a:lnTo>
                        <a:pt x="30391" y="33130"/>
                      </a:lnTo>
                      <a:lnTo>
                        <a:pt x="30391" y="132363"/>
                      </a:lnTo>
                      <a:lnTo>
                        <a:pt x="0" y="13236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E96D84CC-282B-8661-7885-E297F47B8EA0}"/>
                    </a:ext>
                  </a:extLst>
                </p:cNvPr>
                <p:cNvSpPr/>
                <p:nvPr/>
              </p:nvSpPr>
              <p:spPr>
                <a:xfrm>
                  <a:off x="1533614" y="5036884"/>
                  <a:ext cx="134702" cy="140251"/>
                </a:xfrm>
                <a:custGeom>
                  <a:avLst/>
                  <a:gdLst>
                    <a:gd name="connsiteX0" fmla="*/ 67351 w 134702"/>
                    <a:gd name="connsiteY0" fmla="*/ 140251 h 140251"/>
                    <a:gd name="connsiteX1" fmla="*/ 0 w 134702"/>
                    <a:gd name="connsiteY1" fmla="*/ 69021 h 140251"/>
                    <a:gd name="connsiteX2" fmla="*/ 67351 w 134702"/>
                    <a:gd name="connsiteY2" fmla="*/ 0 h 140251"/>
                    <a:gd name="connsiteX3" fmla="*/ 134703 w 134702"/>
                    <a:gd name="connsiteY3" fmla="*/ 69021 h 140251"/>
                    <a:gd name="connsiteX4" fmla="*/ 67351 w 134702"/>
                    <a:gd name="connsiteY4" fmla="*/ 140251 h 140251"/>
                    <a:gd name="connsiteX5" fmla="*/ 67351 w 134702"/>
                    <a:gd name="connsiteY5" fmla="*/ 19405 h 140251"/>
                    <a:gd name="connsiteX6" fmla="*/ 30154 w 134702"/>
                    <a:gd name="connsiteY6" fmla="*/ 69652 h 140251"/>
                    <a:gd name="connsiteX7" fmla="*/ 67351 w 134702"/>
                    <a:gd name="connsiteY7" fmla="*/ 122582 h 140251"/>
                    <a:gd name="connsiteX8" fmla="*/ 104866 w 134702"/>
                    <a:gd name="connsiteY8" fmla="*/ 69652 h 140251"/>
                    <a:gd name="connsiteX9" fmla="*/ 67351 w 134702"/>
                    <a:gd name="connsiteY9" fmla="*/ 19405 h 140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702" h="140251">
                      <a:moveTo>
                        <a:pt x="67351" y="140251"/>
                      </a:moveTo>
                      <a:cubicBezTo>
                        <a:pt x="24535" y="140251"/>
                        <a:pt x="0" y="114299"/>
                        <a:pt x="0" y="69021"/>
                      </a:cubicBezTo>
                      <a:cubicBezTo>
                        <a:pt x="0" y="23743"/>
                        <a:pt x="23268" y="0"/>
                        <a:pt x="67351" y="0"/>
                      </a:cubicBezTo>
                      <a:cubicBezTo>
                        <a:pt x="111435" y="0"/>
                        <a:pt x="134703" y="25163"/>
                        <a:pt x="134703" y="69021"/>
                      </a:cubicBezTo>
                      <a:cubicBezTo>
                        <a:pt x="134703" y="112879"/>
                        <a:pt x="110801" y="140251"/>
                        <a:pt x="67351" y="140251"/>
                      </a:cubicBezTo>
                      <a:close/>
                      <a:moveTo>
                        <a:pt x="67351" y="19405"/>
                      </a:moveTo>
                      <a:cubicBezTo>
                        <a:pt x="39889" y="19405"/>
                        <a:pt x="30154" y="45357"/>
                        <a:pt x="30154" y="69652"/>
                      </a:cubicBezTo>
                      <a:cubicBezTo>
                        <a:pt x="30154" y="95289"/>
                        <a:pt x="39968" y="122582"/>
                        <a:pt x="67351" y="122582"/>
                      </a:cubicBezTo>
                      <a:cubicBezTo>
                        <a:pt x="76136" y="122582"/>
                        <a:pt x="104866" y="118795"/>
                        <a:pt x="104866" y="69652"/>
                      </a:cubicBezTo>
                      <a:cubicBezTo>
                        <a:pt x="104866" y="45357"/>
                        <a:pt x="95052" y="19405"/>
                        <a:pt x="67351" y="1940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A74F4735-A15D-8A54-D832-335770D4D199}"/>
                    </a:ext>
                  </a:extLst>
                </p:cNvPr>
                <p:cNvSpPr/>
                <p:nvPr/>
              </p:nvSpPr>
              <p:spPr>
                <a:xfrm>
                  <a:off x="1791307" y="5036884"/>
                  <a:ext cx="198255" cy="136701"/>
                </a:xfrm>
                <a:custGeom>
                  <a:avLst/>
                  <a:gdLst>
                    <a:gd name="connsiteX0" fmla="*/ 167785 w 198255"/>
                    <a:gd name="connsiteY0" fmla="*/ 136701 h 136701"/>
                    <a:gd name="connsiteX1" fmla="*/ 167785 w 198255"/>
                    <a:gd name="connsiteY1" fmla="*/ 56164 h 136701"/>
                    <a:gd name="connsiteX2" fmla="*/ 143725 w 198255"/>
                    <a:gd name="connsiteY2" fmla="*/ 22323 h 136701"/>
                    <a:gd name="connsiteX3" fmla="*/ 114442 w 198255"/>
                    <a:gd name="connsiteY3" fmla="*/ 32341 h 136701"/>
                    <a:gd name="connsiteX4" fmla="*/ 112859 w 198255"/>
                    <a:gd name="connsiteY4" fmla="*/ 33367 h 136701"/>
                    <a:gd name="connsiteX5" fmla="*/ 113255 w 198255"/>
                    <a:gd name="connsiteY5" fmla="*/ 35181 h 136701"/>
                    <a:gd name="connsiteX6" fmla="*/ 114284 w 198255"/>
                    <a:gd name="connsiteY6" fmla="*/ 45830 h 136701"/>
                    <a:gd name="connsiteX7" fmla="*/ 114284 w 198255"/>
                    <a:gd name="connsiteY7" fmla="*/ 136701 h 136701"/>
                    <a:gd name="connsiteX8" fmla="*/ 83893 w 198255"/>
                    <a:gd name="connsiteY8" fmla="*/ 136701 h 136701"/>
                    <a:gd name="connsiteX9" fmla="*/ 83893 w 198255"/>
                    <a:gd name="connsiteY9" fmla="*/ 56164 h 136701"/>
                    <a:gd name="connsiteX10" fmla="*/ 60862 w 198255"/>
                    <a:gd name="connsiteY10" fmla="*/ 22323 h 136701"/>
                    <a:gd name="connsiteX11" fmla="*/ 31499 w 198255"/>
                    <a:gd name="connsiteY11" fmla="*/ 32341 h 136701"/>
                    <a:gd name="connsiteX12" fmla="*/ 30391 w 198255"/>
                    <a:gd name="connsiteY12" fmla="*/ 33130 h 136701"/>
                    <a:gd name="connsiteX13" fmla="*/ 30391 w 198255"/>
                    <a:gd name="connsiteY13" fmla="*/ 136622 h 136701"/>
                    <a:gd name="connsiteX14" fmla="*/ 0 w 198255"/>
                    <a:gd name="connsiteY14" fmla="*/ 136622 h 136701"/>
                    <a:gd name="connsiteX15" fmla="*/ 0 w 198255"/>
                    <a:gd name="connsiteY15" fmla="*/ 4338 h 136701"/>
                    <a:gd name="connsiteX16" fmla="*/ 30391 w 198255"/>
                    <a:gd name="connsiteY16" fmla="*/ 4338 h 136701"/>
                    <a:gd name="connsiteX17" fmla="*/ 30391 w 198255"/>
                    <a:gd name="connsiteY17" fmla="*/ 20904 h 136701"/>
                    <a:gd name="connsiteX18" fmla="*/ 34665 w 198255"/>
                    <a:gd name="connsiteY18" fmla="*/ 17433 h 136701"/>
                    <a:gd name="connsiteX19" fmla="*/ 77007 w 198255"/>
                    <a:gd name="connsiteY19" fmla="*/ 0 h 136701"/>
                    <a:gd name="connsiteX20" fmla="*/ 108981 w 198255"/>
                    <a:gd name="connsiteY20" fmla="*/ 19010 h 136701"/>
                    <a:gd name="connsiteX21" fmla="*/ 110327 w 198255"/>
                    <a:gd name="connsiteY21" fmla="*/ 21771 h 136701"/>
                    <a:gd name="connsiteX22" fmla="*/ 112859 w 198255"/>
                    <a:gd name="connsiteY22" fmla="*/ 20036 h 136701"/>
                    <a:gd name="connsiteX23" fmla="*/ 159633 w 198255"/>
                    <a:gd name="connsiteY23" fmla="*/ 0 h 136701"/>
                    <a:gd name="connsiteX24" fmla="*/ 198255 w 198255"/>
                    <a:gd name="connsiteY24" fmla="*/ 45751 h 136701"/>
                    <a:gd name="connsiteX25" fmla="*/ 198255 w 198255"/>
                    <a:gd name="connsiteY25" fmla="*/ 136622 h 136701"/>
                    <a:gd name="connsiteX26" fmla="*/ 167864 w 198255"/>
                    <a:gd name="connsiteY26" fmla="*/ 136622 h 136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98255" h="136701">
                      <a:moveTo>
                        <a:pt x="167785" y="136701"/>
                      </a:moveTo>
                      <a:lnTo>
                        <a:pt x="167785" y="56164"/>
                      </a:lnTo>
                      <a:cubicBezTo>
                        <a:pt x="167785" y="47802"/>
                        <a:pt x="167785" y="22323"/>
                        <a:pt x="143725" y="22323"/>
                      </a:cubicBezTo>
                      <a:cubicBezTo>
                        <a:pt x="134940" y="22323"/>
                        <a:pt x="124256" y="25952"/>
                        <a:pt x="114442" y="32341"/>
                      </a:cubicBezTo>
                      <a:lnTo>
                        <a:pt x="112859" y="33367"/>
                      </a:lnTo>
                      <a:lnTo>
                        <a:pt x="113255" y="35181"/>
                      </a:lnTo>
                      <a:cubicBezTo>
                        <a:pt x="113967" y="38179"/>
                        <a:pt x="114284" y="41649"/>
                        <a:pt x="114284" y="45830"/>
                      </a:cubicBezTo>
                      <a:lnTo>
                        <a:pt x="114284" y="136701"/>
                      </a:lnTo>
                      <a:lnTo>
                        <a:pt x="83893" y="136701"/>
                      </a:lnTo>
                      <a:lnTo>
                        <a:pt x="83893" y="56164"/>
                      </a:lnTo>
                      <a:cubicBezTo>
                        <a:pt x="83893" y="45199"/>
                        <a:pt x="83893" y="22323"/>
                        <a:pt x="60862" y="22323"/>
                      </a:cubicBezTo>
                      <a:cubicBezTo>
                        <a:pt x="50573" y="22323"/>
                        <a:pt x="38701" y="27372"/>
                        <a:pt x="31499" y="32341"/>
                      </a:cubicBezTo>
                      <a:lnTo>
                        <a:pt x="30391" y="33130"/>
                      </a:lnTo>
                      <a:lnTo>
                        <a:pt x="30391" y="136622"/>
                      </a:lnTo>
                      <a:lnTo>
                        <a:pt x="0" y="136622"/>
                      </a:lnTo>
                      <a:lnTo>
                        <a:pt x="0" y="4338"/>
                      </a:lnTo>
                      <a:lnTo>
                        <a:pt x="30391" y="4338"/>
                      </a:lnTo>
                      <a:lnTo>
                        <a:pt x="30391" y="20904"/>
                      </a:lnTo>
                      <a:lnTo>
                        <a:pt x="34665" y="17433"/>
                      </a:lnTo>
                      <a:cubicBezTo>
                        <a:pt x="45508" y="8756"/>
                        <a:pt x="63473" y="0"/>
                        <a:pt x="77007" y="0"/>
                      </a:cubicBezTo>
                      <a:cubicBezTo>
                        <a:pt x="92044" y="0"/>
                        <a:pt x="102729" y="6389"/>
                        <a:pt x="108981" y="19010"/>
                      </a:cubicBezTo>
                      <a:lnTo>
                        <a:pt x="110327" y="21771"/>
                      </a:lnTo>
                      <a:lnTo>
                        <a:pt x="112859" y="20036"/>
                      </a:lnTo>
                      <a:cubicBezTo>
                        <a:pt x="132170" y="6942"/>
                        <a:pt x="148316" y="0"/>
                        <a:pt x="159633" y="0"/>
                      </a:cubicBezTo>
                      <a:cubicBezTo>
                        <a:pt x="194536" y="0"/>
                        <a:pt x="198255" y="32026"/>
                        <a:pt x="198255" y="45751"/>
                      </a:cubicBezTo>
                      <a:lnTo>
                        <a:pt x="198255" y="136622"/>
                      </a:lnTo>
                      <a:lnTo>
                        <a:pt x="167864" y="13662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6FCA8A3F-AB39-0131-D6AC-0C5D3AD331D9}"/>
                    </a:ext>
                  </a:extLst>
                </p:cNvPr>
                <p:cNvSpPr/>
                <p:nvPr/>
              </p:nvSpPr>
              <p:spPr>
                <a:xfrm>
                  <a:off x="2012435" y="5036805"/>
                  <a:ext cx="112146" cy="140329"/>
                </a:xfrm>
                <a:custGeom>
                  <a:avLst/>
                  <a:gdLst>
                    <a:gd name="connsiteX0" fmla="*/ 38622 w 112146"/>
                    <a:gd name="connsiteY0" fmla="*/ 140330 h 140329"/>
                    <a:gd name="connsiteX1" fmla="*/ 0 w 112146"/>
                    <a:gd name="connsiteY1" fmla="*/ 104123 h 140329"/>
                    <a:gd name="connsiteX2" fmla="*/ 80331 w 112146"/>
                    <a:gd name="connsiteY2" fmla="*/ 55296 h 140329"/>
                    <a:gd name="connsiteX3" fmla="*/ 82864 w 112146"/>
                    <a:gd name="connsiteY3" fmla="*/ 55296 h 140329"/>
                    <a:gd name="connsiteX4" fmla="*/ 82864 w 112146"/>
                    <a:gd name="connsiteY4" fmla="*/ 44489 h 140329"/>
                    <a:gd name="connsiteX5" fmla="*/ 53185 w 112146"/>
                    <a:gd name="connsiteY5" fmla="*/ 18300 h 140329"/>
                    <a:gd name="connsiteX6" fmla="*/ 15037 w 112146"/>
                    <a:gd name="connsiteY6" fmla="*/ 23586 h 140329"/>
                    <a:gd name="connsiteX7" fmla="*/ 15037 w 112146"/>
                    <a:gd name="connsiteY7" fmla="*/ 13331 h 140329"/>
                    <a:gd name="connsiteX8" fmla="*/ 60387 w 112146"/>
                    <a:gd name="connsiteY8" fmla="*/ 0 h 140329"/>
                    <a:gd name="connsiteX9" fmla="*/ 112147 w 112146"/>
                    <a:gd name="connsiteY9" fmla="*/ 40545 h 140329"/>
                    <a:gd name="connsiteX10" fmla="*/ 112147 w 112146"/>
                    <a:gd name="connsiteY10" fmla="*/ 136622 h 140329"/>
                    <a:gd name="connsiteX11" fmla="*/ 85238 w 112146"/>
                    <a:gd name="connsiteY11" fmla="*/ 136622 h 140329"/>
                    <a:gd name="connsiteX12" fmla="*/ 85238 w 112146"/>
                    <a:gd name="connsiteY12" fmla="*/ 110828 h 140329"/>
                    <a:gd name="connsiteX13" fmla="*/ 80410 w 112146"/>
                    <a:gd name="connsiteY13" fmla="*/ 117454 h 140329"/>
                    <a:gd name="connsiteX14" fmla="*/ 38622 w 112146"/>
                    <a:gd name="connsiteY14" fmla="*/ 140172 h 140329"/>
                    <a:gd name="connsiteX15" fmla="*/ 80014 w 112146"/>
                    <a:gd name="connsiteY15" fmla="*/ 69258 h 140329"/>
                    <a:gd name="connsiteX16" fmla="*/ 29283 w 112146"/>
                    <a:gd name="connsiteY16" fmla="*/ 98996 h 140329"/>
                    <a:gd name="connsiteX17" fmla="*/ 51760 w 112146"/>
                    <a:gd name="connsiteY17" fmla="*/ 122660 h 140329"/>
                    <a:gd name="connsiteX18" fmla="*/ 82785 w 112146"/>
                    <a:gd name="connsiteY18" fmla="*/ 91581 h 140329"/>
                    <a:gd name="connsiteX19" fmla="*/ 82785 w 112146"/>
                    <a:gd name="connsiteY19" fmla="*/ 69100 h 140329"/>
                    <a:gd name="connsiteX20" fmla="*/ 80014 w 112146"/>
                    <a:gd name="connsiteY20" fmla="*/ 69258 h 140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12146" h="140329">
                      <a:moveTo>
                        <a:pt x="38622" y="140330"/>
                      </a:moveTo>
                      <a:cubicBezTo>
                        <a:pt x="19390" y="140330"/>
                        <a:pt x="0" y="127867"/>
                        <a:pt x="0" y="104123"/>
                      </a:cubicBezTo>
                      <a:cubicBezTo>
                        <a:pt x="0" y="63973"/>
                        <a:pt x="40601" y="56952"/>
                        <a:pt x="80331" y="55296"/>
                      </a:cubicBezTo>
                      <a:lnTo>
                        <a:pt x="82864" y="55296"/>
                      </a:lnTo>
                      <a:lnTo>
                        <a:pt x="82864" y="44489"/>
                      </a:lnTo>
                      <a:cubicBezTo>
                        <a:pt x="82864" y="26425"/>
                        <a:pt x="67905" y="18300"/>
                        <a:pt x="53185" y="18300"/>
                      </a:cubicBezTo>
                      <a:cubicBezTo>
                        <a:pt x="43608" y="18300"/>
                        <a:pt x="29521" y="19247"/>
                        <a:pt x="15037" y="23586"/>
                      </a:cubicBezTo>
                      <a:lnTo>
                        <a:pt x="15037" y="13331"/>
                      </a:lnTo>
                      <a:cubicBezTo>
                        <a:pt x="29442" y="4575"/>
                        <a:pt x="45112" y="0"/>
                        <a:pt x="60387" y="0"/>
                      </a:cubicBezTo>
                      <a:cubicBezTo>
                        <a:pt x="85396" y="0"/>
                        <a:pt x="112147" y="10649"/>
                        <a:pt x="112147" y="40545"/>
                      </a:cubicBezTo>
                      <a:lnTo>
                        <a:pt x="112147" y="136622"/>
                      </a:lnTo>
                      <a:lnTo>
                        <a:pt x="85238" y="136622"/>
                      </a:lnTo>
                      <a:lnTo>
                        <a:pt x="85238" y="110828"/>
                      </a:lnTo>
                      <a:lnTo>
                        <a:pt x="80410" y="117454"/>
                      </a:lnTo>
                      <a:cubicBezTo>
                        <a:pt x="70755" y="130785"/>
                        <a:pt x="53580" y="140172"/>
                        <a:pt x="38622" y="140172"/>
                      </a:cubicBezTo>
                      <a:close/>
                      <a:moveTo>
                        <a:pt x="80014" y="69258"/>
                      </a:moveTo>
                      <a:cubicBezTo>
                        <a:pt x="56588" y="70520"/>
                        <a:pt x="29283" y="79039"/>
                        <a:pt x="29283" y="98996"/>
                      </a:cubicBezTo>
                      <a:cubicBezTo>
                        <a:pt x="29283" y="112958"/>
                        <a:pt x="38543" y="122660"/>
                        <a:pt x="51760" y="122660"/>
                      </a:cubicBezTo>
                      <a:cubicBezTo>
                        <a:pt x="68618" y="122660"/>
                        <a:pt x="82785" y="108462"/>
                        <a:pt x="82785" y="91581"/>
                      </a:cubicBezTo>
                      <a:lnTo>
                        <a:pt x="82785" y="69100"/>
                      </a:lnTo>
                      <a:lnTo>
                        <a:pt x="80014" y="6925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D9B531A8-5B50-7EA1-F6F3-1A2A8EEAF0C0}"/>
                    </a:ext>
                  </a:extLst>
                </p:cNvPr>
                <p:cNvSpPr/>
                <p:nvPr/>
              </p:nvSpPr>
              <p:spPr>
                <a:xfrm>
                  <a:off x="1439116" y="4989949"/>
                  <a:ext cx="84604" cy="183635"/>
                </a:xfrm>
                <a:custGeom>
                  <a:avLst/>
                  <a:gdLst>
                    <a:gd name="connsiteX0" fmla="*/ 16699 w 84604"/>
                    <a:gd name="connsiteY0" fmla="*/ 183636 h 183635"/>
                    <a:gd name="connsiteX1" fmla="*/ 16462 w 84604"/>
                    <a:gd name="connsiteY1" fmla="*/ 70047 h 183635"/>
                    <a:gd name="connsiteX2" fmla="*/ 0 w 84604"/>
                    <a:gd name="connsiteY2" fmla="*/ 70047 h 183635"/>
                    <a:gd name="connsiteX3" fmla="*/ 0 w 84604"/>
                    <a:gd name="connsiteY3" fmla="*/ 51352 h 183635"/>
                    <a:gd name="connsiteX4" fmla="*/ 16462 w 84604"/>
                    <a:gd name="connsiteY4" fmla="*/ 51352 h 183635"/>
                    <a:gd name="connsiteX5" fmla="*/ 16462 w 84604"/>
                    <a:gd name="connsiteY5" fmla="*/ 48749 h 183635"/>
                    <a:gd name="connsiteX6" fmla="*/ 58566 w 84604"/>
                    <a:gd name="connsiteY6" fmla="*/ 0 h 183635"/>
                    <a:gd name="connsiteX7" fmla="*/ 84605 w 84604"/>
                    <a:gd name="connsiteY7" fmla="*/ 6468 h 183635"/>
                    <a:gd name="connsiteX8" fmla="*/ 84605 w 84604"/>
                    <a:gd name="connsiteY8" fmla="*/ 17591 h 183635"/>
                    <a:gd name="connsiteX9" fmla="*/ 73604 w 84604"/>
                    <a:gd name="connsiteY9" fmla="*/ 16881 h 183635"/>
                    <a:gd name="connsiteX10" fmla="*/ 47091 w 84604"/>
                    <a:gd name="connsiteY10" fmla="*/ 48749 h 183635"/>
                    <a:gd name="connsiteX11" fmla="*/ 47091 w 84604"/>
                    <a:gd name="connsiteY11" fmla="*/ 51352 h 183635"/>
                    <a:gd name="connsiteX12" fmla="*/ 84605 w 84604"/>
                    <a:gd name="connsiteY12" fmla="*/ 51352 h 183635"/>
                    <a:gd name="connsiteX13" fmla="*/ 84605 w 84604"/>
                    <a:gd name="connsiteY13" fmla="*/ 70047 h 183635"/>
                    <a:gd name="connsiteX14" fmla="*/ 47328 w 84604"/>
                    <a:gd name="connsiteY14" fmla="*/ 70047 h 183635"/>
                    <a:gd name="connsiteX15" fmla="*/ 47328 w 84604"/>
                    <a:gd name="connsiteY15" fmla="*/ 183636 h 183635"/>
                    <a:gd name="connsiteX16" fmla="*/ 16699 w 84604"/>
                    <a:gd name="connsiteY16" fmla="*/ 183636 h 183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4604" h="183635">
                      <a:moveTo>
                        <a:pt x="16699" y="183636"/>
                      </a:moveTo>
                      <a:lnTo>
                        <a:pt x="16462" y="70047"/>
                      </a:lnTo>
                      <a:lnTo>
                        <a:pt x="0" y="70047"/>
                      </a:lnTo>
                      <a:lnTo>
                        <a:pt x="0" y="51352"/>
                      </a:lnTo>
                      <a:lnTo>
                        <a:pt x="16462" y="51352"/>
                      </a:lnTo>
                      <a:lnTo>
                        <a:pt x="16462" y="48749"/>
                      </a:lnTo>
                      <a:cubicBezTo>
                        <a:pt x="16462" y="30527"/>
                        <a:pt x="21923" y="0"/>
                        <a:pt x="58566" y="0"/>
                      </a:cubicBezTo>
                      <a:cubicBezTo>
                        <a:pt x="67114" y="0"/>
                        <a:pt x="75899" y="2209"/>
                        <a:pt x="84605" y="6468"/>
                      </a:cubicBezTo>
                      <a:lnTo>
                        <a:pt x="84605" y="17591"/>
                      </a:lnTo>
                      <a:cubicBezTo>
                        <a:pt x="80648" y="17117"/>
                        <a:pt x="77007" y="16881"/>
                        <a:pt x="73604" y="16881"/>
                      </a:cubicBezTo>
                      <a:cubicBezTo>
                        <a:pt x="50256" y="16881"/>
                        <a:pt x="47091" y="32972"/>
                        <a:pt x="47091" y="48749"/>
                      </a:cubicBezTo>
                      <a:lnTo>
                        <a:pt x="47091" y="51352"/>
                      </a:lnTo>
                      <a:lnTo>
                        <a:pt x="84605" y="51352"/>
                      </a:lnTo>
                      <a:lnTo>
                        <a:pt x="84605" y="70047"/>
                      </a:lnTo>
                      <a:lnTo>
                        <a:pt x="47328" y="70047"/>
                      </a:lnTo>
                      <a:lnTo>
                        <a:pt x="47328" y="183636"/>
                      </a:lnTo>
                      <a:lnTo>
                        <a:pt x="16699" y="18363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79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11" name="Graphic 39">
              <a:extLst>
                <a:ext uri="{FF2B5EF4-FFF2-40B4-BE49-F238E27FC236}">
                  <a16:creationId xmlns:a16="http://schemas.microsoft.com/office/drawing/2014/main" id="{7FAB1AAC-E0C4-1F7B-42A1-23374D775726}"/>
                </a:ext>
              </a:extLst>
            </p:cNvPr>
            <p:cNvGrpSpPr/>
            <p:nvPr/>
          </p:nvGrpSpPr>
          <p:grpSpPr>
            <a:xfrm>
              <a:off x="776445" y="4698562"/>
              <a:ext cx="359471" cy="594686"/>
              <a:chOff x="776445" y="4698562"/>
              <a:chExt cx="359471" cy="594686"/>
            </a:xfrm>
          </p:grpSpPr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69D89FFB-E046-9CB8-D135-1B191DD85B5D}"/>
                  </a:ext>
                </a:extLst>
              </p:cNvPr>
              <p:cNvSpPr/>
              <p:nvPr/>
            </p:nvSpPr>
            <p:spPr>
              <a:xfrm>
                <a:off x="776445" y="4698562"/>
                <a:ext cx="359471" cy="540968"/>
              </a:xfrm>
              <a:custGeom>
                <a:avLst/>
                <a:gdLst>
                  <a:gd name="connsiteX0" fmla="*/ 0 w 359471"/>
                  <a:gd name="connsiteY0" fmla="*/ 0 h 540968"/>
                  <a:gd name="connsiteX1" fmla="*/ 359472 w 359471"/>
                  <a:gd name="connsiteY1" fmla="*/ 0 h 540968"/>
                  <a:gd name="connsiteX2" fmla="*/ 359472 w 359471"/>
                  <a:gd name="connsiteY2" fmla="*/ 540968 h 540968"/>
                  <a:gd name="connsiteX3" fmla="*/ 0 w 359471"/>
                  <a:gd name="connsiteY3" fmla="*/ 540968 h 540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471" h="540968">
                    <a:moveTo>
                      <a:pt x="0" y="0"/>
                    </a:moveTo>
                    <a:lnTo>
                      <a:pt x="359472" y="0"/>
                    </a:lnTo>
                    <a:lnTo>
                      <a:pt x="359472" y="540968"/>
                    </a:lnTo>
                    <a:lnTo>
                      <a:pt x="0" y="540968"/>
                    </a:lnTo>
                    <a:close/>
                  </a:path>
                </a:pathLst>
              </a:custGeom>
              <a:solidFill>
                <a:srgbClr val="000000"/>
              </a:solidFill>
              <a:ln w="79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DD01865E-6669-E559-DCE5-7D9F0EE8304A}"/>
                  </a:ext>
                </a:extLst>
              </p:cNvPr>
              <p:cNvSpPr/>
              <p:nvPr/>
            </p:nvSpPr>
            <p:spPr>
              <a:xfrm>
                <a:off x="776445" y="5239530"/>
                <a:ext cx="359471" cy="53718"/>
              </a:xfrm>
              <a:custGeom>
                <a:avLst/>
                <a:gdLst>
                  <a:gd name="connsiteX0" fmla="*/ 0 w 359471"/>
                  <a:gd name="connsiteY0" fmla="*/ 0 h 53718"/>
                  <a:gd name="connsiteX1" fmla="*/ 359472 w 359471"/>
                  <a:gd name="connsiteY1" fmla="*/ 0 h 53718"/>
                  <a:gd name="connsiteX2" fmla="*/ 359472 w 359471"/>
                  <a:gd name="connsiteY2" fmla="*/ 53718 h 53718"/>
                  <a:gd name="connsiteX3" fmla="*/ 0 w 359471"/>
                  <a:gd name="connsiteY3" fmla="*/ 53718 h 5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9471" h="53718">
                    <a:moveTo>
                      <a:pt x="0" y="0"/>
                    </a:moveTo>
                    <a:lnTo>
                      <a:pt x="359472" y="0"/>
                    </a:lnTo>
                    <a:lnTo>
                      <a:pt x="359472" y="53718"/>
                    </a:lnTo>
                    <a:lnTo>
                      <a:pt x="0" y="53718"/>
                    </a:lnTo>
                    <a:close/>
                  </a:path>
                </a:pathLst>
              </a:custGeom>
              <a:gradFill>
                <a:gsLst>
                  <a:gs pos="26000">
                    <a:srgbClr val="11A7D9"/>
                  </a:gs>
                  <a:gs pos="54000">
                    <a:srgbClr val="78C16E"/>
                  </a:gs>
                  <a:gs pos="83000">
                    <a:srgbClr val="E3DD00"/>
                  </a:gs>
                </a:gsLst>
                <a:lin ang="16800480" scaled="1"/>
              </a:gradFill>
              <a:ln w="79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921AB835-EBBE-0784-8278-36A6EF7AAA43}"/>
                  </a:ext>
                </a:extLst>
              </p:cNvPr>
              <p:cNvSpPr/>
              <p:nvPr/>
            </p:nvSpPr>
            <p:spPr>
              <a:xfrm>
                <a:off x="860574" y="4984427"/>
                <a:ext cx="191369" cy="196177"/>
              </a:xfrm>
              <a:custGeom>
                <a:avLst/>
                <a:gdLst>
                  <a:gd name="connsiteX0" fmla="*/ 101779 w 191369"/>
                  <a:gd name="connsiteY0" fmla="*/ 196178 h 196177"/>
                  <a:gd name="connsiteX1" fmla="*/ 28492 w 191369"/>
                  <a:gd name="connsiteY1" fmla="*/ 168569 h 196177"/>
                  <a:gd name="connsiteX2" fmla="*/ 0 w 191369"/>
                  <a:gd name="connsiteY2" fmla="*/ 98996 h 196177"/>
                  <a:gd name="connsiteX3" fmla="*/ 26830 w 191369"/>
                  <a:gd name="connsiteY3" fmla="*/ 27608 h 196177"/>
                  <a:gd name="connsiteX4" fmla="*/ 97189 w 191369"/>
                  <a:gd name="connsiteY4" fmla="*/ 0 h 196177"/>
                  <a:gd name="connsiteX5" fmla="*/ 165252 w 191369"/>
                  <a:gd name="connsiteY5" fmla="*/ 26425 h 196177"/>
                  <a:gd name="connsiteX6" fmla="*/ 191370 w 191369"/>
                  <a:gd name="connsiteY6" fmla="*/ 91502 h 196177"/>
                  <a:gd name="connsiteX7" fmla="*/ 191370 w 191369"/>
                  <a:gd name="connsiteY7" fmla="*/ 102546 h 196177"/>
                  <a:gd name="connsiteX8" fmla="*/ 189391 w 191369"/>
                  <a:gd name="connsiteY8" fmla="*/ 110434 h 196177"/>
                  <a:gd name="connsiteX9" fmla="*/ 184801 w 191369"/>
                  <a:gd name="connsiteY9" fmla="*/ 112564 h 196177"/>
                  <a:gd name="connsiteX10" fmla="*/ 59279 w 191369"/>
                  <a:gd name="connsiteY10" fmla="*/ 112564 h 196177"/>
                  <a:gd name="connsiteX11" fmla="*/ 60229 w 191369"/>
                  <a:gd name="connsiteY11" fmla="*/ 117297 h 196177"/>
                  <a:gd name="connsiteX12" fmla="*/ 75028 w 191369"/>
                  <a:gd name="connsiteY12" fmla="*/ 140882 h 196177"/>
                  <a:gd name="connsiteX13" fmla="*/ 102808 w 191369"/>
                  <a:gd name="connsiteY13" fmla="*/ 149480 h 196177"/>
                  <a:gd name="connsiteX14" fmla="*/ 122831 w 191369"/>
                  <a:gd name="connsiteY14" fmla="*/ 145536 h 196177"/>
                  <a:gd name="connsiteX15" fmla="*/ 140322 w 191369"/>
                  <a:gd name="connsiteY15" fmla="*/ 133309 h 196177"/>
                  <a:gd name="connsiteX16" fmla="*/ 145071 w 191369"/>
                  <a:gd name="connsiteY16" fmla="*/ 130627 h 196177"/>
                  <a:gd name="connsiteX17" fmla="*/ 145625 w 191369"/>
                  <a:gd name="connsiteY17" fmla="*/ 130627 h 196177"/>
                  <a:gd name="connsiteX18" fmla="*/ 150294 w 191369"/>
                  <a:gd name="connsiteY18" fmla="*/ 132205 h 196177"/>
                  <a:gd name="connsiteX19" fmla="*/ 182981 w 191369"/>
                  <a:gd name="connsiteY19" fmla="*/ 153582 h 196177"/>
                  <a:gd name="connsiteX20" fmla="*/ 185118 w 191369"/>
                  <a:gd name="connsiteY20" fmla="*/ 156579 h 196177"/>
                  <a:gd name="connsiteX21" fmla="*/ 183930 w 191369"/>
                  <a:gd name="connsiteY21" fmla="*/ 160681 h 196177"/>
                  <a:gd name="connsiteX22" fmla="*/ 150848 w 191369"/>
                  <a:gd name="connsiteY22" fmla="*/ 186397 h 196177"/>
                  <a:gd name="connsiteX23" fmla="*/ 101937 w 191369"/>
                  <a:gd name="connsiteY23" fmla="*/ 196178 h 196177"/>
                  <a:gd name="connsiteX24" fmla="*/ 98138 w 191369"/>
                  <a:gd name="connsiteY24" fmla="*/ 43779 h 196177"/>
                  <a:gd name="connsiteX25" fmla="*/ 74870 w 191369"/>
                  <a:gd name="connsiteY25" fmla="*/ 51667 h 196177"/>
                  <a:gd name="connsiteX26" fmla="*/ 61574 w 191369"/>
                  <a:gd name="connsiteY26" fmla="*/ 72176 h 196177"/>
                  <a:gd name="connsiteX27" fmla="*/ 60387 w 191369"/>
                  <a:gd name="connsiteY27" fmla="*/ 77067 h 196177"/>
                  <a:gd name="connsiteX28" fmla="*/ 134307 w 191369"/>
                  <a:gd name="connsiteY28" fmla="*/ 77067 h 196177"/>
                  <a:gd name="connsiteX29" fmla="*/ 133516 w 191369"/>
                  <a:gd name="connsiteY29" fmla="*/ 72413 h 196177"/>
                  <a:gd name="connsiteX30" fmla="*/ 121248 w 191369"/>
                  <a:gd name="connsiteY30" fmla="*/ 51746 h 196177"/>
                  <a:gd name="connsiteX31" fmla="*/ 98138 w 191369"/>
                  <a:gd name="connsiteY31" fmla="*/ 43779 h 19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91369" h="196177">
                    <a:moveTo>
                      <a:pt x="101779" y="196178"/>
                    </a:moveTo>
                    <a:cubicBezTo>
                      <a:pt x="72100" y="196178"/>
                      <a:pt x="47407" y="186870"/>
                      <a:pt x="28492" y="168569"/>
                    </a:cubicBezTo>
                    <a:cubicBezTo>
                      <a:pt x="9576" y="150269"/>
                      <a:pt x="0" y="126920"/>
                      <a:pt x="0" y="98996"/>
                    </a:cubicBezTo>
                    <a:cubicBezTo>
                      <a:pt x="0" y="71072"/>
                      <a:pt x="9022" y="45988"/>
                      <a:pt x="26830" y="27608"/>
                    </a:cubicBezTo>
                    <a:cubicBezTo>
                      <a:pt x="44558" y="9308"/>
                      <a:pt x="68222" y="0"/>
                      <a:pt x="97189" y="0"/>
                    </a:cubicBezTo>
                    <a:cubicBezTo>
                      <a:pt x="126155" y="0"/>
                      <a:pt x="147920" y="8914"/>
                      <a:pt x="165252" y="26425"/>
                    </a:cubicBezTo>
                    <a:cubicBezTo>
                      <a:pt x="182585" y="44016"/>
                      <a:pt x="191370" y="65866"/>
                      <a:pt x="191370" y="91502"/>
                    </a:cubicBezTo>
                    <a:lnTo>
                      <a:pt x="191370" y="102546"/>
                    </a:lnTo>
                    <a:cubicBezTo>
                      <a:pt x="191370" y="105938"/>
                      <a:pt x="190737" y="108541"/>
                      <a:pt x="189391" y="110434"/>
                    </a:cubicBezTo>
                    <a:cubicBezTo>
                      <a:pt x="188362" y="111933"/>
                      <a:pt x="186938" y="112564"/>
                      <a:pt x="184801" y="112564"/>
                    </a:cubicBezTo>
                    <a:lnTo>
                      <a:pt x="59279" y="112564"/>
                    </a:lnTo>
                    <a:lnTo>
                      <a:pt x="60229" y="117297"/>
                    </a:lnTo>
                    <a:cubicBezTo>
                      <a:pt x="62207" y="127157"/>
                      <a:pt x="67193" y="135124"/>
                      <a:pt x="75028" y="140882"/>
                    </a:cubicBezTo>
                    <a:cubicBezTo>
                      <a:pt x="82705" y="146562"/>
                      <a:pt x="92044" y="149480"/>
                      <a:pt x="102808" y="149480"/>
                    </a:cubicBezTo>
                    <a:cubicBezTo>
                      <a:pt x="110010" y="149480"/>
                      <a:pt x="116737" y="148139"/>
                      <a:pt x="122831" y="145536"/>
                    </a:cubicBezTo>
                    <a:cubicBezTo>
                      <a:pt x="128925" y="142933"/>
                      <a:pt x="134782" y="138831"/>
                      <a:pt x="140322" y="133309"/>
                    </a:cubicBezTo>
                    <a:cubicBezTo>
                      <a:pt x="141984" y="131653"/>
                      <a:pt x="143567" y="130785"/>
                      <a:pt x="145071" y="130627"/>
                    </a:cubicBezTo>
                    <a:cubicBezTo>
                      <a:pt x="145229" y="130627"/>
                      <a:pt x="145466" y="130627"/>
                      <a:pt x="145625" y="130627"/>
                    </a:cubicBezTo>
                    <a:cubicBezTo>
                      <a:pt x="147049" y="130627"/>
                      <a:pt x="148632" y="131180"/>
                      <a:pt x="150294" y="132205"/>
                    </a:cubicBezTo>
                    <a:lnTo>
                      <a:pt x="182981" y="153582"/>
                    </a:lnTo>
                    <a:cubicBezTo>
                      <a:pt x="184722" y="154686"/>
                      <a:pt x="185038" y="155712"/>
                      <a:pt x="185118" y="156579"/>
                    </a:cubicBezTo>
                    <a:cubicBezTo>
                      <a:pt x="185276" y="157999"/>
                      <a:pt x="184880" y="159261"/>
                      <a:pt x="183930" y="160681"/>
                    </a:cubicBezTo>
                    <a:cubicBezTo>
                      <a:pt x="176570" y="171330"/>
                      <a:pt x="165490" y="179928"/>
                      <a:pt x="150848" y="186397"/>
                    </a:cubicBezTo>
                    <a:cubicBezTo>
                      <a:pt x="136048" y="192944"/>
                      <a:pt x="119586" y="196178"/>
                      <a:pt x="101937" y="196178"/>
                    </a:cubicBezTo>
                    <a:close/>
                    <a:moveTo>
                      <a:pt x="98138" y="43779"/>
                    </a:moveTo>
                    <a:cubicBezTo>
                      <a:pt x="89512" y="43779"/>
                      <a:pt x="81677" y="46461"/>
                      <a:pt x="74870" y="51667"/>
                    </a:cubicBezTo>
                    <a:cubicBezTo>
                      <a:pt x="68064" y="56952"/>
                      <a:pt x="63553" y="63815"/>
                      <a:pt x="61574" y="72176"/>
                    </a:cubicBezTo>
                    <a:lnTo>
                      <a:pt x="60387" y="77067"/>
                    </a:lnTo>
                    <a:lnTo>
                      <a:pt x="134307" y="77067"/>
                    </a:lnTo>
                    <a:lnTo>
                      <a:pt x="133516" y="72413"/>
                    </a:lnTo>
                    <a:cubicBezTo>
                      <a:pt x="132012" y="63973"/>
                      <a:pt x="127897" y="57031"/>
                      <a:pt x="121248" y="51746"/>
                    </a:cubicBezTo>
                    <a:cubicBezTo>
                      <a:pt x="114680" y="46461"/>
                      <a:pt x="106923" y="43779"/>
                      <a:pt x="98138" y="437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79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16090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— Right —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21E3EA32-AB25-41D0-E2D5-D50346518D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5599" y="0"/>
            <a:ext cx="5486401" cy="3372728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57C9608-2973-A61B-1BF9-088CB87808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05599" y="3422598"/>
            <a:ext cx="5486402" cy="3435401"/>
          </a:xfrm>
          <a:custGeom>
            <a:avLst/>
            <a:gdLst>
              <a:gd name="connsiteX0" fmla="*/ 4499889 w 5486402"/>
              <a:gd name="connsiteY0" fmla="*/ 3260753 h 3435401"/>
              <a:gd name="connsiteX1" fmla="*/ 4499889 w 5486402"/>
              <a:gd name="connsiteY1" fmla="*/ 3277132 h 3435401"/>
              <a:gd name="connsiteX2" fmla="*/ 4477359 w 5486402"/>
              <a:gd name="connsiteY2" fmla="*/ 3299777 h 3435401"/>
              <a:gd name="connsiteX3" fmla="*/ 4461037 w 5486402"/>
              <a:gd name="connsiteY3" fmla="*/ 3282535 h 3435401"/>
              <a:gd name="connsiteX4" fmla="*/ 4497877 w 5486402"/>
              <a:gd name="connsiteY4" fmla="*/ 3260868 h 3435401"/>
              <a:gd name="connsiteX5" fmla="*/ 5071060 w 5486402"/>
              <a:gd name="connsiteY5" fmla="*/ 3240752 h 3435401"/>
              <a:gd name="connsiteX6" fmla="*/ 5085141 w 5486402"/>
              <a:gd name="connsiteY6" fmla="*/ 3246672 h 3435401"/>
              <a:gd name="connsiteX7" fmla="*/ 5090888 w 5486402"/>
              <a:gd name="connsiteY7" fmla="*/ 3260983 h 3435401"/>
              <a:gd name="connsiteX8" fmla="*/ 5085141 w 5486402"/>
              <a:gd name="connsiteY8" fmla="*/ 3275293 h 3435401"/>
              <a:gd name="connsiteX9" fmla="*/ 5071060 w 5486402"/>
              <a:gd name="connsiteY9" fmla="*/ 3281213 h 3435401"/>
              <a:gd name="connsiteX10" fmla="*/ 5056921 w 5486402"/>
              <a:gd name="connsiteY10" fmla="*/ 3275293 h 3435401"/>
              <a:gd name="connsiteX11" fmla="*/ 5051116 w 5486402"/>
              <a:gd name="connsiteY11" fmla="*/ 3260983 h 3435401"/>
              <a:gd name="connsiteX12" fmla="*/ 5056921 w 5486402"/>
              <a:gd name="connsiteY12" fmla="*/ 3246672 h 3435401"/>
              <a:gd name="connsiteX13" fmla="*/ 5071060 w 5486402"/>
              <a:gd name="connsiteY13" fmla="*/ 3240752 h 3435401"/>
              <a:gd name="connsiteX14" fmla="*/ 4835649 w 5486402"/>
              <a:gd name="connsiteY14" fmla="*/ 3240752 h 3435401"/>
              <a:gd name="connsiteX15" fmla="*/ 4849730 w 5486402"/>
              <a:gd name="connsiteY15" fmla="*/ 3246672 h 3435401"/>
              <a:gd name="connsiteX16" fmla="*/ 4855477 w 5486402"/>
              <a:gd name="connsiteY16" fmla="*/ 3260983 h 3435401"/>
              <a:gd name="connsiteX17" fmla="*/ 4849730 w 5486402"/>
              <a:gd name="connsiteY17" fmla="*/ 3275293 h 3435401"/>
              <a:gd name="connsiteX18" fmla="*/ 4835649 w 5486402"/>
              <a:gd name="connsiteY18" fmla="*/ 3281213 h 3435401"/>
              <a:gd name="connsiteX19" fmla="*/ 4821511 w 5486402"/>
              <a:gd name="connsiteY19" fmla="*/ 3275293 h 3435401"/>
              <a:gd name="connsiteX20" fmla="*/ 4815705 w 5486402"/>
              <a:gd name="connsiteY20" fmla="*/ 3260983 h 3435401"/>
              <a:gd name="connsiteX21" fmla="*/ 4821511 w 5486402"/>
              <a:gd name="connsiteY21" fmla="*/ 3246672 h 3435401"/>
              <a:gd name="connsiteX22" fmla="*/ 4835649 w 5486402"/>
              <a:gd name="connsiteY22" fmla="*/ 3240752 h 3435401"/>
              <a:gd name="connsiteX23" fmla="*/ 4953296 w 5486402"/>
              <a:gd name="connsiteY23" fmla="*/ 3240695 h 3435401"/>
              <a:gd name="connsiteX24" fmla="*/ 4967377 w 5486402"/>
              <a:gd name="connsiteY24" fmla="*/ 3246615 h 3435401"/>
              <a:gd name="connsiteX25" fmla="*/ 4973183 w 5486402"/>
              <a:gd name="connsiteY25" fmla="*/ 3260925 h 3435401"/>
              <a:gd name="connsiteX26" fmla="*/ 4967377 w 5486402"/>
              <a:gd name="connsiteY26" fmla="*/ 3275236 h 3435401"/>
              <a:gd name="connsiteX27" fmla="*/ 4953296 w 5486402"/>
              <a:gd name="connsiteY27" fmla="*/ 3281156 h 3435401"/>
              <a:gd name="connsiteX28" fmla="*/ 4939216 w 5486402"/>
              <a:gd name="connsiteY28" fmla="*/ 3275236 h 3435401"/>
              <a:gd name="connsiteX29" fmla="*/ 4933411 w 5486402"/>
              <a:gd name="connsiteY29" fmla="*/ 3260925 h 3435401"/>
              <a:gd name="connsiteX30" fmla="*/ 4939216 w 5486402"/>
              <a:gd name="connsiteY30" fmla="*/ 3246615 h 3435401"/>
              <a:gd name="connsiteX31" fmla="*/ 4953296 w 5486402"/>
              <a:gd name="connsiteY31" fmla="*/ 3240695 h 3435401"/>
              <a:gd name="connsiteX32" fmla="*/ 4722311 w 5486402"/>
              <a:gd name="connsiteY32" fmla="*/ 3238798 h 3435401"/>
              <a:gd name="connsiteX33" fmla="*/ 4722369 w 5486402"/>
              <a:gd name="connsiteY33" fmla="*/ 3238798 h 3435401"/>
              <a:gd name="connsiteX34" fmla="*/ 4722340 w 5486402"/>
              <a:gd name="connsiteY34" fmla="*/ 3238809 h 3435401"/>
              <a:gd name="connsiteX35" fmla="*/ 5186294 w 5486402"/>
              <a:gd name="connsiteY35" fmla="*/ 3235292 h 3435401"/>
              <a:gd name="connsiteX36" fmla="*/ 5196811 w 5486402"/>
              <a:gd name="connsiteY36" fmla="*/ 3238913 h 3435401"/>
              <a:gd name="connsiteX37" fmla="*/ 5202329 w 5486402"/>
              <a:gd name="connsiteY37" fmla="*/ 3248224 h 3435401"/>
              <a:gd name="connsiteX38" fmla="*/ 5169683 w 5486402"/>
              <a:gd name="connsiteY38" fmla="*/ 3248224 h 3435401"/>
              <a:gd name="connsiteX39" fmla="*/ 5175719 w 5486402"/>
              <a:gd name="connsiteY39" fmla="*/ 3238913 h 3435401"/>
              <a:gd name="connsiteX40" fmla="*/ 5186294 w 5486402"/>
              <a:gd name="connsiteY40" fmla="*/ 3235292 h 3435401"/>
              <a:gd name="connsiteX41" fmla="*/ 4612882 w 5486402"/>
              <a:gd name="connsiteY41" fmla="*/ 3235292 h 3435401"/>
              <a:gd name="connsiteX42" fmla="*/ 4623400 w 5486402"/>
              <a:gd name="connsiteY42" fmla="*/ 3238913 h 3435401"/>
              <a:gd name="connsiteX43" fmla="*/ 4628917 w 5486402"/>
              <a:gd name="connsiteY43" fmla="*/ 3248224 h 3435401"/>
              <a:gd name="connsiteX44" fmla="*/ 4596272 w 5486402"/>
              <a:gd name="connsiteY44" fmla="*/ 3248224 h 3435401"/>
              <a:gd name="connsiteX45" fmla="*/ 4602307 w 5486402"/>
              <a:gd name="connsiteY45" fmla="*/ 3238913 h 3435401"/>
              <a:gd name="connsiteX46" fmla="*/ 4612882 w 5486402"/>
              <a:gd name="connsiteY46" fmla="*/ 3235292 h 3435401"/>
              <a:gd name="connsiteX47" fmla="*/ 4140968 w 5486402"/>
              <a:gd name="connsiteY47" fmla="*/ 3224603 h 3435401"/>
              <a:gd name="connsiteX48" fmla="*/ 4168210 w 5486402"/>
              <a:gd name="connsiteY48" fmla="*/ 3261213 h 3435401"/>
              <a:gd name="connsiteX49" fmla="*/ 4140968 w 5486402"/>
              <a:gd name="connsiteY49" fmla="*/ 3299778 h 3435401"/>
              <a:gd name="connsiteX50" fmla="*/ 4113955 w 5486402"/>
              <a:gd name="connsiteY50" fmla="*/ 3261213 h 3435401"/>
              <a:gd name="connsiteX51" fmla="*/ 4140968 w 5486402"/>
              <a:gd name="connsiteY51" fmla="*/ 3224603 h 3435401"/>
              <a:gd name="connsiteX52" fmla="*/ 4206488 w 5486402"/>
              <a:gd name="connsiteY52" fmla="*/ 3213682 h 3435401"/>
              <a:gd name="connsiteX53" fmla="*/ 4206488 w 5486402"/>
              <a:gd name="connsiteY53" fmla="*/ 3310064 h 3435401"/>
              <a:gd name="connsiteX54" fmla="*/ 4206488 w 5486402"/>
              <a:gd name="connsiteY54" fmla="*/ 3310122 h 3435401"/>
              <a:gd name="connsiteX55" fmla="*/ 4228557 w 5486402"/>
              <a:gd name="connsiteY55" fmla="*/ 3310122 h 3435401"/>
              <a:gd name="connsiteX56" fmla="*/ 4228557 w 5486402"/>
              <a:gd name="connsiteY56" fmla="*/ 3237821 h 3435401"/>
              <a:gd name="connsiteX57" fmla="*/ 4229534 w 5486402"/>
              <a:gd name="connsiteY57" fmla="*/ 3237246 h 3435401"/>
              <a:gd name="connsiteX58" fmla="*/ 4252696 w 5486402"/>
              <a:gd name="connsiteY58" fmla="*/ 3228222 h 3435401"/>
              <a:gd name="connsiteX59" fmla="*/ 4256375 w 5486402"/>
              <a:gd name="connsiteY59" fmla="*/ 3228051 h 3435401"/>
              <a:gd name="connsiteX60" fmla="*/ 4262812 w 5486402"/>
              <a:gd name="connsiteY60" fmla="*/ 3228395 h 3435401"/>
              <a:gd name="connsiteX61" fmla="*/ 4262812 w 5486402"/>
              <a:gd name="connsiteY61" fmla="*/ 3213739 h 3435401"/>
              <a:gd name="connsiteX62" fmla="*/ 4231603 w 5486402"/>
              <a:gd name="connsiteY62" fmla="*/ 3225234 h 3435401"/>
              <a:gd name="connsiteX63" fmla="*/ 4228557 w 5486402"/>
              <a:gd name="connsiteY63" fmla="*/ 3227475 h 3435401"/>
              <a:gd name="connsiteX64" fmla="*/ 4228557 w 5486402"/>
              <a:gd name="connsiteY64" fmla="*/ 3213682 h 3435401"/>
              <a:gd name="connsiteX65" fmla="*/ 3877568 w 5486402"/>
              <a:gd name="connsiteY65" fmla="*/ 3213682 h 3435401"/>
              <a:gd name="connsiteX66" fmla="*/ 3877568 w 5486402"/>
              <a:gd name="connsiteY66" fmla="*/ 3310064 h 3435401"/>
              <a:gd name="connsiteX67" fmla="*/ 3899580 w 5486402"/>
              <a:gd name="connsiteY67" fmla="*/ 3310064 h 3435401"/>
              <a:gd name="connsiteX68" fmla="*/ 3899580 w 5486402"/>
              <a:gd name="connsiteY68" fmla="*/ 3213682 h 3435401"/>
              <a:gd name="connsiteX69" fmla="*/ 4335113 w 5486402"/>
              <a:gd name="connsiteY69" fmla="*/ 3210521 h 3435401"/>
              <a:gd name="connsiteX70" fmla="*/ 4304365 w 5486402"/>
              <a:gd name="connsiteY70" fmla="*/ 3223223 h 3435401"/>
              <a:gd name="connsiteX71" fmla="*/ 4301261 w 5486402"/>
              <a:gd name="connsiteY71" fmla="*/ 3225752 h 3435401"/>
              <a:gd name="connsiteX72" fmla="*/ 4301261 w 5486402"/>
              <a:gd name="connsiteY72" fmla="*/ 3213682 h 3435401"/>
              <a:gd name="connsiteX73" fmla="*/ 4279191 w 5486402"/>
              <a:gd name="connsiteY73" fmla="*/ 3213682 h 3435401"/>
              <a:gd name="connsiteX74" fmla="*/ 4279191 w 5486402"/>
              <a:gd name="connsiteY74" fmla="*/ 3310008 h 3435401"/>
              <a:gd name="connsiteX75" fmla="*/ 4301261 w 5486402"/>
              <a:gd name="connsiteY75" fmla="*/ 3310008 h 3435401"/>
              <a:gd name="connsiteX76" fmla="*/ 4301261 w 5486402"/>
              <a:gd name="connsiteY76" fmla="*/ 3234603 h 3435401"/>
              <a:gd name="connsiteX77" fmla="*/ 4302066 w 5486402"/>
              <a:gd name="connsiteY77" fmla="*/ 3234028 h 3435401"/>
              <a:gd name="connsiteX78" fmla="*/ 4323388 w 5486402"/>
              <a:gd name="connsiteY78" fmla="*/ 3226729 h 3435401"/>
              <a:gd name="connsiteX79" fmla="*/ 4340113 w 5486402"/>
              <a:gd name="connsiteY79" fmla="*/ 3251385 h 3435401"/>
              <a:gd name="connsiteX80" fmla="*/ 4340113 w 5486402"/>
              <a:gd name="connsiteY80" fmla="*/ 3310065 h 3435401"/>
              <a:gd name="connsiteX81" fmla="*/ 4362183 w 5486402"/>
              <a:gd name="connsiteY81" fmla="*/ 3310065 h 3435401"/>
              <a:gd name="connsiteX82" fmla="*/ 4362183 w 5486402"/>
              <a:gd name="connsiteY82" fmla="*/ 3243856 h 3435401"/>
              <a:gd name="connsiteX83" fmla="*/ 4361436 w 5486402"/>
              <a:gd name="connsiteY83" fmla="*/ 3236097 h 3435401"/>
              <a:gd name="connsiteX84" fmla="*/ 4361149 w 5486402"/>
              <a:gd name="connsiteY84" fmla="*/ 3234775 h 3435401"/>
              <a:gd name="connsiteX85" fmla="*/ 4362298 w 5486402"/>
              <a:gd name="connsiteY85" fmla="*/ 3234028 h 3435401"/>
              <a:gd name="connsiteX86" fmla="*/ 4383563 w 5486402"/>
              <a:gd name="connsiteY86" fmla="*/ 3226729 h 3435401"/>
              <a:gd name="connsiteX87" fmla="*/ 4401035 w 5486402"/>
              <a:gd name="connsiteY87" fmla="*/ 3251385 h 3435401"/>
              <a:gd name="connsiteX88" fmla="*/ 4401035 w 5486402"/>
              <a:gd name="connsiteY88" fmla="*/ 3310065 h 3435401"/>
              <a:gd name="connsiteX89" fmla="*/ 4401092 w 5486402"/>
              <a:gd name="connsiteY89" fmla="*/ 3310065 h 3435401"/>
              <a:gd name="connsiteX90" fmla="*/ 4423162 w 5486402"/>
              <a:gd name="connsiteY90" fmla="*/ 3310065 h 3435401"/>
              <a:gd name="connsiteX91" fmla="*/ 4423162 w 5486402"/>
              <a:gd name="connsiteY91" fmla="*/ 3243856 h 3435401"/>
              <a:gd name="connsiteX92" fmla="*/ 4395115 w 5486402"/>
              <a:gd name="connsiteY92" fmla="*/ 3210521 h 3435401"/>
              <a:gd name="connsiteX93" fmla="*/ 4361149 w 5486402"/>
              <a:gd name="connsiteY93" fmla="*/ 3225120 h 3435401"/>
              <a:gd name="connsiteX94" fmla="*/ 4359309 w 5486402"/>
              <a:gd name="connsiteY94" fmla="*/ 3226384 h 3435401"/>
              <a:gd name="connsiteX95" fmla="*/ 4358332 w 5486402"/>
              <a:gd name="connsiteY95" fmla="*/ 3224372 h 3435401"/>
              <a:gd name="connsiteX96" fmla="*/ 4335113 w 5486402"/>
              <a:gd name="connsiteY96" fmla="*/ 3210521 h 3435401"/>
              <a:gd name="connsiteX97" fmla="*/ 3979583 w 5486402"/>
              <a:gd name="connsiteY97" fmla="*/ 3210521 h 3435401"/>
              <a:gd name="connsiteX98" fmla="*/ 3946478 w 5486402"/>
              <a:gd name="connsiteY98" fmla="*/ 3223280 h 3435401"/>
              <a:gd name="connsiteX99" fmla="*/ 3943432 w 5486402"/>
              <a:gd name="connsiteY99" fmla="*/ 3225522 h 3435401"/>
              <a:gd name="connsiteX100" fmla="*/ 3943432 w 5486402"/>
              <a:gd name="connsiteY100" fmla="*/ 3213682 h 3435401"/>
              <a:gd name="connsiteX101" fmla="*/ 3921362 w 5486402"/>
              <a:gd name="connsiteY101" fmla="*/ 3213682 h 3435401"/>
              <a:gd name="connsiteX102" fmla="*/ 3921362 w 5486402"/>
              <a:gd name="connsiteY102" fmla="*/ 3310065 h 3435401"/>
              <a:gd name="connsiteX103" fmla="*/ 3943432 w 5486402"/>
              <a:gd name="connsiteY103" fmla="*/ 3310065 h 3435401"/>
              <a:gd name="connsiteX104" fmla="*/ 3943432 w 5486402"/>
              <a:gd name="connsiteY104" fmla="*/ 3234545 h 3435401"/>
              <a:gd name="connsiteX105" fmla="*/ 3944409 w 5486402"/>
              <a:gd name="connsiteY105" fmla="*/ 3233970 h 3435401"/>
              <a:gd name="connsiteX106" fmla="*/ 3969123 w 5486402"/>
              <a:gd name="connsiteY106" fmla="*/ 3226729 h 3435401"/>
              <a:gd name="connsiteX107" fmla="*/ 3985618 w 5486402"/>
              <a:gd name="connsiteY107" fmla="*/ 3251385 h 3435401"/>
              <a:gd name="connsiteX108" fmla="*/ 3985618 w 5486402"/>
              <a:gd name="connsiteY108" fmla="*/ 3310065 h 3435401"/>
              <a:gd name="connsiteX109" fmla="*/ 4007630 w 5486402"/>
              <a:gd name="connsiteY109" fmla="*/ 3310065 h 3435401"/>
              <a:gd name="connsiteX110" fmla="*/ 4007630 w 5486402"/>
              <a:gd name="connsiteY110" fmla="*/ 3243856 h 3435401"/>
              <a:gd name="connsiteX111" fmla="*/ 3979583 w 5486402"/>
              <a:gd name="connsiteY111" fmla="*/ 3210521 h 3435401"/>
              <a:gd name="connsiteX112" fmla="*/ 4140968 w 5486402"/>
              <a:gd name="connsiteY112" fmla="*/ 3210464 h 3435401"/>
              <a:gd name="connsiteX113" fmla="*/ 4092058 w 5486402"/>
              <a:gd name="connsiteY113" fmla="*/ 3260753 h 3435401"/>
              <a:gd name="connsiteX114" fmla="*/ 4140968 w 5486402"/>
              <a:gd name="connsiteY114" fmla="*/ 3312652 h 3435401"/>
              <a:gd name="connsiteX115" fmla="*/ 4189878 w 5486402"/>
              <a:gd name="connsiteY115" fmla="*/ 3260753 h 3435401"/>
              <a:gd name="connsiteX116" fmla="*/ 4140968 w 5486402"/>
              <a:gd name="connsiteY116" fmla="*/ 3210464 h 3435401"/>
              <a:gd name="connsiteX117" fmla="*/ 4483624 w 5486402"/>
              <a:gd name="connsiteY117" fmla="*/ 3210406 h 3435401"/>
              <a:gd name="connsiteX118" fmla="*/ 4450692 w 5486402"/>
              <a:gd name="connsiteY118" fmla="*/ 3220119 h 3435401"/>
              <a:gd name="connsiteX119" fmla="*/ 4450692 w 5486402"/>
              <a:gd name="connsiteY119" fmla="*/ 3227591 h 3435401"/>
              <a:gd name="connsiteX120" fmla="*/ 4478394 w 5486402"/>
              <a:gd name="connsiteY120" fmla="*/ 3223740 h 3435401"/>
              <a:gd name="connsiteX121" fmla="*/ 4499946 w 5486402"/>
              <a:gd name="connsiteY121" fmla="*/ 3242821 h 3435401"/>
              <a:gd name="connsiteX122" fmla="*/ 4499946 w 5486402"/>
              <a:gd name="connsiteY122" fmla="*/ 3250695 h 3435401"/>
              <a:gd name="connsiteX123" fmla="*/ 4498107 w 5486402"/>
              <a:gd name="connsiteY123" fmla="*/ 3250695 h 3435401"/>
              <a:gd name="connsiteX124" fmla="*/ 4439772 w 5486402"/>
              <a:gd name="connsiteY124" fmla="*/ 3286271 h 3435401"/>
              <a:gd name="connsiteX125" fmla="*/ 4467819 w 5486402"/>
              <a:gd name="connsiteY125" fmla="*/ 3312651 h 3435401"/>
              <a:gd name="connsiteX126" fmla="*/ 4467819 w 5486402"/>
              <a:gd name="connsiteY126" fmla="*/ 3312536 h 3435401"/>
              <a:gd name="connsiteX127" fmla="*/ 4498165 w 5486402"/>
              <a:gd name="connsiteY127" fmla="*/ 3295984 h 3435401"/>
              <a:gd name="connsiteX128" fmla="*/ 4501670 w 5486402"/>
              <a:gd name="connsiteY128" fmla="*/ 3291156 h 3435401"/>
              <a:gd name="connsiteX129" fmla="*/ 4501670 w 5486402"/>
              <a:gd name="connsiteY129" fmla="*/ 3309950 h 3435401"/>
              <a:gd name="connsiteX130" fmla="*/ 4521211 w 5486402"/>
              <a:gd name="connsiteY130" fmla="*/ 3309950 h 3435401"/>
              <a:gd name="connsiteX131" fmla="*/ 4521211 w 5486402"/>
              <a:gd name="connsiteY131" fmla="*/ 3239948 h 3435401"/>
              <a:gd name="connsiteX132" fmla="*/ 4483624 w 5486402"/>
              <a:gd name="connsiteY132" fmla="*/ 3210406 h 3435401"/>
              <a:gd name="connsiteX133" fmla="*/ 5185776 w 5486402"/>
              <a:gd name="connsiteY133" fmla="*/ 3208969 h 3435401"/>
              <a:gd name="connsiteX134" fmla="*/ 5148591 w 5486402"/>
              <a:gd name="connsiteY134" fmla="*/ 3223683 h 3435401"/>
              <a:gd name="connsiteX135" fmla="*/ 5134395 w 5486402"/>
              <a:gd name="connsiteY135" fmla="*/ 3261500 h 3435401"/>
              <a:gd name="connsiteX136" fmla="*/ 5149511 w 5486402"/>
              <a:gd name="connsiteY136" fmla="*/ 3298398 h 3435401"/>
              <a:gd name="connsiteX137" fmla="*/ 5188190 w 5486402"/>
              <a:gd name="connsiteY137" fmla="*/ 3313054 h 3435401"/>
              <a:gd name="connsiteX138" fmla="*/ 5213881 w 5486402"/>
              <a:gd name="connsiteY138" fmla="*/ 3307881 h 3435401"/>
              <a:gd name="connsiteX139" fmla="*/ 5231525 w 5486402"/>
              <a:gd name="connsiteY139" fmla="*/ 3294087 h 3435401"/>
              <a:gd name="connsiteX140" fmla="*/ 5231468 w 5486402"/>
              <a:gd name="connsiteY140" fmla="*/ 3294030 h 3435401"/>
              <a:gd name="connsiteX141" fmla="*/ 5232445 w 5486402"/>
              <a:gd name="connsiteY141" fmla="*/ 3290524 h 3435401"/>
              <a:gd name="connsiteX142" fmla="*/ 5230433 w 5486402"/>
              <a:gd name="connsiteY142" fmla="*/ 3287593 h 3435401"/>
              <a:gd name="connsiteX143" fmla="*/ 5213823 w 5486402"/>
              <a:gd name="connsiteY143" fmla="*/ 3276673 h 3435401"/>
              <a:gd name="connsiteX144" fmla="*/ 5209915 w 5486402"/>
              <a:gd name="connsiteY144" fmla="*/ 3275581 h 3435401"/>
              <a:gd name="connsiteX145" fmla="*/ 5206237 w 5486402"/>
              <a:gd name="connsiteY145" fmla="*/ 3277535 h 3435401"/>
              <a:gd name="connsiteX146" fmla="*/ 5197961 w 5486402"/>
              <a:gd name="connsiteY146" fmla="*/ 3283339 h 3435401"/>
              <a:gd name="connsiteX147" fmla="*/ 5188593 w 5486402"/>
              <a:gd name="connsiteY147" fmla="*/ 3285179 h 3435401"/>
              <a:gd name="connsiteX148" fmla="*/ 5175661 w 5486402"/>
              <a:gd name="connsiteY148" fmla="*/ 3281213 h 3435401"/>
              <a:gd name="connsiteX149" fmla="*/ 5168937 w 5486402"/>
              <a:gd name="connsiteY149" fmla="*/ 3270408 h 3435401"/>
              <a:gd name="connsiteX150" fmla="*/ 5230318 w 5486402"/>
              <a:gd name="connsiteY150" fmla="*/ 3270408 h 3435401"/>
              <a:gd name="connsiteX151" fmla="*/ 5234284 w 5486402"/>
              <a:gd name="connsiteY151" fmla="*/ 3268454 h 3435401"/>
              <a:gd name="connsiteX152" fmla="*/ 5235663 w 5486402"/>
              <a:gd name="connsiteY152" fmla="*/ 3263281 h 3435401"/>
              <a:gd name="connsiteX153" fmla="*/ 5235663 w 5486402"/>
              <a:gd name="connsiteY153" fmla="*/ 3257649 h 3435401"/>
              <a:gd name="connsiteX154" fmla="*/ 5221812 w 5486402"/>
              <a:gd name="connsiteY154" fmla="*/ 3223050 h 3435401"/>
              <a:gd name="connsiteX155" fmla="*/ 5185776 w 5486402"/>
              <a:gd name="connsiteY155" fmla="*/ 3208969 h 3435401"/>
              <a:gd name="connsiteX156" fmla="*/ 4948641 w 5486402"/>
              <a:gd name="connsiteY156" fmla="*/ 3208969 h 3435401"/>
              <a:gd name="connsiteX157" fmla="*/ 4913180 w 5486402"/>
              <a:gd name="connsiteY157" fmla="*/ 3224027 h 3435401"/>
              <a:gd name="connsiteX158" fmla="*/ 4898812 w 5486402"/>
              <a:gd name="connsiteY158" fmla="*/ 3260983 h 3435401"/>
              <a:gd name="connsiteX159" fmla="*/ 4913180 w 5486402"/>
              <a:gd name="connsiteY159" fmla="*/ 3297938 h 3435401"/>
              <a:gd name="connsiteX160" fmla="*/ 4948641 w 5486402"/>
              <a:gd name="connsiteY160" fmla="*/ 3312996 h 3435401"/>
              <a:gd name="connsiteX161" fmla="*/ 4961803 w 5486402"/>
              <a:gd name="connsiteY161" fmla="*/ 3310697 h 3435401"/>
              <a:gd name="connsiteX162" fmla="*/ 4972665 w 5486402"/>
              <a:gd name="connsiteY162" fmla="*/ 3303743 h 3435401"/>
              <a:gd name="connsiteX163" fmla="*/ 4972665 w 5486402"/>
              <a:gd name="connsiteY163" fmla="*/ 3305410 h 3435401"/>
              <a:gd name="connsiteX164" fmla="*/ 4974101 w 5486402"/>
              <a:gd name="connsiteY164" fmla="*/ 3308743 h 3435401"/>
              <a:gd name="connsiteX165" fmla="*/ 4977493 w 5486402"/>
              <a:gd name="connsiteY165" fmla="*/ 3310122 h 3435401"/>
              <a:gd name="connsiteX166" fmla="*/ 5002551 w 5486402"/>
              <a:gd name="connsiteY166" fmla="*/ 3310122 h 3435401"/>
              <a:gd name="connsiteX167" fmla="*/ 5005769 w 5486402"/>
              <a:gd name="connsiteY167" fmla="*/ 3308743 h 3435401"/>
              <a:gd name="connsiteX168" fmla="*/ 5007091 w 5486402"/>
              <a:gd name="connsiteY168" fmla="*/ 3305410 h 3435401"/>
              <a:gd name="connsiteX169" fmla="*/ 5007091 w 5486402"/>
              <a:gd name="connsiteY169" fmla="*/ 3216326 h 3435401"/>
              <a:gd name="connsiteX170" fmla="*/ 5005769 w 5486402"/>
              <a:gd name="connsiteY170" fmla="*/ 3212993 h 3435401"/>
              <a:gd name="connsiteX171" fmla="*/ 5002436 w 5486402"/>
              <a:gd name="connsiteY171" fmla="*/ 3211671 h 3435401"/>
              <a:gd name="connsiteX172" fmla="*/ 4977321 w 5486402"/>
              <a:gd name="connsiteY172" fmla="*/ 3211671 h 3435401"/>
              <a:gd name="connsiteX173" fmla="*/ 4973987 w 5486402"/>
              <a:gd name="connsiteY173" fmla="*/ 3212993 h 3435401"/>
              <a:gd name="connsiteX174" fmla="*/ 4972665 w 5486402"/>
              <a:gd name="connsiteY174" fmla="*/ 3216326 h 3435401"/>
              <a:gd name="connsiteX175" fmla="*/ 4972665 w 5486402"/>
              <a:gd name="connsiteY175" fmla="*/ 3218108 h 3435401"/>
              <a:gd name="connsiteX176" fmla="*/ 4961803 w 5486402"/>
              <a:gd name="connsiteY176" fmla="*/ 3211268 h 3435401"/>
              <a:gd name="connsiteX177" fmla="*/ 4948641 w 5486402"/>
              <a:gd name="connsiteY177" fmla="*/ 3208969 h 3435401"/>
              <a:gd name="connsiteX178" fmla="*/ 4734898 w 5486402"/>
              <a:gd name="connsiteY178" fmla="*/ 3208969 h 3435401"/>
              <a:gd name="connsiteX179" fmla="*/ 4718231 w 5486402"/>
              <a:gd name="connsiteY179" fmla="*/ 3212648 h 3435401"/>
              <a:gd name="connsiteX180" fmla="*/ 4706276 w 5486402"/>
              <a:gd name="connsiteY180" fmla="*/ 3223453 h 3435401"/>
              <a:gd name="connsiteX181" fmla="*/ 4706276 w 5486402"/>
              <a:gd name="connsiteY181" fmla="*/ 3216326 h 3435401"/>
              <a:gd name="connsiteX182" fmla="*/ 4704954 w 5486402"/>
              <a:gd name="connsiteY182" fmla="*/ 3212993 h 3435401"/>
              <a:gd name="connsiteX183" fmla="*/ 4701621 w 5486402"/>
              <a:gd name="connsiteY183" fmla="*/ 3211671 h 3435401"/>
              <a:gd name="connsiteX184" fmla="*/ 4676505 w 5486402"/>
              <a:gd name="connsiteY184" fmla="*/ 3211671 h 3435401"/>
              <a:gd name="connsiteX185" fmla="*/ 4673171 w 5486402"/>
              <a:gd name="connsiteY185" fmla="*/ 3212993 h 3435401"/>
              <a:gd name="connsiteX186" fmla="*/ 4671849 w 5486402"/>
              <a:gd name="connsiteY186" fmla="*/ 3216326 h 3435401"/>
              <a:gd name="connsiteX187" fmla="*/ 4671849 w 5486402"/>
              <a:gd name="connsiteY187" fmla="*/ 3305524 h 3435401"/>
              <a:gd name="connsiteX188" fmla="*/ 4673171 w 5486402"/>
              <a:gd name="connsiteY188" fmla="*/ 3308858 h 3435401"/>
              <a:gd name="connsiteX189" fmla="*/ 4676505 w 5486402"/>
              <a:gd name="connsiteY189" fmla="*/ 3310180 h 3435401"/>
              <a:gd name="connsiteX190" fmla="*/ 4701621 w 5486402"/>
              <a:gd name="connsiteY190" fmla="*/ 3310180 h 3435401"/>
              <a:gd name="connsiteX191" fmla="*/ 4704954 w 5486402"/>
              <a:gd name="connsiteY191" fmla="*/ 3308858 h 3435401"/>
              <a:gd name="connsiteX192" fmla="*/ 4706276 w 5486402"/>
              <a:gd name="connsiteY192" fmla="*/ 3305524 h 3435401"/>
              <a:gd name="connsiteX193" fmla="*/ 4706276 w 5486402"/>
              <a:gd name="connsiteY193" fmla="*/ 3254948 h 3435401"/>
              <a:gd name="connsiteX194" fmla="*/ 4710816 w 5486402"/>
              <a:gd name="connsiteY194" fmla="*/ 3243166 h 3435401"/>
              <a:gd name="connsiteX195" fmla="*/ 4722340 w 5486402"/>
              <a:gd name="connsiteY195" fmla="*/ 3238809 h 3435401"/>
              <a:gd name="connsiteX196" fmla="*/ 4733748 w 5486402"/>
              <a:gd name="connsiteY196" fmla="*/ 3243166 h 3435401"/>
              <a:gd name="connsiteX197" fmla="*/ 4738174 w 5486402"/>
              <a:gd name="connsiteY197" fmla="*/ 3254948 h 3435401"/>
              <a:gd name="connsiteX198" fmla="*/ 4738174 w 5486402"/>
              <a:gd name="connsiteY198" fmla="*/ 3305582 h 3435401"/>
              <a:gd name="connsiteX199" fmla="*/ 4739495 w 5486402"/>
              <a:gd name="connsiteY199" fmla="*/ 3308916 h 3435401"/>
              <a:gd name="connsiteX200" fmla="*/ 4742829 w 5486402"/>
              <a:gd name="connsiteY200" fmla="*/ 3310238 h 3435401"/>
              <a:gd name="connsiteX201" fmla="*/ 4767945 w 5486402"/>
              <a:gd name="connsiteY201" fmla="*/ 3310238 h 3435401"/>
              <a:gd name="connsiteX202" fmla="*/ 4771279 w 5486402"/>
              <a:gd name="connsiteY202" fmla="*/ 3308916 h 3435401"/>
              <a:gd name="connsiteX203" fmla="*/ 4772600 w 5486402"/>
              <a:gd name="connsiteY203" fmla="*/ 3305582 h 3435401"/>
              <a:gd name="connsiteX204" fmla="*/ 4772600 w 5486402"/>
              <a:gd name="connsiteY204" fmla="*/ 3252132 h 3435401"/>
              <a:gd name="connsiteX205" fmla="*/ 4763060 w 5486402"/>
              <a:gd name="connsiteY205" fmla="*/ 3220004 h 3435401"/>
              <a:gd name="connsiteX206" fmla="*/ 4734898 w 5486402"/>
              <a:gd name="connsiteY206" fmla="*/ 3208969 h 3435401"/>
              <a:gd name="connsiteX207" fmla="*/ 4612364 w 5486402"/>
              <a:gd name="connsiteY207" fmla="*/ 3208969 h 3435401"/>
              <a:gd name="connsiteX208" fmla="*/ 4575179 w 5486402"/>
              <a:gd name="connsiteY208" fmla="*/ 3223683 h 3435401"/>
              <a:gd name="connsiteX209" fmla="*/ 4560983 w 5486402"/>
              <a:gd name="connsiteY209" fmla="*/ 3261500 h 3435401"/>
              <a:gd name="connsiteX210" fmla="*/ 4576099 w 5486402"/>
              <a:gd name="connsiteY210" fmla="*/ 3298398 h 3435401"/>
              <a:gd name="connsiteX211" fmla="*/ 4614779 w 5486402"/>
              <a:gd name="connsiteY211" fmla="*/ 3313054 h 3435401"/>
              <a:gd name="connsiteX212" fmla="*/ 4640469 w 5486402"/>
              <a:gd name="connsiteY212" fmla="*/ 3307881 h 3435401"/>
              <a:gd name="connsiteX213" fmla="*/ 4658113 w 5486402"/>
              <a:gd name="connsiteY213" fmla="*/ 3294087 h 3435401"/>
              <a:gd name="connsiteX214" fmla="*/ 4658056 w 5486402"/>
              <a:gd name="connsiteY214" fmla="*/ 3294030 h 3435401"/>
              <a:gd name="connsiteX215" fmla="*/ 4659033 w 5486402"/>
              <a:gd name="connsiteY215" fmla="*/ 3290524 h 3435401"/>
              <a:gd name="connsiteX216" fmla="*/ 4657022 w 5486402"/>
              <a:gd name="connsiteY216" fmla="*/ 3287593 h 3435401"/>
              <a:gd name="connsiteX217" fmla="*/ 4640411 w 5486402"/>
              <a:gd name="connsiteY217" fmla="*/ 3276673 h 3435401"/>
              <a:gd name="connsiteX218" fmla="*/ 4636503 w 5486402"/>
              <a:gd name="connsiteY218" fmla="*/ 3275581 h 3435401"/>
              <a:gd name="connsiteX219" fmla="*/ 4632825 w 5486402"/>
              <a:gd name="connsiteY219" fmla="*/ 3277535 h 3435401"/>
              <a:gd name="connsiteX220" fmla="*/ 4624549 w 5486402"/>
              <a:gd name="connsiteY220" fmla="*/ 3283339 h 3435401"/>
              <a:gd name="connsiteX221" fmla="*/ 4615181 w 5486402"/>
              <a:gd name="connsiteY221" fmla="*/ 3285179 h 3435401"/>
              <a:gd name="connsiteX222" fmla="*/ 4602250 w 5486402"/>
              <a:gd name="connsiteY222" fmla="*/ 3281213 h 3435401"/>
              <a:gd name="connsiteX223" fmla="*/ 4595525 w 5486402"/>
              <a:gd name="connsiteY223" fmla="*/ 3270408 h 3435401"/>
              <a:gd name="connsiteX224" fmla="*/ 4656906 w 5486402"/>
              <a:gd name="connsiteY224" fmla="*/ 3270408 h 3435401"/>
              <a:gd name="connsiteX225" fmla="*/ 4660872 w 5486402"/>
              <a:gd name="connsiteY225" fmla="*/ 3268454 h 3435401"/>
              <a:gd name="connsiteX226" fmla="*/ 4662251 w 5486402"/>
              <a:gd name="connsiteY226" fmla="*/ 3263281 h 3435401"/>
              <a:gd name="connsiteX227" fmla="*/ 4662251 w 5486402"/>
              <a:gd name="connsiteY227" fmla="*/ 3257649 h 3435401"/>
              <a:gd name="connsiteX228" fmla="*/ 4648400 w 5486402"/>
              <a:gd name="connsiteY228" fmla="*/ 3223050 h 3435401"/>
              <a:gd name="connsiteX229" fmla="*/ 4612364 w 5486402"/>
              <a:gd name="connsiteY229" fmla="*/ 3208969 h 3435401"/>
              <a:gd name="connsiteX230" fmla="*/ 5064853 w 5486402"/>
              <a:gd name="connsiteY230" fmla="*/ 3208854 h 3435401"/>
              <a:gd name="connsiteX231" fmla="*/ 5030541 w 5486402"/>
              <a:gd name="connsiteY231" fmla="*/ 3223510 h 3435401"/>
              <a:gd name="connsiteX232" fmla="*/ 5016575 w 5486402"/>
              <a:gd name="connsiteY232" fmla="*/ 3260867 h 3435401"/>
              <a:gd name="connsiteX233" fmla="*/ 5030541 w 5486402"/>
              <a:gd name="connsiteY233" fmla="*/ 3298283 h 3435401"/>
              <a:gd name="connsiteX234" fmla="*/ 5064853 w 5486402"/>
              <a:gd name="connsiteY234" fmla="*/ 3312938 h 3435401"/>
              <a:gd name="connsiteX235" fmla="*/ 5079509 w 5486402"/>
              <a:gd name="connsiteY235" fmla="*/ 3310180 h 3435401"/>
              <a:gd name="connsiteX236" fmla="*/ 5090371 w 5486402"/>
              <a:gd name="connsiteY236" fmla="*/ 3302708 h 3435401"/>
              <a:gd name="connsiteX237" fmla="*/ 5090371 w 5486402"/>
              <a:gd name="connsiteY237" fmla="*/ 3307076 h 3435401"/>
              <a:gd name="connsiteX238" fmla="*/ 5084796 w 5486402"/>
              <a:gd name="connsiteY238" fmla="*/ 3322134 h 3435401"/>
              <a:gd name="connsiteX239" fmla="*/ 5068875 w 5486402"/>
              <a:gd name="connsiteY239" fmla="*/ 3327422 h 3435401"/>
              <a:gd name="connsiteX240" fmla="*/ 5058129 w 5486402"/>
              <a:gd name="connsiteY240" fmla="*/ 3325180 h 3435401"/>
              <a:gd name="connsiteX241" fmla="*/ 5048128 w 5486402"/>
              <a:gd name="connsiteY241" fmla="*/ 3318226 h 3435401"/>
              <a:gd name="connsiteX242" fmla="*/ 5044507 w 5486402"/>
              <a:gd name="connsiteY242" fmla="*/ 3316789 h 3435401"/>
              <a:gd name="connsiteX243" fmla="*/ 5040427 w 5486402"/>
              <a:gd name="connsiteY243" fmla="*/ 3318111 h 3435401"/>
              <a:gd name="connsiteX244" fmla="*/ 5022955 w 5486402"/>
              <a:gd name="connsiteY244" fmla="*/ 3329778 h 3435401"/>
              <a:gd name="connsiteX245" fmla="*/ 5019506 w 5486402"/>
              <a:gd name="connsiteY245" fmla="*/ 3334261 h 3435401"/>
              <a:gd name="connsiteX246" fmla="*/ 5021058 w 5486402"/>
              <a:gd name="connsiteY246" fmla="*/ 3339089 h 3435401"/>
              <a:gd name="connsiteX247" fmla="*/ 5041174 w 5486402"/>
              <a:gd name="connsiteY247" fmla="*/ 3352653 h 3435401"/>
              <a:gd name="connsiteX248" fmla="*/ 5068761 w 5486402"/>
              <a:gd name="connsiteY248" fmla="*/ 3357652 h 3435401"/>
              <a:gd name="connsiteX249" fmla="*/ 5109222 w 5486402"/>
              <a:gd name="connsiteY249" fmla="*/ 3344089 h 3435401"/>
              <a:gd name="connsiteX250" fmla="*/ 5124682 w 5486402"/>
              <a:gd name="connsiteY250" fmla="*/ 3307191 h 3435401"/>
              <a:gd name="connsiteX251" fmla="*/ 5124682 w 5486402"/>
              <a:gd name="connsiteY251" fmla="*/ 3216153 h 3435401"/>
              <a:gd name="connsiteX252" fmla="*/ 5123360 w 5486402"/>
              <a:gd name="connsiteY252" fmla="*/ 3212992 h 3435401"/>
              <a:gd name="connsiteX253" fmla="*/ 5120085 w 5486402"/>
              <a:gd name="connsiteY253" fmla="*/ 3211670 h 3435401"/>
              <a:gd name="connsiteX254" fmla="*/ 5095601 w 5486402"/>
              <a:gd name="connsiteY254" fmla="*/ 3211670 h 3435401"/>
              <a:gd name="connsiteX255" fmla="*/ 5092440 w 5486402"/>
              <a:gd name="connsiteY255" fmla="*/ 3212992 h 3435401"/>
              <a:gd name="connsiteX256" fmla="*/ 5091118 w 5486402"/>
              <a:gd name="connsiteY256" fmla="*/ 3216153 h 3435401"/>
              <a:gd name="connsiteX257" fmla="*/ 5091118 w 5486402"/>
              <a:gd name="connsiteY257" fmla="*/ 3219085 h 3435401"/>
              <a:gd name="connsiteX258" fmla="*/ 5080600 w 5486402"/>
              <a:gd name="connsiteY258" fmla="*/ 3211613 h 3435401"/>
              <a:gd name="connsiteX259" fmla="*/ 5064853 w 5486402"/>
              <a:gd name="connsiteY259" fmla="*/ 3208854 h 3435401"/>
              <a:gd name="connsiteX260" fmla="*/ 4829442 w 5486402"/>
              <a:gd name="connsiteY260" fmla="*/ 3208854 h 3435401"/>
              <a:gd name="connsiteX261" fmla="*/ 4795130 w 5486402"/>
              <a:gd name="connsiteY261" fmla="*/ 3223510 h 3435401"/>
              <a:gd name="connsiteX262" fmla="*/ 4781164 w 5486402"/>
              <a:gd name="connsiteY262" fmla="*/ 3260867 h 3435401"/>
              <a:gd name="connsiteX263" fmla="*/ 4795130 w 5486402"/>
              <a:gd name="connsiteY263" fmla="*/ 3298283 h 3435401"/>
              <a:gd name="connsiteX264" fmla="*/ 4829442 w 5486402"/>
              <a:gd name="connsiteY264" fmla="*/ 3312938 h 3435401"/>
              <a:gd name="connsiteX265" fmla="*/ 4844098 w 5486402"/>
              <a:gd name="connsiteY265" fmla="*/ 3310180 h 3435401"/>
              <a:gd name="connsiteX266" fmla="*/ 4854960 w 5486402"/>
              <a:gd name="connsiteY266" fmla="*/ 3302708 h 3435401"/>
              <a:gd name="connsiteX267" fmla="*/ 4854960 w 5486402"/>
              <a:gd name="connsiteY267" fmla="*/ 3307076 h 3435401"/>
              <a:gd name="connsiteX268" fmla="*/ 4849385 w 5486402"/>
              <a:gd name="connsiteY268" fmla="*/ 3322134 h 3435401"/>
              <a:gd name="connsiteX269" fmla="*/ 4833465 w 5486402"/>
              <a:gd name="connsiteY269" fmla="*/ 3327422 h 3435401"/>
              <a:gd name="connsiteX270" fmla="*/ 4822717 w 5486402"/>
              <a:gd name="connsiteY270" fmla="*/ 3325180 h 3435401"/>
              <a:gd name="connsiteX271" fmla="*/ 4812717 w 5486402"/>
              <a:gd name="connsiteY271" fmla="*/ 3318226 h 3435401"/>
              <a:gd name="connsiteX272" fmla="*/ 4809097 w 5486402"/>
              <a:gd name="connsiteY272" fmla="*/ 3316789 h 3435401"/>
              <a:gd name="connsiteX273" fmla="*/ 4805016 w 5486402"/>
              <a:gd name="connsiteY273" fmla="*/ 3318111 h 3435401"/>
              <a:gd name="connsiteX274" fmla="*/ 4787544 w 5486402"/>
              <a:gd name="connsiteY274" fmla="*/ 3329778 h 3435401"/>
              <a:gd name="connsiteX275" fmla="*/ 4784095 w 5486402"/>
              <a:gd name="connsiteY275" fmla="*/ 3334261 h 3435401"/>
              <a:gd name="connsiteX276" fmla="*/ 4785647 w 5486402"/>
              <a:gd name="connsiteY276" fmla="*/ 3339089 h 3435401"/>
              <a:gd name="connsiteX277" fmla="*/ 4805763 w 5486402"/>
              <a:gd name="connsiteY277" fmla="*/ 3352653 h 3435401"/>
              <a:gd name="connsiteX278" fmla="*/ 4833350 w 5486402"/>
              <a:gd name="connsiteY278" fmla="*/ 3357652 h 3435401"/>
              <a:gd name="connsiteX279" fmla="*/ 4873811 w 5486402"/>
              <a:gd name="connsiteY279" fmla="*/ 3344089 h 3435401"/>
              <a:gd name="connsiteX280" fmla="*/ 4889271 w 5486402"/>
              <a:gd name="connsiteY280" fmla="*/ 3307191 h 3435401"/>
              <a:gd name="connsiteX281" fmla="*/ 4889271 w 5486402"/>
              <a:gd name="connsiteY281" fmla="*/ 3216153 h 3435401"/>
              <a:gd name="connsiteX282" fmla="*/ 4887950 w 5486402"/>
              <a:gd name="connsiteY282" fmla="*/ 3212992 h 3435401"/>
              <a:gd name="connsiteX283" fmla="*/ 4884673 w 5486402"/>
              <a:gd name="connsiteY283" fmla="*/ 3211670 h 3435401"/>
              <a:gd name="connsiteX284" fmla="*/ 4860190 w 5486402"/>
              <a:gd name="connsiteY284" fmla="*/ 3211670 h 3435401"/>
              <a:gd name="connsiteX285" fmla="*/ 4857029 w 5486402"/>
              <a:gd name="connsiteY285" fmla="*/ 3212992 h 3435401"/>
              <a:gd name="connsiteX286" fmla="*/ 4855707 w 5486402"/>
              <a:gd name="connsiteY286" fmla="*/ 3216153 h 3435401"/>
              <a:gd name="connsiteX287" fmla="*/ 4855707 w 5486402"/>
              <a:gd name="connsiteY287" fmla="*/ 3219085 h 3435401"/>
              <a:gd name="connsiteX288" fmla="*/ 4845189 w 5486402"/>
              <a:gd name="connsiteY288" fmla="*/ 3211613 h 3435401"/>
              <a:gd name="connsiteX289" fmla="*/ 4829442 w 5486402"/>
              <a:gd name="connsiteY289" fmla="*/ 3208854 h 3435401"/>
              <a:gd name="connsiteX290" fmla="*/ 3888660 w 5486402"/>
              <a:gd name="connsiteY290" fmla="*/ 3176439 h 3435401"/>
              <a:gd name="connsiteX291" fmla="*/ 3876763 w 5486402"/>
              <a:gd name="connsiteY291" fmla="*/ 3188509 h 3435401"/>
              <a:gd name="connsiteX292" fmla="*/ 3888660 w 5486402"/>
              <a:gd name="connsiteY292" fmla="*/ 3200521 h 3435401"/>
              <a:gd name="connsiteX293" fmla="*/ 3888660 w 5486402"/>
              <a:gd name="connsiteY293" fmla="*/ 3200463 h 3435401"/>
              <a:gd name="connsiteX294" fmla="*/ 3900557 w 5486402"/>
              <a:gd name="connsiteY294" fmla="*/ 3188451 h 3435401"/>
              <a:gd name="connsiteX295" fmla="*/ 3888660 w 5486402"/>
              <a:gd name="connsiteY295" fmla="*/ 3176439 h 3435401"/>
              <a:gd name="connsiteX296" fmla="*/ 4065965 w 5486402"/>
              <a:gd name="connsiteY296" fmla="*/ 3176267 h 3435401"/>
              <a:gd name="connsiteX297" fmla="*/ 4035390 w 5486402"/>
              <a:gd name="connsiteY297" fmla="*/ 3211786 h 3435401"/>
              <a:gd name="connsiteX298" fmla="*/ 4035390 w 5486402"/>
              <a:gd name="connsiteY298" fmla="*/ 3213682 h 3435401"/>
              <a:gd name="connsiteX299" fmla="*/ 4023435 w 5486402"/>
              <a:gd name="connsiteY299" fmla="*/ 3213682 h 3435401"/>
              <a:gd name="connsiteX300" fmla="*/ 4023435 w 5486402"/>
              <a:gd name="connsiteY300" fmla="*/ 3227304 h 3435401"/>
              <a:gd name="connsiteX301" fmla="*/ 4035390 w 5486402"/>
              <a:gd name="connsiteY301" fmla="*/ 3227304 h 3435401"/>
              <a:gd name="connsiteX302" fmla="*/ 4035562 w 5486402"/>
              <a:gd name="connsiteY302" fmla="*/ 3310065 h 3435401"/>
              <a:gd name="connsiteX303" fmla="*/ 4057804 w 5486402"/>
              <a:gd name="connsiteY303" fmla="*/ 3310065 h 3435401"/>
              <a:gd name="connsiteX304" fmla="*/ 4057804 w 5486402"/>
              <a:gd name="connsiteY304" fmla="*/ 3227304 h 3435401"/>
              <a:gd name="connsiteX305" fmla="*/ 4084874 w 5486402"/>
              <a:gd name="connsiteY305" fmla="*/ 3227304 h 3435401"/>
              <a:gd name="connsiteX306" fmla="*/ 4084874 w 5486402"/>
              <a:gd name="connsiteY306" fmla="*/ 3213682 h 3435401"/>
              <a:gd name="connsiteX307" fmla="*/ 4057632 w 5486402"/>
              <a:gd name="connsiteY307" fmla="*/ 3213682 h 3435401"/>
              <a:gd name="connsiteX308" fmla="*/ 4057632 w 5486402"/>
              <a:gd name="connsiteY308" fmla="*/ 3211786 h 3435401"/>
              <a:gd name="connsiteX309" fmla="*/ 4076885 w 5486402"/>
              <a:gd name="connsiteY309" fmla="*/ 3188567 h 3435401"/>
              <a:gd name="connsiteX310" fmla="*/ 4084874 w 5486402"/>
              <a:gd name="connsiteY310" fmla="*/ 3189084 h 3435401"/>
              <a:gd name="connsiteX311" fmla="*/ 4084874 w 5486402"/>
              <a:gd name="connsiteY311" fmla="*/ 3180980 h 3435401"/>
              <a:gd name="connsiteX312" fmla="*/ 4065965 w 5486402"/>
              <a:gd name="connsiteY312" fmla="*/ 3176267 h 3435401"/>
              <a:gd name="connsiteX313" fmla="*/ 0 w 5486402"/>
              <a:gd name="connsiteY313" fmla="*/ 0 h 3435401"/>
              <a:gd name="connsiteX314" fmla="*/ 5486402 w 5486402"/>
              <a:gd name="connsiteY314" fmla="*/ 0 h 3435401"/>
              <a:gd name="connsiteX315" fmla="*/ 5486402 w 5486402"/>
              <a:gd name="connsiteY315" fmla="*/ 3435401 h 3435401"/>
              <a:gd name="connsiteX316" fmla="*/ 0 w 5486402"/>
              <a:gd name="connsiteY316" fmla="*/ 3435401 h 343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5486402" h="3435401">
                <a:moveTo>
                  <a:pt x="4499889" y="3260753"/>
                </a:moveTo>
                <a:lnTo>
                  <a:pt x="4499889" y="3277132"/>
                </a:lnTo>
                <a:cubicBezTo>
                  <a:pt x="4499889" y="3289432"/>
                  <a:pt x="4489601" y="3299777"/>
                  <a:pt x="4477359" y="3299777"/>
                </a:cubicBezTo>
                <a:cubicBezTo>
                  <a:pt x="4467761" y="3299777"/>
                  <a:pt x="4461037" y="3292708"/>
                  <a:pt x="4461037" y="3282535"/>
                </a:cubicBezTo>
                <a:cubicBezTo>
                  <a:pt x="4461037" y="3267995"/>
                  <a:pt x="4480865" y="3261787"/>
                  <a:pt x="4497877" y="3260868"/>
                </a:cubicBezTo>
                <a:close/>
                <a:moveTo>
                  <a:pt x="5071060" y="3240752"/>
                </a:moveTo>
                <a:cubicBezTo>
                  <a:pt x="5076577" y="3240752"/>
                  <a:pt x="5081290" y="3242706"/>
                  <a:pt x="5085141" y="3246672"/>
                </a:cubicBezTo>
                <a:cubicBezTo>
                  <a:pt x="5088934" y="3250580"/>
                  <a:pt x="5090888" y="3255350"/>
                  <a:pt x="5090888" y="3260983"/>
                </a:cubicBezTo>
                <a:cubicBezTo>
                  <a:pt x="5090888" y="3266557"/>
                  <a:pt x="5088991" y="3271328"/>
                  <a:pt x="5085141" y="3275293"/>
                </a:cubicBezTo>
                <a:cubicBezTo>
                  <a:pt x="5081290" y="3279259"/>
                  <a:pt x="5076577" y="3281213"/>
                  <a:pt x="5071060" y="3281213"/>
                </a:cubicBezTo>
                <a:cubicBezTo>
                  <a:pt x="5065542" y="3281213"/>
                  <a:pt x="5060829" y="3279259"/>
                  <a:pt x="5056921" y="3275293"/>
                </a:cubicBezTo>
                <a:cubicBezTo>
                  <a:pt x="5053071" y="3271385"/>
                  <a:pt x="5051116" y="3266557"/>
                  <a:pt x="5051116" y="3260983"/>
                </a:cubicBezTo>
                <a:cubicBezTo>
                  <a:pt x="5051116" y="3255408"/>
                  <a:pt x="5053013" y="3250637"/>
                  <a:pt x="5056921" y="3246672"/>
                </a:cubicBezTo>
                <a:cubicBezTo>
                  <a:pt x="5060772" y="3242706"/>
                  <a:pt x="5065542" y="3240752"/>
                  <a:pt x="5071060" y="3240752"/>
                </a:cubicBezTo>
                <a:close/>
                <a:moveTo>
                  <a:pt x="4835649" y="3240752"/>
                </a:moveTo>
                <a:cubicBezTo>
                  <a:pt x="4841166" y="3240752"/>
                  <a:pt x="4845879" y="3242706"/>
                  <a:pt x="4849730" y="3246672"/>
                </a:cubicBezTo>
                <a:cubicBezTo>
                  <a:pt x="4853523" y="3250580"/>
                  <a:pt x="4855477" y="3255350"/>
                  <a:pt x="4855477" y="3260983"/>
                </a:cubicBezTo>
                <a:cubicBezTo>
                  <a:pt x="4855477" y="3266557"/>
                  <a:pt x="4853581" y="3271328"/>
                  <a:pt x="4849730" y="3275293"/>
                </a:cubicBezTo>
                <a:cubicBezTo>
                  <a:pt x="4845879" y="3279259"/>
                  <a:pt x="4841166" y="3281213"/>
                  <a:pt x="4835649" y="3281213"/>
                </a:cubicBezTo>
                <a:cubicBezTo>
                  <a:pt x="4830131" y="3281213"/>
                  <a:pt x="4825418" y="3279259"/>
                  <a:pt x="4821511" y="3275293"/>
                </a:cubicBezTo>
                <a:cubicBezTo>
                  <a:pt x="4817660" y="3271385"/>
                  <a:pt x="4815705" y="3266557"/>
                  <a:pt x="4815705" y="3260983"/>
                </a:cubicBezTo>
                <a:cubicBezTo>
                  <a:pt x="4815705" y="3255408"/>
                  <a:pt x="4817602" y="3250637"/>
                  <a:pt x="4821511" y="3246672"/>
                </a:cubicBezTo>
                <a:cubicBezTo>
                  <a:pt x="4825361" y="3242706"/>
                  <a:pt x="4830131" y="3240752"/>
                  <a:pt x="4835649" y="3240752"/>
                </a:cubicBezTo>
                <a:close/>
                <a:moveTo>
                  <a:pt x="4953296" y="3240695"/>
                </a:moveTo>
                <a:cubicBezTo>
                  <a:pt x="4958814" y="3240695"/>
                  <a:pt x="4963526" y="3242649"/>
                  <a:pt x="4967377" y="3246615"/>
                </a:cubicBezTo>
                <a:cubicBezTo>
                  <a:pt x="4971228" y="3250523"/>
                  <a:pt x="4973183" y="3255350"/>
                  <a:pt x="4973183" y="3260925"/>
                </a:cubicBezTo>
                <a:cubicBezTo>
                  <a:pt x="4973183" y="3266500"/>
                  <a:pt x="4971228" y="3271270"/>
                  <a:pt x="4967377" y="3275236"/>
                </a:cubicBezTo>
                <a:cubicBezTo>
                  <a:pt x="4963526" y="3279202"/>
                  <a:pt x="4958814" y="3281156"/>
                  <a:pt x="4953296" y="3281156"/>
                </a:cubicBezTo>
                <a:cubicBezTo>
                  <a:pt x="4947779" y="3281156"/>
                  <a:pt x="4943066" y="3279202"/>
                  <a:pt x="4939216" y="3275236"/>
                </a:cubicBezTo>
                <a:cubicBezTo>
                  <a:pt x="4935365" y="3271328"/>
                  <a:pt x="4933411" y="3266558"/>
                  <a:pt x="4933411" y="3260925"/>
                </a:cubicBezTo>
                <a:cubicBezTo>
                  <a:pt x="4933411" y="3255350"/>
                  <a:pt x="4935365" y="3250580"/>
                  <a:pt x="4939216" y="3246615"/>
                </a:cubicBezTo>
                <a:cubicBezTo>
                  <a:pt x="4943066" y="3242649"/>
                  <a:pt x="4947779" y="3240695"/>
                  <a:pt x="4953296" y="3240695"/>
                </a:cubicBezTo>
                <a:close/>
                <a:moveTo>
                  <a:pt x="4722311" y="3238798"/>
                </a:moveTo>
                <a:lnTo>
                  <a:pt x="4722369" y="3238798"/>
                </a:lnTo>
                <a:lnTo>
                  <a:pt x="4722340" y="3238809"/>
                </a:lnTo>
                <a:close/>
                <a:moveTo>
                  <a:pt x="5186294" y="3235292"/>
                </a:moveTo>
                <a:cubicBezTo>
                  <a:pt x="5190317" y="3235292"/>
                  <a:pt x="5193822" y="3236499"/>
                  <a:pt x="5196811" y="3238913"/>
                </a:cubicBezTo>
                <a:cubicBezTo>
                  <a:pt x="5199800" y="3241270"/>
                  <a:pt x="5201639" y="3244430"/>
                  <a:pt x="5202329" y="3248224"/>
                </a:cubicBezTo>
                <a:lnTo>
                  <a:pt x="5169683" y="3248224"/>
                </a:lnTo>
                <a:cubicBezTo>
                  <a:pt x="5170603" y="3244430"/>
                  <a:pt x="5172615" y="3241327"/>
                  <a:pt x="5175719" y="3238913"/>
                </a:cubicBezTo>
                <a:cubicBezTo>
                  <a:pt x="5178822" y="3236499"/>
                  <a:pt x="5182270" y="3235292"/>
                  <a:pt x="5186294" y="3235292"/>
                </a:cubicBezTo>
                <a:close/>
                <a:moveTo>
                  <a:pt x="4612882" y="3235292"/>
                </a:moveTo>
                <a:cubicBezTo>
                  <a:pt x="4616905" y="3235292"/>
                  <a:pt x="4620411" y="3236557"/>
                  <a:pt x="4623400" y="3238913"/>
                </a:cubicBezTo>
                <a:cubicBezTo>
                  <a:pt x="4626388" y="3241270"/>
                  <a:pt x="4628227" y="3244430"/>
                  <a:pt x="4628917" y="3248224"/>
                </a:cubicBezTo>
                <a:lnTo>
                  <a:pt x="4596272" y="3248224"/>
                </a:lnTo>
                <a:cubicBezTo>
                  <a:pt x="4597191" y="3244430"/>
                  <a:pt x="4599203" y="3241327"/>
                  <a:pt x="4602307" y="3238913"/>
                </a:cubicBezTo>
                <a:cubicBezTo>
                  <a:pt x="4605410" y="3236499"/>
                  <a:pt x="4608859" y="3235292"/>
                  <a:pt x="4612882" y="3235292"/>
                </a:cubicBezTo>
                <a:close/>
                <a:moveTo>
                  <a:pt x="4140968" y="3224603"/>
                </a:moveTo>
                <a:cubicBezTo>
                  <a:pt x="4161083" y="3224603"/>
                  <a:pt x="4168210" y="3243511"/>
                  <a:pt x="4168210" y="3261213"/>
                </a:cubicBezTo>
                <a:cubicBezTo>
                  <a:pt x="4168210" y="3297019"/>
                  <a:pt x="4147348" y="3299778"/>
                  <a:pt x="4140968" y="3299778"/>
                </a:cubicBezTo>
                <a:cubicBezTo>
                  <a:pt x="4121082" y="3299778"/>
                  <a:pt x="4113955" y="3279892"/>
                  <a:pt x="4113955" y="3261213"/>
                </a:cubicBezTo>
                <a:cubicBezTo>
                  <a:pt x="4113955" y="3243511"/>
                  <a:pt x="4121025" y="3224603"/>
                  <a:pt x="4140968" y="3224603"/>
                </a:cubicBezTo>
                <a:close/>
                <a:moveTo>
                  <a:pt x="4206488" y="3213682"/>
                </a:moveTo>
                <a:lnTo>
                  <a:pt x="4206488" y="3310064"/>
                </a:lnTo>
                <a:lnTo>
                  <a:pt x="4206488" y="3310122"/>
                </a:lnTo>
                <a:lnTo>
                  <a:pt x="4228557" y="3310122"/>
                </a:lnTo>
                <a:lnTo>
                  <a:pt x="4228557" y="3237821"/>
                </a:lnTo>
                <a:lnTo>
                  <a:pt x="4229534" y="3237246"/>
                </a:lnTo>
                <a:cubicBezTo>
                  <a:pt x="4236546" y="3233223"/>
                  <a:pt x="4244765" y="3229027"/>
                  <a:pt x="4252696" y="3228222"/>
                </a:cubicBezTo>
                <a:cubicBezTo>
                  <a:pt x="4253788" y="3228051"/>
                  <a:pt x="4255053" y="3228051"/>
                  <a:pt x="4256375" y="3228051"/>
                </a:cubicBezTo>
                <a:cubicBezTo>
                  <a:pt x="4258846" y="3228051"/>
                  <a:pt x="4261202" y="3228222"/>
                  <a:pt x="4262812" y="3228395"/>
                </a:cubicBezTo>
                <a:lnTo>
                  <a:pt x="4262812" y="3213739"/>
                </a:lnTo>
                <a:cubicBezTo>
                  <a:pt x="4252926" y="3214256"/>
                  <a:pt x="4240167" y="3218969"/>
                  <a:pt x="4231603" y="3225234"/>
                </a:cubicBezTo>
                <a:lnTo>
                  <a:pt x="4228557" y="3227475"/>
                </a:lnTo>
                <a:lnTo>
                  <a:pt x="4228557" y="3213682"/>
                </a:lnTo>
                <a:close/>
                <a:moveTo>
                  <a:pt x="3877568" y="3213682"/>
                </a:moveTo>
                <a:lnTo>
                  <a:pt x="3877568" y="3310064"/>
                </a:lnTo>
                <a:lnTo>
                  <a:pt x="3899580" y="3310064"/>
                </a:lnTo>
                <a:lnTo>
                  <a:pt x="3899580" y="3213682"/>
                </a:lnTo>
                <a:close/>
                <a:moveTo>
                  <a:pt x="4335113" y="3210521"/>
                </a:moveTo>
                <a:cubicBezTo>
                  <a:pt x="4325285" y="3210521"/>
                  <a:pt x="4312239" y="3216901"/>
                  <a:pt x="4304365" y="3223223"/>
                </a:cubicBezTo>
                <a:lnTo>
                  <a:pt x="4301261" y="3225752"/>
                </a:lnTo>
                <a:lnTo>
                  <a:pt x="4301261" y="3213682"/>
                </a:lnTo>
                <a:lnTo>
                  <a:pt x="4279191" y="3213682"/>
                </a:lnTo>
                <a:lnTo>
                  <a:pt x="4279191" y="3310008"/>
                </a:lnTo>
                <a:lnTo>
                  <a:pt x="4301261" y="3310008"/>
                </a:lnTo>
                <a:lnTo>
                  <a:pt x="4301261" y="3234603"/>
                </a:lnTo>
                <a:lnTo>
                  <a:pt x="4302066" y="3234028"/>
                </a:lnTo>
                <a:cubicBezTo>
                  <a:pt x="4307296" y="3230407"/>
                  <a:pt x="4315917" y="3226729"/>
                  <a:pt x="4323388" y="3226729"/>
                </a:cubicBezTo>
                <a:cubicBezTo>
                  <a:pt x="4340113" y="3226729"/>
                  <a:pt x="4340113" y="3243396"/>
                  <a:pt x="4340113" y="3251385"/>
                </a:cubicBezTo>
                <a:lnTo>
                  <a:pt x="4340113" y="3310065"/>
                </a:lnTo>
                <a:lnTo>
                  <a:pt x="4362183" y="3310065"/>
                </a:lnTo>
                <a:lnTo>
                  <a:pt x="4362183" y="3243856"/>
                </a:lnTo>
                <a:cubicBezTo>
                  <a:pt x="4362183" y="3240810"/>
                  <a:pt x="4361953" y="3238281"/>
                  <a:pt x="4361436" y="3236097"/>
                </a:cubicBezTo>
                <a:lnTo>
                  <a:pt x="4361149" y="3234775"/>
                </a:lnTo>
                <a:lnTo>
                  <a:pt x="4362298" y="3234028"/>
                </a:lnTo>
                <a:cubicBezTo>
                  <a:pt x="4369425" y="3229373"/>
                  <a:pt x="4377183" y="3226729"/>
                  <a:pt x="4383563" y="3226729"/>
                </a:cubicBezTo>
                <a:cubicBezTo>
                  <a:pt x="4401035" y="3226729"/>
                  <a:pt x="4401035" y="3245292"/>
                  <a:pt x="4401035" y="3251385"/>
                </a:cubicBezTo>
                <a:lnTo>
                  <a:pt x="4401035" y="3310065"/>
                </a:lnTo>
                <a:lnTo>
                  <a:pt x="4401092" y="3310065"/>
                </a:lnTo>
                <a:lnTo>
                  <a:pt x="4423162" y="3310065"/>
                </a:lnTo>
                <a:lnTo>
                  <a:pt x="4423162" y="3243856"/>
                </a:lnTo>
                <a:cubicBezTo>
                  <a:pt x="4423162" y="3233856"/>
                  <a:pt x="4420461" y="3210521"/>
                  <a:pt x="4395115" y="3210521"/>
                </a:cubicBezTo>
                <a:cubicBezTo>
                  <a:pt x="4386897" y="3210521"/>
                  <a:pt x="4375172" y="3215579"/>
                  <a:pt x="4361149" y="3225120"/>
                </a:cubicBezTo>
                <a:lnTo>
                  <a:pt x="4359309" y="3226384"/>
                </a:lnTo>
                <a:lnTo>
                  <a:pt x="4358332" y="3224372"/>
                </a:lnTo>
                <a:cubicBezTo>
                  <a:pt x="4353792" y="3215176"/>
                  <a:pt x="4346033" y="3210521"/>
                  <a:pt x="4335113" y="3210521"/>
                </a:cubicBezTo>
                <a:close/>
                <a:moveTo>
                  <a:pt x="3979583" y="3210521"/>
                </a:moveTo>
                <a:cubicBezTo>
                  <a:pt x="3968836" y="3210521"/>
                  <a:pt x="3954869" y="3217131"/>
                  <a:pt x="3946478" y="3223280"/>
                </a:cubicBezTo>
                <a:lnTo>
                  <a:pt x="3943432" y="3225522"/>
                </a:lnTo>
                <a:lnTo>
                  <a:pt x="3943432" y="3213682"/>
                </a:lnTo>
                <a:lnTo>
                  <a:pt x="3921362" y="3213682"/>
                </a:lnTo>
                <a:lnTo>
                  <a:pt x="3921362" y="3310065"/>
                </a:lnTo>
                <a:lnTo>
                  <a:pt x="3943432" y="3310065"/>
                </a:lnTo>
                <a:lnTo>
                  <a:pt x="3943432" y="3234545"/>
                </a:lnTo>
                <a:lnTo>
                  <a:pt x="3944409" y="3233970"/>
                </a:lnTo>
                <a:cubicBezTo>
                  <a:pt x="3950673" y="3230349"/>
                  <a:pt x="3960789" y="3226729"/>
                  <a:pt x="3969123" y="3226729"/>
                </a:cubicBezTo>
                <a:cubicBezTo>
                  <a:pt x="3985618" y="3226729"/>
                  <a:pt x="3985618" y="3243396"/>
                  <a:pt x="3985618" y="3251385"/>
                </a:cubicBezTo>
                <a:lnTo>
                  <a:pt x="3985618" y="3310065"/>
                </a:lnTo>
                <a:lnTo>
                  <a:pt x="4007630" y="3310065"/>
                </a:lnTo>
                <a:lnTo>
                  <a:pt x="4007630" y="3243856"/>
                </a:lnTo>
                <a:cubicBezTo>
                  <a:pt x="4007630" y="3233856"/>
                  <a:pt x="4004928" y="3210521"/>
                  <a:pt x="3979583" y="3210521"/>
                </a:cubicBezTo>
                <a:close/>
                <a:moveTo>
                  <a:pt x="4140968" y="3210464"/>
                </a:moveTo>
                <a:cubicBezTo>
                  <a:pt x="4108955" y="3210464"/>
                  <a:pt x="4092058" y="3227763"/>
                  <a:pt x="4092058" y="3260753"/>
                </a:cubicBezTo>
                <a:cubicBezTo>
                  <a:pt x="4092058" y="3293743"/>
                  <a:pt x="4109875" y="3312652"/>
                  <a:pt x="4140968" y="3312652"/>
                </a:cubicBezTo>
                <a:cubicBezTo>
                  <a:pt x="4172521" y="3312652"/>
                  <a:pt x="4189878" y="3292708"/>
                  <a:pt x="4189878" y="3260753"/>
                </a:cubicBezTo>
                <a:cubicBezTo>
                  <a:pt x="4189878" y="3228798"/>
                  <a:pt x="4172981" y="3210464"/>
                  <a:pt x="4140968" y="3210464"/>
                </a:cubicBezTo>
                <a:close/>
                <a:moveTo>
                  <a:pt x="4483624" y="3210406"/>
                </a:moveTo>
                <a:cubicBezTo>
                  <a:pt x="4472532" y="3210406"/>
                  <a:pt x="4461152" y="3213740"/>
                  <a:pt x="4450692" y="3220119"/>
                </a:cubicBezTo>
                <a:lnTo>
                  <a:pt x="4450692" y="3227591"/>
                </a:lnTo>
                <a:cubicBezTo>
                  <a:pt x="4461209" y="3224430"/>
                  <a:pt x="4471440" y="3223740"/>
                  <a:pt x="4478394" y="3223740"/>
                </a:cubicBezTo>
                <a:cubicBezTo>
                  <a:pt x="4489084" y="3223740"/>
                  <a:pt x="4499946" y="3229660"/>
                  <a:pt x="4499946" y="3242821"/>
                </a:cubicBezTo>
                <a:lnTo>
                  <a:pt x="4499946" y="3250695"/>
                </a:lnTo>
                <a:lnTo>
                  <a:pt x="4498107" y="3250695"/>
                </a:lnTo>
                <a:cubicBezTo>
                  <a:pt x="4469255" y="3251902"/>
                  <a:pt x="4439772" y="3257017"/>
                  <a:pt x="4439772" y="3286271"/>
                </a:cubicBezTo>
                <a:cubicBezTo>
                  <a:pt x="4439772" y="3303570"/>
                  <a:pt x="4453852" y="3312651"/>
                  <a:pt x="4467819" y="3312651"/>
                </a:cubicBezTo>
                <a:lnTo>
                  <a:pt x="4467819" y="3312536"/>
                </a:lnTo>
                <a:cubicBezTo>
                  <a:pt x="4478681" y="3312536"/>
                  <a:pt x="4491153" y="3305697"/>
                  <a:pt x="4498165" y="3295984"/>
                </a:cubicBezTo>
                <a:lnTo>
                  <a:pt x="4501670" y="3291156"/>
                </a:lnTo>
                <a:lnTo>
                  <a:pt x="4501670" y="3309950"/>
                </a:lnTo>
                <a:lnTo>
                  <a:pt x="4521211" y="3309950"/>
                </a:lnTo>
                <a:lnTo>
                  <a:pt x="4521211" y="3239948"/>
                </a:lnTo>
                <a:cubicBezTo>
                  <a:pt x="4521211" y="3218165"/>
                  <a:pt x="4501786" y="3210406"/>
                  <a:pt x="4483624" y="3210406"/>
                </a:cubicBezTo>
                <a:close/>
                <a:moveTo>
                  <a:pt x="5185776" y="3208969"/>
                </a:moveTo>
                <a:cubicBezTo>
                  <a:pt x="5170431" y="3208969"/>
                  <a:pt x="5158074" y="3213912"/>
                  <a:pt x="5148591" y="3223683"/>
                </a:cubicBezTo>
                <a:cubicBezTo>
                  <a:pt x="5139108" y="3233511"/>
                  <a:pt x="5134395" y="3246672"/>
                  <a:pt x="5134395" y="3261500"/>
                </a:cubicBezTo>
                <a:cubicBezTo>
                  <a:pt x="5134395" y="3276328"/>
                  <a:pt x="5139453" y="3288628"/>
                  <a:pt x="5149511" y="3298398"/>
                </a:cubicBezTo>
                <a:cubicBezTo>
                  <a:pt x="5159568" y="3308169"/>
                  <a:pt x="5172500" y="3313054"/>
                  <a:pt x="5188190" y="3313054"/>
                </a:cubicBezTo>
                <a:cubicBezTo>
                  <a:pt x="5197501" y="3313054"/>
                  <a:pt x="5206065" y="3311329"/>
                  <a:pt x="5213881" y="3307881"/>
                </a:cubicBezTo>
                <a:cubicBezTo>
                  <a:pt x="5221697" y="3304432"/>
                  <a:pt x="5227559" y="3299834"/>
                  <a:pt x="5231525" y="3294087"/>
                </a:cubicBezTo>
                <a:lnTo>
                  <a:pt x="5231468" y="3294030"/>
                </a:lnTo>
                <a:cubicBezTo>
                  <a:pt x="5232273" y="3292938"/>
                  <a:pt x="5232617" y="3291731"/>
                  <a:pt x="5232445" y="3290524"/>
                </a:cubicBezTo>
                <a:cubicBezTo>
                  <a:pt x="5232273" y="3289317"/>
                  <a:pt x="5231583" y="3288340"/>
                  <a:pt x="5230433" y="3287593"/>
                </a:cubicBezTo>
                <a:lnTo>
                  <a:pt x="5213823" y="3276673"/>
                </a:lnTo>
                <a:cubicBezTo>
                  <a:pt x="5212502" y="3275811"/>
                  <a:pt x="5211180" y="3275466"/>
                  <a:pt x="5209915" y="3275581"/>
                </a:cubicBezTo>
                <a:cubicBezTo>
                  <a:pt x="5208651" y="3275696"/>
                  <a:pt x="5207386" y="3276385"/>
                  <a:pt x="5206237" y="3277535"/>
                </a:cubicBezTo>
                <a:cubicBezTo>
                  <a:pt x="5203593" y="3280179"/>
                  <a:pt x="5200834" y="3282133"/>
                  <a:pt x="5197961" y="3283339"/>
                </a:cubicBezTo>
                <a:cubicBezTo>
                  <a:pt x="5195087" y="3284547"/>
                  <a:pt x="5191983" y="3285179"/>
                  <a:pt x="5188593" y="3285179"/>
                </a:cubicBezTo>
                <a:cubicBezTo>
                  <a:pt x="5183535" y="3285179"/>
                  <a:pt x="5179225" y="3283857"/>
                  <a:pt x="5175661" y="3281213"/>
                </a:cubicBezTo>
                <a:cubicBezTo>
                  <a:pt x="5172098" y="3278570"/>
                  <a:pt x="5169856" y="3274949"/>
                  <a:pt x="5168937" y="3270408"/>
                </a:cubicBezTo>
                <a:lnTo>
                  <a:pt x="5230318" y="3270408"/>
                </a:lnTo>
                <a:cubicBezTo>
                  <a:pt x="5232043" y="3270408"/>
                  <a:pt x="5233364" y="3269718"/>
                  <a:pt x="5234284" y="3268454"/>
                </a:cubicBezTo>
                <a:cubicBezTo>
                  <a:pt x="5235203" y="3267190"/>
                  <a:pt x="5235663" y="3265466"/>
                  <a:pt x="5235663" y="3263281"/>
                </a:cubicBezTo>
                <a:lnTo>
                  <a:pt x="5235663" y="3257649"/>
                </a:lnTo>
                <a:cubicBezTo>
                  <a:pt x="5235663" y="3243970"/>
                  <a:pt x="5231065" y="3232418"/>
                  <a:pt x="5221812" y="3223050"/>
                </a:cubicBezTo>
                <a:cubicBezTo>
                  <a:pt x="5212559" y="3213682"/>
                  <a:pt x="5201122" y="3208969"/>
                  <a:pt x="5185776" y="3208969"/>
                </a:cubicBezTo>
                <a:close/>
                <a:moveTo>
                  <a:pt x="4948641" y="3208969"/>
                </a:moveTo>
                <a:cubicBezTo>
                  <a:pt x="4934560" y="3208969"/>
                  <a:pt x="4922778" y="3213970"/>
                  <a:pt x="4913180" y="3224027"/>
                </a:cubicBezTo>
                <a:cubicBezTo>
                  <a:pt x="4903582" y="3234028"/>
                  <a:pt x="4898812" y="3246385"/>
                  <a:pt x="4898812" y="3260983"/>
                </a:cubicBezTo>
                <a:cubicBezTo>
                  <a:pt x="4898812" y="3275581"/>
                  <a:pt x="4903582" y="3287880"/>
                  <a:pt x="4913180" y="3297938"/>
                </a:cubicBezTo>
                <a:cubicBezTo>
                  <a:pt x="4922778" y="3307996"/>
                  <a:pt x="4934618" y="3312996"/>
                  <a:pt x="4948641" y="3312996"/>
                </a:cubicBezTo>
                <a:cubicBezTo>
                  <a:pt x="4953354" y="3312996"/>
                  <a:pt x="4957779" y="3312249"/>
                  <a:pt x="4961803" y="3310697"/>
                </a:cubicBezTo>
                <a:cubicBezTo>
                  <a:pt x="4965826" y="3309145"/>
                  <a:pt x="4969446" y="3306846"/>
                  <a:pt x="4972665" y="3303743"/>
                </a:cubicBezTo>
                <a:lnTo>
                  <a:pt x="4972665" y="3305410"/>
                </a:lnTo>
                <a:cubicBezTo>
                  <a:pt x="4972665" y="3306731"/>
                  <a:pt x="4973125" y="3307823"/>
                  <a:pt x="4974101" y="3308743"/>
                </a:cubicBezTo>
                <a:cubicBezTo>
                  <a:pt x="4975079" y="3309663"/>
                  <a:pt x="4976171" y="3310122"/>
                  <a:pt x="4977493" y="3310122"/>
                </a:cubicBezTo>
                <a:lnTo>
                  <a:pt x="5002551" y="3310122"/>
                </a:lnTo>
                <a:cubicBezTo>
                  <a:pt x="5003816" y="3310122"/>
                  <a:pt x="5004850" y="3309663"/>
                  <a:pt x="5005769" y="3308743"/>
                </a:cubicBezTo>
                <a:cubicBezTo>
                  <a:pt x="5006632" y="3307823"/>
                  <a:pt x="5007091" y="3306731"/>
                  <a:pt x="5007091" y="3305410"/>
                </a:cubicBezTo>
                <a:lnTo>
                  <a:pt x="5007091" y="3216326"/>
                </a:lnTo>
                <a:cubicBezTo>
                  <a:pt x="5007091" y="3214947"/>
                  <a:pt x="5006632" y="3213854"/>
                  <a:pt x="5005769" y="3212993"/>
                </a:cubicBezTo>
                <a:cubicBezTo>
                  <a:pt x="5004907" y="3212131"/>
                  <a:pt x="5003816" y="3211671"/>
                  <a:pt x="5002436" y="3211671"/>
                </a:cubicBezTo>
                <a:lnTo>
                  <a:pt x="4977321" y="3211671"/>
                </a:lnTo>
                <a:cubicBezTo>
                  <a:pt x="4975941" y="3211671"/>
                  <a:pt x="4974906" y="3212131"/>
                  <a:pt x="4973987" y="3212993"/>
                </a:cubicBezTo>
                <a:cubicBezTo>
                  <a:pt x="4973067" y="3213854"/>
                  <a:pt x="4972665" y="3214947"/>
                  <a:pt x="4972665" y="3216326"/>
                </a:cubicBezTo>
                <a:lnTo>
                  <a:pt x="4972665" y="3218108"/>
                </a:lnTo>
                <a:cubicBezTo>
                  <a:pt x="4969446" y="3215119"/>
                  <a:pt x="4965826" y="3212820"/>
                  <a:pt x="4961803" y="3211268"/>
                </a:cubicBezTo>
                <a:cubicBezTo>
                  <a:pt x="4957779" y="3209716"/>
                  <a:pt x="4953412" y="3208969"/>
                  <a:pt x="4948641" y="3208969"/>
                </a:cubicBezTo>
                <a:close/>
                <a:moveTo>
                  <a:pt x="4734898" y="3208969"/>
                </a:moveTo>
                <a:cubicBezTo>
                  <a:pt x="4728633" y="3208969"/>
                  <a:pt x="4723058" y="3210176"/>
                  <a:pt x="4718231" y="3212648"/>
                </a:cubicBezTo>
                <a:cubicBezTo>
                  <a:pt x="4713403" y="3215119"/>
                  <a:pt x="4709437" y="3218682"/>
                  <a:pt x="4706276" y="3223453"/>
                </a:cubicBezTo>
                <a:lnTo>
                  <a:pt x="4706276" y="3216326"/>
                </a:lnTo>
                <a:cubicBezTo>
                  <a:pt x="4706276" y="3214947"/>
                  <a:pt x="4705816" y="3213854"/>
                  <a:pt x="4704954" y="3212993"/>
                </a:cubicBezTo>
                <a:cubicBezTo>
                  <a:pt x="4704092" y="3212131"/>
                  <a:pt x="4703000" y="3211671"/>
                  <a:pt x="4701621" y="3211671"/>
                </a:cubicBezTo>
                <a:lnTo>
                  <a:pt x="4676505" y="3211671"/>
                </a:lnTo>
                <a:cubicBezTo>
                  <a:pt x="4675125" y="3211671"/>
                  <a:pt x="4674034" y="3212131"/>
                  <a:pt x="4673171" y="3212993"/>
                </a:cubicBezTo>
                <a:cubicBezTo>
                  <a:pt x="4672309" y="3213854"/>
                  <a:pt x="4671849" y="3214947"/>
                  <a:pt x="4671849" y="3216326"/>
                </a:cubicBezTo>
                <a:lnTo>
                  <a:pt x="4671849" y="3305524"/>
                </a:lnTo>
                <a:cubicBezTo>
                  <a:pt x="4671849" y="3306904"/>
                  <a:pt x="4672309" y="3307996"/>
                  <a:pt x="4673171" y="3308858"/>
                </a:cubicBezTo>
                <a:cubicBezTo>
                  <a:pt x="4674034" y="3309778"/>
                  <a:pt x="4675125" y="3310180"/>
                  <a:pt x="4676505" y="3310180"/>
                </a:cubicBezTo>
                <a:lnTo>
                  <a:pt x="4701621" y="3310180"/>
                </a:lnTo>
                <a:cubicBezTo>
                  <a:pt x="4703000" y="3310180"/>
                  <a:pt x="4704092" y="3309720"/>
                  <a:pt x="4704954" y="3308858"/>
                </a:cubicBezTo>
                <a:cubicBezTo>
                  <a:pt x="4705816" y="3307996"/>
                  <a:pt x="4706276" y="3306904"/>
                  <a:pt x="4706276" y="3305524"/>
                </a:cubicBezTo>
                <a:lnTo>
                  <a:pt x="4706276" y="3254948"/>
                </a:lnTo>
                <a:cubicBezTo>
                  <a:pt x="4706276" y="3250006"/>
                  <a:pt x="4707770" y="3246097"/>
                  <a:pt x="4710816" y="3243166"/>
                </a:cubicBezTo>
                <a:lnTo>
                  <a:pt x="4722340" y="3238809"/>
                </a:lnTo>
                <a:lnTo>
                  <a:pt x="4733748" y="3243166"/>
                </a:lnTo>
                <a:cubicBezTo>
                  <a:pt x="4736679" y="3246097"/>
                  <a:pt x="4738174" y="3250006"/>
                  <a:pt x="4738174" y="3254948"/>
                </a:cubicBezTo>
                <a:lnTo>
                  <a:pt x="4738174" y="3305582"/>
                </a:lnTo>
                <a:cubicBezTo>
                  <a:pt x="4738174" y="3306961"/>
                  <a:pt x="4738634" y="3308053"/>
                  <a:pt x="4739495" y="3308916"/>
                </a:cubicBezTo>
                <a:cubicBezTo>
                  <a:pt x="4740358" y="3309835"/>
                  <a:pt x="4741450" y="3310238"/>
                  <a:pt x="4742829" y="3310238"/>
                </a:cubicBezTo>
                <a:lnTo>
                  <a:pt x="4767945" y="3310238"/>
                </a:lnTo>
                <a:cubicBezTo>
                  <a:pt x="4769324" y="3310238"/>
                  <a:pt x="4770416" y="3309778"/>
                  <a:pt x="4771279" y="3308916"/>
                </a:cubicBezTo>
                <a:cubicBezTo>
                  <a:pt x="4772140" y="3308053"/>
                  <a:pt x="4772600" y="3306961"/>
                  <a:pt x="4772600" y="3305582"/>
                </a:cubicBezTo>
                <a:lnTo>
                  <a:pt x="4772600" y="3252132"/>
                </a:lnTo>
                <a:cubicBezTo>
                  <a:pt x="4772600" y="3238051"/>
                  <a:pt x="4769440" y="3227361"/>
                  <a:pt x="4763060" y="3220004"/>
                </a:cubicBezTo>
                <a:cubicBezTo>
                  <a:pt x="4756680" y="3212648"/>
                  <a:pt x="4747255" y="3208969"/>
                  <a:pt x="4734898" y="3208969"/>
                </a:cubicBezTo>
                <a:close/>
                <a:moveTo>
                  <a:pt x="4612364" y="3208969"/>
                </a:moveTo>
                <a:cubicBezTo>
                  <a:pt x="4597019" y="3208969"/>
                  <a:pt x="4584663" y="3213854"/>
                  <a:pt x="4575179" y="3223683"/>
                </a:cubicBezTo>
                <a:cubicBezTo>
                  <a:pt x="4565696" y="3233511"/>
                  <a:pt x="4560983" y="3246672"/>
                  <a:pt x="4560983" y="3261500"/>
                </a:cubicBezTo>
                <a:cubicBezTo>
                  <a:pt x="4560983" y="3276328"/>
                  <a:pt x="4566041" y="3288628"/>
                  <a:pt x="4576099" y="3298398"/>
                </a:cubicBezTo>
                <a:cubicBezTo>
                  <a:pt x="4586157" y="3308169"/>
                  <a:pt x="4599088" y="3313054"/>
                  <a:pt x="4614779" y="3313054"/>
                </a:cubicBezTo>
                <a:cubicBezTo>
                  <a:pt x="4624089" y="3313054"/>
                  <a:pt x="4632653" y="3311329"/>
                  <a:pt x="4640469" y="3307881"/>
                </a:cubicBezTo>
                <a:cubicBezTo>
                  <a:pt x="4648286" y="3304432"/>
                  <a:pt x="4654148" y="3299834"/>
                  <a:pt x="4658113" y="3294087"/>
                </a:cubicBezTo>
                <a:lnTo>
                  <a:pt x="4658056" y="3294030"/>
                </a:lnTo>
                <a:cubicBezTo>
                  <a:pt x="4658861" y="3292938"/>
                  <a:pt x="4659205" y="3291731"/>
                  <a:pt x="4659033" y="3290524"/>
                </a:cubicBezTo>
                <a:cubicBezTo>
                  <a:pt x="4658861" y="3289317"/>
                  <a:pt x="4658171" y="3288340"/>
                  <a:pt x="4657022" y="3287593"/>
                </a:cubicBezTo>
                <a:lnTo>
                  <a:pt x="4640411" y="3276673"/>
                </a:lnTo>
                <a:cubicBezTo>
                  <a:pt x="4639090" y="3275811"/>
                  <a:pt x="4637768" y="3275466"/>
                  <a:pt x="4636503" y="3275581"/>
                </a:cubicBezTo>
                <a:cubicBezTo>
                  <a:pt x="4635239" y="3275696"/>
                  <a:pt x="4633974" y="3276385"/>
                  <a:pt x="4632825" y="3277535"/>
                </a:cubicBezTo>
                <a:cubicBezTo>
                  <a:pt x="4630181" y="3280179"/>
                  <a:pt x="4627423" y="3282133"/>
                  <a:pt x="4624549" y="3283339"/>
                </a:cubicBezTo>
                <a:cubicBezTo>
                  <a:pt x="4621675" y="3284547"/>
                  <a:pt x="4618572" y="3285179"/>
                  <a:pt x="4615181" y="3285179"/>
                </a:cubicBezTo>
                <a:cubicBezTo>
                  <a:pt x="4610123" y="3285179"/>
                  <a:pt x="4605813" y="3283857"/>
                  <a:pt x="4602250" y="3281213"/>
                </a:cubicBezTo>
                <a:cubicBezTo>
                  <a:pt x="4598686" y="3278570"/>
                  <a:pt x="4596444" y="3274949"/>
                  <a:pt x="4595525" y="3270408"/>
                </a:cubicBezTo>
                <a:lnTo>
                  <a:pt x="4656906" y="3270408"/>
                </a:lnTo>
                <a:cubicBezTo>
                  <a:pt x="4658631" y="3270408"/>
                  <a:pt x="4659953" y="3269718"/>
                  <a:pt x="4660872" y="3268454"/>
                </a:cubicBezTo>
                <a:cubicBezTo>
                  <a:pt x="4661791" y="3267190"/>
                  <a:pt x="4662251" y="3265466"/>
                  <a:pt x="4662251" y="3263281"/>
                </a:cubicBezTo>
                <a:lnTo>
                  <a:pt x="4662251" y="3257649"/>
                </a:lnTo>
                <a:cubicBezTo>
                  <a:pt x="4662251" y="3243970"/>
                  <a:pt x="4657653" y="3232418"/>
                  <a:pt x="4648400" y="3223050"/>
                </a:cubicBezTo>
                <a:cubicBezTo>
                  <a:pt x="4639147" y="3213682"/>
                  <a:pt x="4627710" y="3208969"/>
                  <a:pt x="4612364" y="3208969"/>
                </a:cubicBezTo>
                <a:close/>
                <a:moveTo>
                  <a:pt x="5064853" y="3208854"/>
                </a:moveTo>
                <a:cubicBezTo>
                  <a:pt x="5051289" y="3208854"/>
                  <a:pt x="5039852" y="3213739"/>
                  <a:pt x="5030541" y="3223510"/>
                </a:cubicBezTo>
                <a:cubicBezTo>
                  <a:pt x="5021230" y="3233223"/>
                  <a:pt x="5016575" y="3245694"/>
                  <a:pt x="5016575" y="3260867"/>
                </a:cubicBezTo>
                <a:cubicBezTo>
                  <a:pt x="5016575" y="3276040"/>
                  <a:pt x="5021230" y="3288512"/>
                  <a:pt x="5030541" y="3298283"/>
                </a:cubicBezTo>
                <a:cubicBezTo>
                  <a:pt x="5039852" y="3308053"/>
                  <a:pt x="5051289" y="3312938"/>
                  <a:pt x="5064853" y="3312938"/>
                </a:cubicBezTo>
                <a:cubicBezTo>
                  <a:pt x="5070083" y="3312938"/>
                  <a:pt x="5074968" y="3312019"/>
                  <a:pt x="5079509" y="3310180"/>
                </a:cubicBezTo>
                <a:cubicBezTo>
                  <a:pt x="5084049" y="3308340"/>
                  <a:pt x="5087669" y="3305869"/>
                  <a:pt x="5090371" y="3302708"/>
                </a:cubicBezTo>
                <a:lnTo>
                  <a:pt x="5090371" y="3307076"/>
                </a:lnTo>
                <a:cubicBezTo>
                  <a:pt x="5090371" y="3313628"/>
                  <a:pt x="5088532" y="3318628"/>
                  <a:pt x="5084796" y="3322134"/>
                </a:cubicBezTo>
                <a:cubicBezTo>
                  <a:pt x="5081118" y="3325640"/>
                  <a:pt x="5075772" y="3327422"/>
                  <a:pt x="5068875" y="3327422"/>
                </a:cubicBezTo>
                <a:cubicBezTo>
                  <a:pt x="5065083" y="3327422"/>
                  <a:pt x="5061519" y="3326675"/>
                  <a:pt x="5058129" y="3325180"/>
                </a:cubicBezTo>
                <a:cubicBezTo>
                  <a:pt x="5054737" y="3323686"/>
                  <a:pt x="5051404" y="3321387"/>
                  <a:pt x="5048128" y="3318226"/>
                </a:cubicBezTo>
                <a:cubicBezTo>
                  <a:pt x="5047036" y="3317306"/>
                  <a:pt x="5045886" y="3316789"/>
                  <a:pt x="5044507" y="3316789"/>
                </a:cubicBezTo>
                <a:cubicBezTo>
                  <a:pt x="5043127" y="3316731"/>
                  <a:pt x="5041806" y="3317191"/>
                  <a:pt x="5040427" y="3318111"/>
                </a:cubicBezTo>
                <a:lnTo>
                  <a:pt x="5022955" y="3329778"/>
                </a:lnTo>
                <a:cubicBezTo>
                  <a:pt x="5020943" y="3331043"/>
                  <a:pt x="5019794" y="3332537"/>
                  <a:pt x="5019506" y="3334261"/>
                </a:cubicBezTo>
                <a:cubicBezTo>
                  <a:pt x="5019161" y="3335928"/>
                  <a:pt x="5019678" y="3337537"/>
                  <a:pt x="5021058" y="3339089"/>
                </a:cubicBezTo>
                <a:cubicBezTo>
                  <a:pt x="5025943" y="3344778"/>
                  <a:pt x="5032610" y="3349319"/>
                  <a:pt x="5041174" y="3352653"/>
                </a:cubicBezTo>
                <a:cubicBezTo>
                  <a:pt x="5049680" y="3355986"/>
                  <a:pt x="5058875" y="3357652"/>
                  <a:pt x="5068761" y="3357652"/>
                </a:cubicBezTo>
                <a:cubicBezTo>
                  <a:pt x="5085428" y="3357652"/>
                  <a:pt x="5098934" y="3353170"/>
                  <a:pt x="5109222" y="3344089"/>
                </a:cubicBezTo>
                <a:cubicBezTo>
                  <a:pt x="5119510" y="3335008"/>
                  <a:pt x="5124682" y="3322709"/>
                  <a:pt x="5124682" y="3307191"/>
                </a:cubicBezTo>
                <a:lnTo>
                  <a:pt x="5124682" y="3216153"/>
                </a:lnTo>
                <a:cubicBezTo>
                  <a:pt x="5124682" y="3214946"/>
                  <a:pt x="5124280" y="3213912"/>
                  <a:pt x="5123360" y="3212992"/>
                </a:cubicBezTo>
                <a:cubicBezTo>
                  <a:pt x="5122499" y="3212130"/>
                  <a:pt x="5121407" y="3211670"/>
                  <a:pt x="5120085" y="3211670"/>
                </a:cubicBezTo>
                <a:lnTo>
                  <a:pt x="5095601" y="3211670"/>
                </a:lnTo>
                <a:cubicBezTo>
                  <a:pt x="5094394" y="3211670"/>
                  <a:pt x="5093359" y="3212073"/>
                  <a:pt x="5092440" y="3212992"/>
                </a:cubicBezTo>
                <a:cubicBezTo>
                  <a:pt x="5091578" y="3213854"/>
                  <a:pt x="5091118" y="3214946"/>
                  <a:pt x="5091118" y="3216153"/>
                </a:cubicBezTo>
                <a:lnTo>
                  <a:pt x="5091118" y="3219085"/>
                </a:lnTo>
                <a:cubicBezTo>
                  <a:pt x="5088762" y="3215981"/>
                  <a:pt x="5085256" y="3213452"/>
                  <a:pt x="5080600" y="3211613"/>
                </a:cubicBezTo>
                <a:cubicBezTo>
                  <a:pt x="5075945" y="3209774"/>
                  <a:pt x="5070715" y="3208854"/>
                  <a:pt x="5064853" y="3208854"/>
                </a:cubicBezTo>
                <a:close/>
                <a:moveTo>
                  <a:pt x="4829442" y="3208854"/>
                </a:moveTo>
                <a:cubicBezTo>
                  <a:pt x="4815878" y="3208854"/>
                  <a:pt x="4804441" y="3213739"/>
                  <a:pt x="4795130" y="3223510"/>
                </a:cubicBezTo>
                <a:cubicBezTo>
                  <a:pt x="4785819" y="3233223"/>
                  <a:pt x="4781164" y="3245694"/>
                  <a:pt x="4781164" y="3260867"/>
                </a:cubicBezTo>
                <a:cubicBezTo>
                  <a:pt x="4781164" y="3276040"/>
                  <a:pt x="4785819" y="3288512"/>
                  <a:pt x="4795130" y="3298283"/>
                </a:cubicBezTo>
                <a:cubicBezTo>
                  <a:pt x="4804441" y="3308053"/>
                  <a:pt x="4815878" y="3312938"/>
                  <a:pt x="4829442" y="3312938"/>
                </a:cubicBezTo>
                <a:cubicBezTo>
                  <a:pt x="4834672" y="3312938"/>
                  <a:pt x="4839557" y="3312019"/>
                  <a:pt x="4844098" y="3310180"/>
                </a:cubicBezTo>
                <a:cubicBezTo>
                  <a:pt x="4848638" y="3308340"/>
                  <a:pt x="4852259" y="3305869"/>
                  <a:pt x="4854960" y="3302708"/>
                </a:cubicBezTo>
                <a:lnTo>
                  <a:pt x="4854960" y="3307076"/>
                </a:lnTo>
                <a:cubicBezTo>
                  <a:pt x="4854960" y="3313628"/>
                  <a:pt x="4853121" y="3318628"/>
                  <a:pt x="4849385" y="3322134"/>
                </a:cubicBezTo>
                <a:cubicBezTo>
                  <a:pt x="4845707" y="3325640"/>
                  <a:pt x="4840362" y="3327422"/>
                  <a:pt x="4833465" y="3327422"/>
                </a:cubicBezTo>
                <a:cubicBezTo>
                  <a:pt x="4829672" y="3327422"/>
                  <a:pt x="4826108" y="3326675"/>
                  <a:pt x="4822717" y="3325180"/>
                </a:cubicBezTo>
                <a:cubicBezTo>
                  <a:pt x="4819326" y="3323686"/>
                  <a:pt x="4815993" y="3321387"/>
                  <a:pt x="4812717" y="3318226"/>
                </a:cubicBezTo>
                <a:cubicBezTo>
                  <a:pt x="4811625" y="3317306"/>
                  <a:pt x="4810476" y="3316789"/>
                  <a:pt x="4809097" y="3316789"/>
                </a:cubicBezTo>
                <a:cubicBezTo>
                  <a:pt x="4807717" y="3316731"/>
                  <a:pt x="4806395" y="3317191"/>
                  <a:pt x="4805016" y="3318111"/>
                </a:cubicBezTo>
                <a:lnTo>
                  <a:pt x="4787544" y="3329778"/>
                </a:lnTo>
                <a:cubicBezTo>
                  <a:pt x="4785532" y="3331043"/>
                  <a:pt x="4784383" y="3332537"/>
                  <a:pt x="4784095" y="3334261"/>
                </a:cubicBezTo>
                <a:cubicBezTo>
                  <a:pt x="4783750" y="3335928"/>
                  <a:pt x="4784267" y="3337537"/>
                  <a:pt x="4785647" y="3339089"/>
                </a:cubicBezTo>
                <a:cubicBezTo>
                  <a:pt x="4790532" y="3344778"/>
                  <a:pt x="4797199" y="3349319"/>
                  <a:pt x="4805763" y="3352653"/>
                </a:cubicBezTo>
                <a:cubicBezTo>
                  <a:pt x="4814269" y="3355986"/>
                  <a:pt x="4823465" y="3357652"/>
                  <a:pt x="4833350" y="3357652"/>
                </a:cubicBezTo>
                <a:cubicBezTo>
                  <a:pt x="4850017" y="3357652"/>
                  <a:pt x="4863523" y="3353170"/>
                  <a:pt x="4873811" y="3344089"/>
                </a:cubicBezTo>
                <a:cubicBezTo>
                  <a:pt x="4884099" y="3335008"/>
                  <a:pt x="4889271" y="3322709"/>
                  <a:pt x="4889271" y="3307191"/>
                </a:cubicBezTo>
                <a:lnTo>
                  <a:pt x="4889271" y="3216153"/>
                </a:lnTo>
                <a:cubicBezTo>
                  <a:pt x="4889271" y="3214946"/>
                  <a:pt x="4888869" y="3213912"/>
                  <a:pt x="4887950" y="3212992"/>
                </a:cubicBezTo>
                <a:cubicBezTo>
                  <a:pt x="4887088" y="3212130"/>
                  <a:pt x="4885996" y="3211670"/>
                  <a:pt x="4884673" y="3211670"/>
                </a:cubicBezTo>
                <a:lnTo>
                  <a:pt x="4860190" y="3211670"/>
                </a:lnTo>
                <a:cubicBezTo>
                  <a:pt x="4858983" y="3211670"/>
                  <a:pt x="4857949" y="3212073"/>
                  <a:pt x="4857029" y="3212992"/>
                </a:cubicBezTo>
                <a:cubicBezTo>
                  <a:pt x="4856167" y="3213854"/>
                  <a:pt x="4855707" y="3214946"/>
                  <a:pt x="4855707" y="3216153"/>
                </a:cubicBezTo>
                <a:lnTo>
                  <a:pt x="4855707" y="3219085"/>
                </a:lnTo>
                <a:cubicBezTo>
                  <a:pt x="4853351" y="3215981"/>
                  <a:pt x="4849845" y="3213452"/>
                  <a:pt x="4845189" y="3211613"/>
                </a:cubicBezTo>
                <a:cubicBezTo>
                  <a:pt x="4840534" y="3209774"/>
                  <a:pt x="4835304" y="3208854"/>
                  <a:pt x="4829442" y="3208854"/>
                </a:cubicBezTo>
                <a:close/>
                <a:moveTo>
                  <a:pt x="3888660" y="3176439"/>
                </a:moveTo>
                <a:cubicBezTo>
                  <a:pt x="3882108" y="3176439"/>
                  <a:pt x="3876763" y="3181899"/>
                  <a:pt x="3876763" y="3188509"/>
                </a:cubicBezTo>
                <a:cubicBezTo>
                  <a:pt x="3876763" y="3195118"/>
                  <a:pt x="3882108" y="3200521"/>
                  <a:pt x="3888660" y="3200521"/>
                </a:cubicBezTo>
                <a:lnTo>
                  <a:pt x="3888660" y="3200463"/>
                </a:lnTo>
                <a:cubicBezTo>
                  <a:pt x="3895212" y="3200463"/>
                  <a:pt x="3900557" y="3195061"/>
                  <a:pt x="3900557" y="3188451"/>
                </a:cubicBezTo>
                <a:cubicBezTo>
                  <a:pt x="3900557" y="3181842"/>
                  <a:pt x="3895212" y="3176439"/>
                  <a:pt x="3888660" y="3176439"/>
                </a:cubicBezTo>
                <a:close/>
                <a:moveTo>
                  <a:pt x="4065965" y="3176267"/>
                </a:moveTo>
                <a:cubicBezTo>
                  <a:pt x="4039355" y="3176267"/>
                  <a:pt x="4035390" y="3198510"/>
                  <a:pt x="4035390" y="3211786"/>
                </a:cubicBezTo>
                <a:lnTo>
                  <a:pt x="4035390" y="3213682"/>
                </a:lnTo>
                <a:lnTo>
                  <a:pt x="4023435" y="3213682"/>
                </a:lnTo>
                <a:lnTo>
                  <a:pt x="4023435" y="3227304"/>
                </a:lnTo>
                <a:lnTo>
                  <a:pt x="4035390" y="3227304"/>
                </a:lnTo>
                <a:lnTo>
                  <a:pt x="4035562" y="3310065"/>
                </a:lnTo>
                <a:lnTo>
                  <a:pt x="4057804" y="3310065"/>
                </a:lnTo>
                <a:lnTo>
                  <a:pt x="4057804" y="3227304"/>
                </a:lnTo>
                <a:lnTo>
                  <a:pt x="4084874" y="3227304"/>
                </a:lnTo>
                <a:lnTo>
                  <a:pt x="4084874" y="3213682"/>
                </a:lnTo>
                <a:lnTo>
                  <a:pt x="4057632" y="3213682"/>
                </a:lnTo>
                <a:lnTo>
                  <a:pt x="4057632" y="3211786"/>
                </a:lnTo>
                <a:cubicBezTo>
                  <a:pt x="4057632" y="3200291"/>
                  <a:pt x="4059931" y="3188567"/>
                  <a:pt x="4076885" y="3188567"/>
                </a:cubicBezTo>
                <a:cubicBezTo>
                  <a:pt x="4079357" y="3188567"/>
                  <a:pt x="4082001" y="3188739"/>
                  <a:pt x="4084874" y="3189084"/>
                </a:cubicBezTo>
                <a:lnTo>
                  <a:pt x="4084874" y="3180980"/>
                </a:lnTo>
                <a:cubicBezTo>
                  <a:pt x="4078552" y="3177877"/>
                  <a:pt x="4072173" y="3176267"/>
                  <a:pt x="4065965" y="3176267"/>
                </a:cubicBezTo>
                <a:close/>
                <a:moveTo>
                  <a:pt x="0" y="0"/>
                </a:moveTo>
                <a:lnTo>
                  <a:pt x="5486402" y="0"/>
                </a:lnTo>
                <a:lnTo>
                  <a:pt x="5486402" y="3435401"/>
                </a:lnTo>
                <a:lnTo>
                  <a:pt x="0" y="3435401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DE84D-8502-E721-67D6-00F7B98F43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066263B-2E8B-624D-6112-F82B2F5AA4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4" y="1603723"/>
            <a:ext cx="5858792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BFF639-2574-BD37-F3A5-299811992B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6" y="392370"/>
            <a:ext cx="58587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3F94A41-ED5F-4F57-3A8E-62640FD72A69}"/>
              </a:ext>
            </a:extLst>
          </p:cNvPr>
          <p:cNvSpPr/>
          <p:nvPr userDrawn="1"/>
        </p:nvSpPr>
        <p:spPr>
          <a:xfrm>
            <a:off x="10582362" y="6598865"/>
            <a:ext cx="1358900" cy="181385"/>
          </a:xfrm>
          <a:custGeom>
            <a:avLst/>
            <a:gdLst>
              <a:gd name="connsiteX0" fmla="*/ 1032699 w 2252090"/>
              <a:gd name="connsiteY0" fmla="*/ 140017 h 300608"/>
              <a:gd name="connsiteX1" fmla="*/ 1029366 w 2252090"/>
              <a:gd name="connsiteY1" fmla="*/ 140208 h 300608"/>
              <a:gd name="connsiteX2" fmla="*/ 968311 w 2252090"/>
              <a:gd name="connsiteY2" fmla="*/ 176117 h 300608"/>
              <a:gd name="connsiteX3" fmla="*/ 995362 w 2252090"/>
              <a:gd name="connsiteY3" fmla="*/ 204692 h 300608"/>
              <a:gd name="connsiteX4" fmla="*/ 1032699 w 2252090"/>
              <a:gd name="connsiteY4" fmla="*/ 167163 h 300608"/>
              <a:gd name="connsiteX5" fmla="*/ 1979295 w 2252090"/>
              <a:gd name="connsiteY5" fmla="*/ 106870 h 300608"/>
              <a:gd name="connsiteX6" fmla="*/ 1955863 w 2252090"/>
              <a:gd name="connsiteY6" fmla="*/ 116681 h 300608"/>
              <a:gd name="connsiteX7" fmla="*/ 1946243 w 2252090"/>
              <a:gd name="connsiteY7" fmla="*/ 140398 h 300608"/>
              <a:gd name="connsiteX8" fmla="*/ 1955863 w 2252090"/>
              <a:gd name="connsiteY8" fmla="*/ 164115 h 300608"/>
              <a:gd name="connsiteX9" fmla="*/ 1979295 w 2252090"/>
              <a:gd name="connsiteY9" fmla="*/ 173926 h 300608"/>
              <a:gd name="connsiteX10" fmla="*/ 2002631 w 2252090"/>
              <a:gd name="connsiteY10" fmla="*/ 164115 h 300608"/>
              <a:gd name="connsiteX11" fmla="*/ 2012156 w 2252090"/>
              <a:gd name="connsiteY11" fmla="*/ 140398 h 300608"/>
              <a:gd name="connsiteX12" fmla="*/ 2002631 w 2252090"/>
              <a:gd name="connsiteY12" fmla="*/ 116681 h 300608"/>
              <a:gd name="connsiteX13" fmla="*/ 1979295 w 2252090"/>
              <a:gd name="connsiteY13" fmla="*/ 106870 h 300608"/>
              <a:gd name="connsiteX14" fmla="*/ 1589151 w 2252090"/>
              <a:gd name="connsiteY14" fmla="*/ 106870 h 300608"/>
              <a:gd name="connsiteX15" fmla="*/ 1565720 w 2252090"/>
              <a:gd name="connsiteY15" fmla="*/ 116681 h 300608"/>
              <a:gd name="connsiteX16" fmla="*/ 1556099 w 2252090"/>
              <a:gd name="connsiteY16" fmla="*/ 140398 h 300608"/>
              <a:gd name="connsiteX17" fmla="*/ 1565720 w 2252090"/>
              <a:gd name="connsiteY17" fmla="*/ 164115 h 300608"/>
              <a:gd name="connsiteX18" fmla="*/ 1589151 w 2252090"/>
              <a:gd name="connsiteY18" fmla="*/ 173926 h 300608"/>
              <a:gd name="connsiteX19" fmla="*/ 1612487 w 2252090"/>
              <a:gd name="connsiteY19" fmla="*/ 164115 h 300608"/>
              <a:gd name="connsiteX20" fmla="*/ 1622012 w 2252090"/>
              <a:gd name="connsiteY20" fmla="*/ 140398 h 300608"/>
              <a:gd name="connsiteX21" fmla="*/ 1612487 w 2252090"/>
              <a:gd name="connsiteY21" fmla="*/ 116681 h 300608"/>
              <a:gd name="connsiteX22" fmla="*/ 1589151 w 2252090"/>
              <a:gd name="connsiteY22" fmla="*/ 106870 h 300608"/>
              <a:gd name="connsiteX23" fmla="*/ 1784127 w 2252090"/>
              <a:gd name="connsiteY23" fmla="*/ 106775 h 300608"/>
              <a:gd name="connsiteX24" fmla="*/ 1760791 w 2252090"/>
              <a:gd name="connsiteY24" fmla="*/ 116586 h 300608"/>
              <a:gd name="connsiteX25" fmla="*/ 1751171 w 2252090"/>
              <a:gd name="connsiteY25" fmla="*/ 140303 h 300608"/>
              <a:gd name="connsiteX26" fmla="*/ 1760791 w 2252090"/>
              <a:gd name="connsiteY26" fmla="*/ 164020 h 300608"/>
              <a:gd name="connsiteX27" fmla="*/ 1784127 w 2252090"/>
              <a:gd name="connsiteY27" fmla="*/ 173831 h 300608"/>
              <a:gd name="connsiteX28" fmla="*/ 1807463 w 2252090"/>
              <a:gd name="connsiteY28" fmla="*/ 164020 h 300608"/>
              <a:gd name="connsiteX29" fmla="*/ 1817084 w 2252090"/>
              <a:gd name="connsiteY29" fmla="*/ 140303 h 300608"/>
              <a:gd name="connsiteX30" fmla="*/ 1807463 w 2252090"/>
              <a:gd name="connsiteY30" fmla="*/ 116586 h 300608"/>
              <a:gd name="connsiteX31" fmla="*/ 1784127 w 2252090"/>
              <a:gd name="connsiteY31" fmla="*/ 106775 h 300608"/>
              <a:gd name="connsiteX32" fmla="*/ 2170271 w 2252090"/>
              <a:gd name="connsiteY32" fmla="*/ 97822 h 300608"/>
              <a:gd name="connsiteX33" fmla="*/ 2152745 w 2252090"/>
              <a:gd name="connsiteY33" fmla="*/ 103822 h 300608"/>
              <a:gd name="connsiteX34" fmla="*/ 2142743 w 2252090"/>
              <a:gd name="connsiteY34" fmla="*/ 119253 h 300608"/>
              <a:gd name="connsiteX35" fmla="*/ 2196845 w 2252090"/>
              <a:gd name="connsiteY35" fmla="*/ 119253 h 300608"/>
              <a:gd name="connsiteX36" fmla="*/ 2187701 w 2252090"/>
              <a:gd name="connsiteY36" fmla="*/ 103822 h 300608"/>
              <a:gd name="connsiteX37" fmla="*/ 2170271 w 2252090"/>
              <a:gd name="connsiteY37" fmla="*/ 97822 h 300608"/>
              <a:gd name="connsiteX38" fmla="*/ 1219962 w 2252090"/>
              <a:gd name="connsiteY38" fmla="*/ 97822 h 300608"/>
              <a:gd name="connsiteX39" fmla="*/ 1202436 w 2252090"/>
              <a:gd name="connsiteY39" fmla="*/ 103822 h 300608"/>
              <a:gd name="connsiteX40" fmla="*/ 1192434 w 2252090"/>
              <a:gd name="connsiteY40" fmla="*/ 119253 h 300608"/>
              <a:gd name="connsiteX41" fmla="*/ 1246536 w 2252090"/>
              <a:gd name="connsiteY41" fmla="*/ 119253 h 300608"/>
              <a:gd name="connsiteX42" fmla="*/ 1237393 w 2252090"/>
              <a:gd name="connsiteY42" fmla="*/ 103822 h 300608"/>
              <a:gd name="connsiteX43" fmla="*/ 1219962 w 2252090"/>
              <a:gd name="connsiteY43" fmla="*/ 97822 h 300608"/>
              <a:gd name="connsiteX44" fmla="*/ 437864 w 2252090"/>
              <a:gd name="connsiteY44" fmla="*/ 80106 h 300608"/>
              <a:gd name="connsiteX45" fmla="*/ 393096 w 2252090"/>
              <a:gd name="connsiteY45" fmla="*/ 140780 h 300608"/>
              <a:gd name="connsiteX46" fmla="*/ 437864 w 2252090"/>
              <a:gd name="connsiteY46" fmla="*/ 204693 h 300608"/>
              <a:gd name="connsiteX47" fmla="*/ 483012 w 2252090"/>
              <a:gd name="connsiteY47" fmla="*/ 140780 h 300608"/>
              <a:gd name="connsiteX48" fmla="*/ 437864 w 2252090"/>
              <a:gd name="connsiteY48" fmla="*/ 80106 h 300608"/>
              <a:gd name="connsiteX49" fmla="*/ 546449 w 2252090"/>
              <a:gd name="connsiteY49" fmla="*/ 62007 h 300608"/>
              <a:gd name="connsiteX50" fmla="*/ 583025 w 2252090"/>
              <a:gd name="connsiteY50" fmla="*/ 62007 h 300608"/>
              <a:gd name="connsiteX51" fmla="*/ 583025 w 2252090"/>
              <a:gd name="connsiteY51" fmla="*/ 84867 h 300608"/>
              <a:gd name="connsiteX52" fmla="*/ 588073 w 2252090"/>
              <a:gd name="connsiteY52" fmla="*/ 81152 h 300608"/>
              <a:gd name="connsiteX53" fmla="*/ 639794 w 2252090"/>
              <a:gd name="connsiteY53" fmla="*/ 62102 h 300608"/>
              <a:gd name="connsiteX54" fmla="*/ 639794 w 2252090"/>
              <a:gd name="connsiteY54" fmla="*/ 86391 h 300608"/>
              <a:gd name="connsiteX55" fmla="*/ 629126 w 2252090"/>
              <a:gd name="connsiteY55" fmla="*/ 85820 h 300608"/>
              <a:gd name="connsiteX56" fmla="*/ 623030 w 2252090"/>
              <a:gd name="connsiteY56" fmla="*/ 86105 h 300608"/>
              <a:gd name="connsiteX57" fmla="*/ 584644 w 2252090"/>
              <a:gd name="connsiteY57" fmla="*/ 101060 h 300608"/>
              <a:gd name="connsiteX58" fmla="*/ 583025 w 2252090"/>
              <a:gd name="connsiteY58" fmla="*/ 102012 h 300608"/>
              <a:gd name="connsiteX59" fmla="*/ 583025 w 2252090"/>
              <a:gd name="connsiteY59" fmla="*/ 221837 h 300608"/>
              <a:gd name="connsiteX60" fmla="*/ 546449 w 2252090"/>
              <a:gd name="connsiteY60" fmla="*/ 221837 h 300608"/>
              <a:gd name="connsiteX61" fmla="*/ 546449 w 2252090"/>
              <a:gd name="connsiteY61" fmla="*/ 221741 h 300608"/>
              <a:gd name="connsiteX62" fmla="*/ 1334 w 2252090"/>
              <a:gd name="connsiteY62" fmla="*/ 62007 h 300608"/>
              <a:gd name="connsiteX63" fmla="*/ 37814 w 2252090"/>
              <a:gd name="connsiteY63" fmla="*/ 62007 h 300608"/>
              <a:gd name="connsiteX64" fmla="*/ 37814 w 2252090"/>
              <a:gd name="connsiteY64" fmla="*/ 221741 h 300608"/>
              <a:gd name="connsiteX65" fmla="*/ 1334 w 2252090"/>
              <a:gd name="connsiteY65" fmla="*/ 221741 h 300608"/>
              <a:gd name="connsiteX66" fmla="*/ 759618 w 2252090"/>
              <a:gd name="connsiteY66" fmla="*/ 56769 h 300608"/>
              <a:gd name="connsiteX67" fmla="*/ 798099 w 2252090"/>
              <a:gd name="connsiteY67" fmla="*/ 79724 h 300608"/>
              <a:gd name="connsiteX68" fmla="*/ 799719 w 2252090"/>
              <a:gd name="connsiteY68" fmla="*/ 83058 h 300608"/>
              <a:gd name="connsiteX69" fmla="*/ 802767 w 2252090"/>
              <a:gd name="connsiteY69" fmla="*/ 80963 h 300608"/>
              <a:gd name="connsiteX70" fmla="*/ 859059 w 2252090"/>
              <a:gd name="connsiteY70" fmla="*/ 56769 h 300608"/>
              <a:gd name="connsiteX71" fmla="*/ 905541 w 2252090"/>
              <a:gd name="connsiteY71" fmla="*/ 112014 h 300608"/>
              <a:gd name="connsiteX72" fmla="*/ 905541 w 2252090"/>
              <a:gd name="connsiteY72" fmla="*/ 221742 h 300608"/>
              <a:gd name="connsiteX73" fmla="*/ 868965 w 2252090"/>
              <a:gd name="connsiteY73" fmla="*/ 221742 h 300608"/>
              <a:gd name="connsiteX74" fmla="*/ 868870 w 2252090"/>
              <a:gd name="connsiteY74" fmla="*/ 221742 h 300608"/>
              <a:gd name="connsiteX75" fmla="*/ 868870 w 2252090"/>
              <a:gd name="connsiteY75" fmla="*/ 124492 h 300608"/>
              <a:gd name="connsiteX76" fmla="*/ 839914 w 2252090"/>
              <a:gd name="connsiteY76" fmla="*/ 83630 h 300608"/>
              <a:gd name="connsiteX77" fmla="*/ 804672 w 2252090"/>
              <a:gd name="connsiteY77" fmla="*/ 95726 h 300608"/>
              <a:gd name="connsiteX78" fmla="*/ 802767 w 2252090"/>
              <a:gd name="connsiteY78" fmla="*/ 96964 h 300608"/>
              <a:gd name="connsiteX79" fmla="*/ 803243 w 2252090"/>
              <a:gd name="connsiteY79" fmla="*/ 99155 h 300608"/>
              <a:gd name="connsiteX80" fmla="*/ 804481 w 2252090"/>
              <a:gd name="connsiteY80" fmla="*/ 112014 h 300608"/>
              <a:gd name="connsiteX81" fmla="*/ 804481 w 2252090"/>
              <a:gd name="connsiteY81" fmla="*/ 221742 h 300608"/>
              <a:gd name="connsiteX82" fmla="*/ 767905 w 2252090"/>
              <a:gd name="connsiteY82" fmla="*/ 221742 h 300608"/>
              <a:gd name="connsiteX83" fmla="*/ 767905 w 2252090"/>
              <a:gd name="connsiteY83" fmla="*/ 124492 h 300608"/>
              <a:gd name="connsiteX84" fmla="*/ 740187 w 2252090"/>
              <a:gd name="connsiteY84" fmla="*/ 83630 h 300608"/>
              <a:gd name="connsiteX85" fmla="*/ 704850 w 2252090"/>
              <a:gd name="connsiteY85" fmla="*/ 95726 h 300608"/>
              <a:gd name="connsiteX86" fmla="*/ 703516 w 2252090"/>
              <a:gd name="connsiteY86" fmla="*/ 96679 h 300608"/>
              <a:gd name="connsiteX87" fmla="*/ 703516 w 2252090"/>
              <a:gd name="connsiteY87" fmla="*/ 221647 h 300608"/>
              <a:gd name="connsiteX88" fmla="*/ 666940 w 2252090"/>
              <a:gd name="connsiteY88" fmla="*/ 221647 h 300608"/>
              <a:gd name="connsiteX89" fmla="*/ 666940 w 2252090"/>
              <a:gd name="connsiteY89" fmla="*/ 62008 h 300608"/>
              <a:gd name="connsiteX90" fmla="*/ 703516 w 2252090"/>
              <a:gd name="connsiteY90" fmla="*/ 62008 h 300608"/>
              <a:gd name="connsiteX91" fmla="*/ 703516 w 2252090"/>
              <a:gd name="connsiteY91" fmla="*/ 82010 h 300608"/>
              <a:gd name="connsiteX92" fmla="*/ 708660 w 2252090"/>
              <a:gd name="connsiteY92" fmla="*/ 77819 h 300608"/>
              <a:gd name="connsiteX93" fmla="*/ 759618 w 2252090"/>
              <a:gd name="connsiteY93" fmla="*/ 56769 h 300608"/>
              <a:gd name="connsiteX94" fmla="*/ 170402 w 2252090"/>
              <a:gd name="connsiteY94" fmla="*/ 56769 h 300608"/>
              <a:gd name="connsiteX95" fmla="*/ 216884 w 2252090"/>
              <a:gd name="connsiteY95" fmla="*/ 112014 h 300608"/>
              <a:gd name="connsiteX96" fmla="*/ 216884 w 2252090"/>
              <a:gd name="connsiteY96" fmla="*/ 221742 h 300608"/>
              <a:gd name="connsiteX97" fmla="*/ 180404 w 2252090"/>
              <a:gd name="connsiteY97" fmla="*/ 221742 h 300608"/>
              <a:gd name="connsiteX98" fmla="*/ 180404 w 2252090"/>
              <a:gd name="connsiteY98" fmla="*/ 124492 h 300608"/>
              <a:gd name="connsiteX99" fmla="*/ 153067 w 2252090"/>
              <a:gd name="connsiteY99" fmla="*/ 83630 h 300608"/>
              <a:gd name="connsiteX100" fmla="*/ 112109 w 2252090"/>
              <a:gd name="connsiteY100" fmla="*/ 95631 h 300608"/>
              <a:gd name="connsiteX101" fmla="*/ 110490 w 2252090"/>
              <a:gd name="connsiteY101" fmla="*/ 96584 h 300608"/>
              <a:gd name="connsiteX102" fmla="*/ 110490 w 2252090"/>
              <a:gd name="connsiteY102" fmla="*/ 221742 h 300608"/>
              <a:gd name="connsiteX103" fmla="*/ 73914 w 2252090"/>
              <a:gd name="connsiteY103" fmla="*/ 221742 h 300608"/>
              <a:gd name="connsiteX104" fmla="*/ 73914 w 2252090"/>
              <a:gd name="connsiteY104" fmla="*/ 62008 h 300608"/>
              <a:gd name="connsiteX105" fmla="*/ 110490 w 2252090"/>
              <a:gd name="connsiteY105" fmla="*/ 62008 h 300608"/>
              <a:gd name="connsiteX106" fmla="*/ 110490 w 2252090"/>
              <a:gd name="connsiteY106" fmla="*/ 81629 h 300608"/>
              <a:gd name="connsiteX107" fmla="*/ 115538 w 2252090"/>
              <a:gd name="connsiteY107" fmla="*/ 77914 h 300608"/>
              <a:gd name="connsiteX108" fmla="*/ 170402 w 2252090"/>
              <a:gd name="connsiteY108" fmla="*/ 56769 h 300608"/>
              <a:gd name="connsiteX109" fmla="*/ 437864 w 2252090"/>
              <a:gd name="connsiteY109" fmla="*/ 56674 h 300608"/>
              <a:gd name="connsiteX110" fmla="*/ 518922 w 2252090"/>
              <a:gd name="connsiteY110" fmla="*/ 140018 h 300608"/>
              <a:gd name="connsiteX111" fmla="*/ 437864 w 2252090"/>
              <a:gd name="connsiteY111" fmla="*/ 226029 h 300608"/>
              <a:gd name="connsiteX112" fmla="*/ 356806 w 2252090"/>
              <a:gd name="connsiteY112" fmla="*/ 140018 h 300608"/>
              <a:gd name="connsiteX113" fmla="*/ 437864 w 2252090"/>
              <a:gd name="connsiteY113" fmla="*/ 56674 h 300608"/>
              <a:gd name="connsiteX114" fmla="*/ 1005744 w 2252090"/>
              <a:gd name="connsiteY114" fmla="*/ 56578 h 300608"/>
              <a:gd name="connsiteX115" fmla="*/ 1068037 w 2252090"/>
              <a:gd name="connsiteY115" fmla="*/ 105537 h 300608"/>
              <a:gd name="connsiteX116" fmla="*/ 1068037 w 2252090"/>
              <a:gd name="connsiteY116" fmla="*/ 221551 h 300608"/>
              <a:gd name="connsiteX117" fmla="*/ 1035652 w 2252090"/>
              <a:gd name="connsiteY117" fmla="*/ 221551 h 300608"/>
              <a:gd name="connsiteX118" fmla="*/ 1035652 w 2252090"/>
              <a:gd name="connsiteY118" fmla="*/ 190404 h 300608"/>
              <a:gd name="connsiteX119" fmla="*/ 1029842 w 2252090"/>
              <a:gd name="connsiteY119" fmla="*/ 198405 h 300608"/>
              <a:gd name="connsiteX120" fmla="*/ 979550 w 2252090"/>
              <a:gd name="connsiteY120" fmla="*/ 225837 h 300608"/>
              <a:gd name="connsiteX121" fmla="*/ 979550 w 2252090"/>
              <a:gd name="connsiteY121" fmla="*/ 226028 h 300608"/>
              <a:gd name="connsiteX122" fmla="*/ 933068 w 2252090"/>
              <a:gd name="connsiteY122" fmla="*/ 182308 h 300608"/>
              <a:gd name="connsiteX123" fmla="*/ 1029747 w 2252090"/>
              <a:gd name="connsiteY123" fmla="*/ 123348 h 300608"/>
              <a:gd name="connsiteX124" fmla="*/ 1032795 w 2252090"/>
              <a:gd name="connsiteY124" fmla="*/ 123348 h 300608"/>
              <a:gd name="connsiteX125" fmla="*/ 1032795 w 2252090"/>
              <a:gd name="connsiteY125" fmla="*/ 110299 h 300608"/>
              <a:gd name="connsiteX126" fmla="*/ 997076 w 2252090"/>
              <a:gd name="connsiteY126" fmla="*/ 78676 h 300608"/>
              <a:gd name="connsiteX127" fmla="*/ 951166 w 2252090"/>
              <a:gd name="connsiteY127" fmla="*/ 85058 h 300608"/>
              <a:gd name="connsiteX128" fmla="*/ 951166 w 2252090"/>
              <a:gd name="connsiteY128" fmla="*/ 72675 h 300608"/>
              <a:gd name="connsiteX129" fmla="*/ 1005744 w 2252090"/>
              <a:gd name="connsiteY129" fmla="*/ 56578 h 300608"/>
              <a:gd name="connsiteX130" fmla="*/ 2169413 w 2252090"/>
              <a:gd name="connsiteY130" fmla="*/ 54197 h 300608"/>
              <a:gd name="connsiteX131" fmla="*/ 2229135 w 2252090"/>
              <a:gd name="connsiteY131" fmla="*/ 77533 h 300608"/>
              <a:gd name="connsiteX132" fmla="*/ 2252090 w 2252090"/>
              <a:gd name="connsiteY132" fmla="*/ 134874 h 300608"/>
              <a:gd name="connsiteX133" fmla="*/ 2252090 w 2252090"/>
              <a:gd name="connsiteY133" fmla="*/ 144208 h 300608"/>
              <a:gd name="connsiteX134" fmla="*/ 2249804 w 2252090"/>
              <a:gd name="connsiteY134" fmla="*/ 152781 h 300608"/>
              <a:gd name="connsiteX135" fmla="*/ 2243232 w 2252090"/>
              <a:gd name="connsiteY135" fmla="*/ 156019 h 300608"/>
              <a:gd name="connsiteX136" fmla="*/ 2141505 w 2252090"/>
              <a:gd name="connsiteY136" fmla="*/ 156019 h 300608"/>
              <a:gd name="connsiteX137" fmla="*/ 2152649 w 2252090"/>
              <a:gd name="connsiteY137" fmla="*/ 173926 h 300608"/>
              <a:gd name="connsiteX138" fmla="*/ 2174081 w 2252090"/>
              <a:gd name="connsiteY138" fmla="*/ 180498 h 300608"/>
              <a:gd name="connsiteX139" fmla="*/ 2189606 w 2252090"/>
              <a:gd name="connsiteY139" fmla="*/ 177450 h 300608"/>
              <a:gd name="connsiteX140" fmla="*/ 2203323 w 2252090"/>
              <a:gd name="connsiteY140" fmla="*/ 167830 h 300608"/>
              <a:gd name="connsiteX141" fmla="*/ 2209418 w 2252090"/>
              <a:gd name="connsiteY141" fmla="*/ 164592 h 300608"/>
              <a:gd name="connsiteX142" fmla="*/ 2215895 w 2252090"/>
              <a:gd name="connsiteY142" fmla="*/ 166402 h 300608"/>
              <a:gd name="connsiteX143" fmla="*/ 2243423 w 2252090"/>
              <a:gd name="connsiteY143" fmla="*/ 184499 h 300608"/>
              <a:gd name="connsiteX144" fmla="*/ 2246756 w 2252090"/>
              <a:gd name="connsiteY144" fmla="*/ 189357 h 300608"/>
              <a:gd name="connsiteX145" fmla="*/ 2245137 w 2252090"/>
              <a:gd name="connsiteY145" fmla="*/ 195167 h 300608"/>
              <a:gd name="connsiteX146" fmla="*/ 2245232 w 2252090"/>
              <a:gd name="connsiteY146" fmla="*/ 195262 h 300608"/>
              <a:gd name="connsiteX147" fmla="*/ 2215991 w 2252090"/>
              <a:gd name="connsiteY147" fmla="*/ 218122 h 300608"/>
              <a:gd name="connsiteX148" fmla="*/ 2173414 w 2252090"/>
              <a:gd name="connsiteY148" fmla="*/ 226695 h 300608"/>
              <a:gd name="connsiteX149" fmla="*/ 2109311 w 2252090"/>
              <a:gd name="connsiteY149" fmla="*/ 202406 h 300608"/>
              <a:gd name="connsiteX150" fmla="*/ 2084260 w 2252090"/>
              <a:gd name="connsiteY150" fmla="*/ 141256 h 300608"/>
              <a:gd name="connsiteX151" fmla="*/ 2107787 w 2252090"/>
              <a:gd name="connsiteY151" fmla="*/ 78581 h 300608"/>
              <a:gd name="connsiteX152" fmla="*/ 2169413 w 2252090"/>
              <a:gd name="connsiteY152" fmla="*/ 54197 h 300608"/>
              <a:gd name="connsiteX153" fmla="*/ 1776412 w 2252090"/>
              <a:gd name="connsiteY153" fmla="*/ 54197 h 300608"/>
              <a:gd name="connsiteX154" fmla="*/ 1798224 w 2252090"/>
              <a:gd name="connsiteY154" fmla="*/ 58007 h 300608"/>
              <a:gd name="connsiteX155" fmla="*/ 1816226 w 2252090"/>
              <a:gd name="connsiteY155" fmla="*/ 69342 h 300608"/>
              <a:gd name="connsiteX156" fmla="*/ 1816226 w 2252090"/>
              <a:gd name="connsiteY156" fmla="*/ 66389 h 300608"/>
              <a:gd name="connsiteX157" fmla="*/ 1818417 w 2252090"/>
              <a:gd name="connsiteY157" fmla="*/ 60865 h 300608"/>
              <a:gd name="connsiteX158" fmla="*/ 1823942 w 2252090"/>
              <a:gd name="connsiteY158" fmla="*/ 58674 h 300608"/>
              <a:gd name="connsiteX159" fmla="*/ 1865566 w 2252090"/>
              <a:gd name="connsiteY159" fmla="*/ 58674 h 300608"/>
              <a:gd name="connsiteX160" fmla="*/ 1871090 w 2252090"/>
              <a:gd name="connsiteY160" fmla="*/ 60865 h 300608"/>
              <a:gd name="connsiteX161" fmla="*/ 1873281 w 2252090"/>
              <a:gd name="connsiteY161" fmla="*/ 66389 h 300608"/>
              <a:gd name="connsiteX162" fmla="*/ 1873281 w 2252090"/>
              <a:gd name="connsiteY162" fmla="*/ 214027 h 300608"/>
              <a:gd name="connsiteX163" fmla="*/ 1871090 w 2252090"/>
              <a:gd name="connsiteY163" fmla="*/ 219551 h 300608"/>
              <a:gd name="connsiteX164" fmla="*/ 1865756 w 2252090"/>
              <a:gd name="connsiteY164" fmla="*/ 221837 h 300608"/>
              <a:gd name="connsiteX165" fmla="*/ 1824227 w 2252090"/>
              <a:gd name="connsiteY165" fmla="*/ 221837 h 300608"/>
              <a:gd name="connsiteX166" fmla="*/ 1818607 w 2252090"/>
              <a:gd name="connsiteY166" fmla="*/ 219551 h 300608"/>
              <a:gd name="connsiteX167" fmla="*/ 1816226 w 2252090"/>
              <a:gd name="connsiteY167" fmla="*/ 214027 h 300608"/>
              <a:gd name="connsiteX168" fmla="*/ 1816226 w 2252090"/>
              <a:gd name="connsiteY168" fmla="*/ 211264 h 300608"/>
              <a:gd name="connsiteX169" fmla="*/ 1798224 w 2252090"/>
              <a:gd name="connsiteY169" fmla="*/ 222790 h 300608"/>
              <a:gd name="connsiteX170" fmla="*/ 1776412 w 2252090"/>
              <a:gd name="connsiteY170" fmla="*/ 226600 h 300608"/>
              <a:gd name="connsiteX171" fmla="*/ 1717643 w 2252090"/>
              <a:gd name="connsiteY171" fmla="*/ 201644 h 300608"/>
              <a:gd name="connsiteX172" fmla="*/ 1693830 w 2252090"/>
              <a:gd name="connsiteY172" fmla="*/ 140398 h 300608"/>
              <a:gd name="connsiteX173" fmla="*/ 1717643 w 2252090"/>
              <a:gd name="connsiteY173" fmla="*/ 79152 h 300608"/>
              <a:gd name="connsiteX174" fmla="*/ 1776412 w 2252090"/>
              <a:gd name="connsiteY174" fmla="*/ 54197 h 300608"/>
              <a:gd name="connsiteX175" fmla="*/ 1422177 w 2252090"/>
              <a:gd name="connsiteY175" fmla="*/ 54197 h 300608"/>
              <a:gd name="connsiteX176" fmla="*/ 1468850 w 2252090"/>
              <a:gd name="connsiteY176" fmla="*/ 72485 h 300608"/>
              <a:gd name="connsiteX177" fmla="*/ 1484661 w 2252090"/>
              <a:gd name="connsiteY177" fmla="*/ 125730 h 300608"/>
              <a:gd name="connsiteX178" fmla="*/ 1484661 w 2252090"/>
              <a:gd name="connsiteY178" fmla="*/ 214312 h 300608"/>
              <a:gd name="connsiteX179" fmla="*/ 1482471 w 2252090"/>
              <a:gd name="connsiteY179" fmla="*/ 219837 h 300608"/>
              <a:gd name="connsiteX180" fmla="*/ 1476946 w 2252090"/>
              <a:gd name="connsiteY180" fmla="*/ 222028 h 300608"/>
              <a:gd name="connsiteX181" fmla="*/ 1435322 w 2252090"/>
              <a:gd name="connsiteY181" fmla="*/ 222028 h 300608"/>
              <a:gd name="connsiteX182" fmla="*/ 1429797 w 2252090"/>
              <a:gd name="connsiteY182" fmla="*/ 219837 h 300608"/>
              <a:gd name="connsiteX183" fmla="*/ 1427607 w 2252090"/>
              <a:gd name="connsiteY183" fmla="*/ 214312 h 300608"/>
              <a:gd name="connsiteX184" fmla="*/ 1427607 w 2252090"/>
              <a:gd name="connsiteY184" fmla="*/ 130397 h 300608"/>
              <a:gd name="connsiteX185" fmla="*/ 1420272 w 2252090"/>
              <a:gd name="connsiteY185" fmla="*/ 110871 h 300608"/>
              <a:gd name="connsiteX186" fmla="*/ 1401365 w 2252090"/>
              <a:gd name="connsiteY186" fmla="*/ 103650 h 300608"/>
              <a:gd name="connsiteX187" fmla="*/ 1401413 w 2252090"/>
              <a:gd name="connsiteY187" fmla="*/ 103632 h 300608"/>
              <a:gd name="connsiteX188" fmla="*/ 1401317 w 2252090"/>
              <a:gd name="connsiteY188" fmla="*/ 103632 h 300608"/>
              <a:gd name="connsiteX189" fmla="*/ 1401365 w 2252090"/>
              <a:gd name="connsiteY189" fmla="*/ 103650 h 300608"/>
              <a:gd name="connsiteX190" fmla="*/ 1382267 w 2252090"/>
              <a:gd name="connsiteY190" fmla="*/ 110871 h 300608"/>
              <a:gd name="connsiteX191" fmla="*/ 1374743 w 2252090"/>
              <a:gd name="connsiteY191" fmla="*/ 130397 h 300608"/>
              <a:gd name="connsiteX192" fmla="*/ 1374743 w 2252090"/>
              <a:gd name="connsiteY192" fmla="*/ 214217 h 300608"/>
              <a:gd name="connsiteX193" fmla="*/ 1372552 w 2252090"/>
              <a:gd name="connsiteY193" fmla="*/ 219742 h 300608"/>
              <a:gd name="connsiteX194" fmla="*/ 1367028 w 2252090"/>
              <a:gd name="connsiteY194" fmla="*/ 221932 h 300608"/>
              <a:gd name="connsiteX195" fmla="*/ 1325403 w 2252090"/>
              <a:gd name="connsiteY195" fmla="*/ 221932 h 300608"/>
              <a:gd name="connsiteX196" fmla="*/ 1319879 w 2252090"/>
              <a:gd name="connsiteY196" fmla="*/ 219742 h 300608"/>
              <a:gd name="connsiteX197" fmla="*/ 1317688 w 2252090"/>
              <a:gd name="connsiteY197" fmla="*/ 214217 h 300608"/>
              <a:gd name="connsiteX198" fmla="*/ 1317688 w 2252090"/>
              <a:gd name="connsiteY198" fmla="*/ 66389 h 300608"/>
              <a:gd name="connsiteX199" fmla="*/ 1319879 w 2252090"/>
              <a:gd name="connsiteY199" fmla="*/ 60865 h 300608"/>
              <a:gd name="connsiteX200" fmla="*/ 1325403 w 2252090"/>
              <a:gd name="connsiteY200" fmla="*/ 58674 h 300608"/>
              <a:gd name="connsiteX201" fmla="*/ 1367028 w 2252090"/>
              <a:gd name="connsiteY201" fmla="*/ 58674 h 300608"/>
              <a:gd name="connsiteX202" fmla="*/ 1372552 w 2252090"/>
              <a:gd name="connsiteY202" fmla="*/ 60865 h 300608"/>
              <a:gd name="connsiteX203" fmla="*/ 1374743 w 2252090"/>
              <a:gd name="connsiteY203" fmla="*/ 66389 h 300608"/>
              <a:gd name="connsiteX204" fmla="*/ 1374743 w 2252090"/>
              <a:gd name="connsiteY204" fmla="*/ 78200 h 300608"/>
              <a:gd name="connsiteX205" fmla="*/ 1394555 w 2252090"/>
              <a:gd name="connsiteY205" fmla="*/ 60293 h 300608"/>
              <a:gd name="connsiteX206" fmla="*/ 1422177 w 2252090"/>
              <a:gd name="connsiteY206" fmla="*/ 54197 h 300608"/>
              <a:gd name="connsiteX207" fmla="*/ 1219104 w 2252090"/>
              <a:gd name="connsiteY207" fmla="*/ 54197 h 300608"/>
              <a:gd name="connsiteX208" fmla="*/ 1278826 w 2252090"/>
              <a:gd name="connsiteY208" fmla="*/ 77533 h 300608"/>
              <a:gd name="connsiteX209" fmla="*/ 1301781 w 2252090"/>
              <a:gd name="connsiteY209" fmla="*/ 134874 h 300608"/>
              <a:gd name="connsiteX210" fmla="*/ 1301781 w 2252090"/>
              <a:gd name="connsiteY210" fmla="*/ 144208 h 300608"/>
              <a:gd name="connsiteX211" fmla="*/ 1299495 w 2252090"/>
              <a:gd name="connsiteY211" fmla="*/ 152781 h 300608"/>
              <a:gd name="connsiteX212" fmla="*/ 1292923 w 2252090"/>
              <a:gd name="connsiteY212" fmla="*/ 156019 h 300608"/>
              <a:gd name="connsiteX213" fmla="*/ 1191196 w 2252090"/>
              <a:gd name="connsiteY213" fmla="*/ 156019 h 300608"/>
              <a:gd name="connsiteX214" fmla="*/ 1202341 w 2252090"/>
              <a:gd name="connsiteY214" fmla="*/ 173926 h 300608"/>
              <a:gd name="connsiteX215" fmla="*/ 1223772 w 2252090"/>
              <a:gd name="connsiteY215" fmla="*/ 180498 h 300608"/>
              <a:gd name="connsiteX216" fmla="*/ 1239297 w 2252090"/>
              <a:gd name="connsiteY216" fmla="*/ 177450 h 300608"/>
              <a:gd name="connsiteX217" fmla="*/ 1253014 w 2252090"/>
              <a:gd name="connsiteY217" fmla="*/ 167830 h 300608"/>
              <a:gd name="connsiteX218" fmla="*/ 1259109 w 2252090"/>
              <a:gd name="connsiteY218" fmla="*/ 164592 h 300608"/>
              <a:gd name="connsiteX219" fmla="*/ 1265586 w 2252090"/>
              <a:gd name="connsiteY219" fmla="*/ 166402 h 300608"/>
              <a:gd name="connsiteX220" fmla="*/ 1293114 w 2252090"/>
              <a:gd name="connsiteY220" fmla="*/ 184499 h 300608"/>
              <a:gd name="connsiteX221" fmla="*/ 1296447 w 2252090"/>
              <a:gd name="connsiteY221" fmla="*/ 189357 h 300608"/>
              <a:gd name="connsiteX222" fmla="*/ 1294828 w 2252090"/>
              <a:gd name="connsiteY222" fmla="*/ 195167 h 300608"/>
              <a:gd name="connsiteX223" fmla="*/ 1294923 w 2252090"/>
              <a:gd name="connsiteY223" fmla="*/ 195262 h 300608"/>
              <a:gd name="connsiteX224" fmla="*/ 1265682 w 2252090"/>
              <a:gd name="connsiteY224" fmla="*/ 218122 h 300608"/>
              <a:gd name="connsiteX225" fmla="*/ 1223105 w 2252090"/>
              <a:gd name="connsiteY225" fmla="*/ 226695 h 300608"/>
              <a:gd name="connsiteX226" fmla="*/ 1159002 w 2252090"/>
              <a:gd name="connsiteY226" fmla="*/ 202406 h 300608"/>
              <a:gd name="connsiteX227" fmla="*/ 1133951 w 2252090"/>
              <a:gd name="connsiteY227" fmla="*/ 141256 h 300608"/>
              <a:gd name="connsiteX228" fmla="*/ 1157478 w 2252090"/>
              <a:gd name="connsiteY228" fmla="*/ 78581 h 300608"/>
              <a:gd name="connsiteX229" fmla="*/ 1219104 w 2252090"/>
              <a:gd name="connsiteY229" fmla="*/ 54197 h 300608"/>
              <a:gd name="connsiteX230" fmla="*/ 1969008 w 2252090"/>
              <a:gd name="connsiteY230" fmla="*/ 54006 h 300608"/>
              <a:gd name="connsiteX231" fmla="*/ 1995106 w 2252090"/>
              <a:gd name="connsiteY231" fmla="*/ 58578 h 300608"/>
              <a:gd name="connsiteX232" fmla="*/ 2012537 w 2252090"/>
              <a:gd name="connsiteY232" fmla="*/ 70961 h 300608"/>
              <a:gd name="connsiteX233" fmla="*/ 2012537 w 2252090"/>
              <a:gd name="connsiteY233" fmla="*/ 66103 h 300608"/>
              <a:gd name="connsiteX234" fmla="*/ 2014728 w 2252090"/>
              <a:gd name="connsiteY234" fmla="*/ 60864 h 300608"/>
              <a:gd name="connsiteX235" fmla="*/ 2019967 w 2252090"/>
              <a:gd name="connsiteY235" fmla="*/ 58673 h 300608"/>
              <a:gd name="connsiteX236" fmla="*/ 2060543 w 2252090"/>
              <a:gd name="connsiteY236" fmla="*/ 58673 h 300608"/>
              <a:gd name="connsiteX237" fmla="*/ 2065972 w 2252090"/>
              <a:gd name="connsiteY237" fmla="*/ 60864 h 300608"/>
              <a:gd name="connsiteX238" fmla="*/ 2068163 w 2252090"/>
              <a:gd name="connsiteY238" fmla="*/ 66103 h 300608"/>
              <a:gd name="connsiteX239" fmla="*/ 2068163 w 2252090"/>
              <a:gd name="connsiteY239" fmla="*/ 216979 h 300608"/>
              <a:gd name="connsiteX240" fmla="*/ 2042541 w 2252090"/>
              <a:gd name="connsiteY240" fmla="*/ 278129 h 300608"/>
              <a:gd name="connsiteX241" fmla="*/ 1975485 w 2252090"/>
              <a:gd name="connsiteY241" fmla="*/ 300608 h 300608"/>
              <a:gd name="connsiteX242" fmla="*/ 1929765 w 2252090"/>
              <a:gd name="connsiteY242" fmla="*/ 292322 h 300608"/>
              <a:gd name="connsiteX243" fmla="*/ 1896427 w 2252090"/>
              <a:gd name="connsiteY243" fmla="*/ 269843 h 300608"/>
              <a:gd name="connsiteX244" fmla="*/ 1893856 w 2252090"/>
              <a:gd name="connsiteY244" fmla="*/ 261842 h 300608"/>
              <a:gd name="connsiteX245" fmla="*/ 1899571 w 2252090"/>
              <a:gd name="connsiteY245" fmla="*/ 254412 h 300608"/>
              <a:gd name="connsiteX246" fmla="*/ 1928527 w 2252090"/>
              <a:gd name="connsiteY246" fmla="*/ 235076 h 300608"/>
              <a:gd name="connsiteX247" fmla="*/ 1935289 w 2252090"/>
              <a:gd name="connsiteY247" fmla="*/ 232886 h 300608"/>
              <a:gd name="connsiteX248" fmla="*/ 1941290 w 2252090"/>
              <a:gd name="connsiteY248" fmla="*/ 235267 h 300608"/>
              <a:gd name="connsiteX249" fmla="*/ 1957864 w 2252090"/>
              <a:gd name="connsiteY249" fmla="*/ 246792 h 300608"/>
              <a:gd name="connsiteX250" fmla="*/ 1975675 w 2252090"/>
              <a:gd name="connsiteY250" fmla="*/ 250507 h 300608"/>
              <a:gd name="connsiteX251" fmla="*/ 2002060 w 2252090"/>
              <a:gd name="connsiteY251" fmla="*/ 241744 h 300608"/>
              <a:gd name="connsiteX252" fmla="*/ 2011299 w 2252090"/>
              <a:gd name="connsiteY252" fmla="*/ 216788 h 300608"/>
              <a:gd name="connsiteX253" fmla="*/ 2011299 w 2252090"/>
              <a:gd name="connsiteY253" fmla="*/ 209549 h 300608"/>
              <a:gd name="connsiteX254" fmla="*/ 1993297 w 2252090"/>
              <a:gd name="connsiteY254" fmla="*/ 221932 h 300608"/>
              <a:gd name="connsiteX255" fmla="*/ 1969008 w 2252090"/>
              <a:gd name="connsiteY255" fmla="*/ 226504 h 300608"/>
              <a:gd name="connsiteX256" fmla="*/ 1912144 w 2252090"/>
              <a:gd name="connsiteY256" fmla="*/ 202215 h 300608"/>
              <a:gd name="connsiteX257" fmla="*/ 1888998 w 2252090"/>
              <a:gd name="connsiteY257" fmla="*/ 140207 h 300608"/>
              <a:gd name="connsiteX258" fmla="*/ 1912144 w 2252090"/>
              <a:gd name="connsiteY258" fmla="*/ 78295 h 300608"/>
              <a:gd name="connsiteX259" fmla="*/ 1969008 w 2252090"/>
              <a:gd name="connsiteY259" fmla="*/ 54006 h 300608"/>
              <a:gd name="connsiteX260" fmla="*/ 1578864 w 2252090"/>
              <a:gd name="connsiteY260" fmla="*/ 54006 h 300608"/>
              <a:gd name="connsiteX261" fmla="*/ 1604962 w 2252090"/>
              <a:gd name="connsiteY261" fmla="*/ 58578 h 300608"/>
              <a:gd name="connsiteX262" fmla="*/ 1622393 w 2252090"/>
              <a:gd name="connsiteY262" fmla="*/ 70961 h 300608"/>
              <a:gd name="connsiteX263" fmla="*/ 1622393 w 2252090"/>
              <a:gd name="connsiteY263" fmla="*/ 66103 h 300608"/>
              <a:gd name="connsiteX264" fmla="*/ 1624584 w 2252090"/>
              <a:gd name="connsiteY264" fmla="*/ 60864 h 300608"/>
              <a:gd name="connsiteX265" fmla="*/ 1629823 w 2252090"/>
              <a:gd name="connsiteY265" fmla="*/ 58673 h 300608"/>
              <a:gd name="connsiteX266" fmla="*/ 1670399 w 2252090"/>
              <a:gd name="connsiteY266" fmla="*/ 58673 h 300608"/>
              <a:gd name="connsiteX267" fmla="*/ 1675829 w 2252090"/>
              <a:gd name="connsiteY267" fmla="*/ 60864 h 300608"/>
              <a:gd name="connsiteX268" fmla="*/ 1678019 w 2252090"/>
              <a:gd name="connsiteY268" fmla="*/ 66103 h 300608"/>
              <a:gd name="connsiteX269" fmla="*/ 1678019 w 2252090"/>
              <a:gd name="connsiteY269" fmla="*/ 216979 h 300608"/>
              <a:gd name="connsiteX270" fmla="*/ 1652397 w 2252090"/>
              <a:gd name="connsiteY270" fmla="*/ 278129 h 300608"/>
              <a:gd name="connsiteX271" fmla="*/ 1585341 w 2252090"/>
              <a:gd name="connsiteY271" fmla="*/ 300608 h 300608"/>
              <a:gd name="connsiteX272" fmla="*/ 1539621 w 2252090"/>
              <a:gd name="connsiteY272" fmla="*/ 292322 h 300608"/>
              <a:gd name="connsiteX273" fmla="*/ 1506283 w 2252090"/>
              <a:gd name="connsiteY273" fmla="*/ 269843 h 300608"/>
              <a:gd name="connsiteX274" fmla="*/ 1503712 w 2252090"/>
              <a:gd name="connsiteY274" fmla="*/ 261842 h 300608"/>
              <a:gd name="connsiteX275" fmla="*/ 1509427 w 2252090"/>
              <a:gd name="connsiteY275" fmla="*/ 254412 h 300608"/>
              <a:gd name="connsiteX276" fmla="*/ 1538383 w 2252090"/>
              <a:gd name="connsiteY276" fmla="*/ 235076 h 300608"/>
              <a:gd name="connsiteX277" fmla="*/ 1545146 w 2252090"/>
              <a:gd name="connsiteY277" fmla="*/ 232886 h 300608"/>
              <a:gd name="connsiteX278" fmla="*/ 1551146 w 2252090"/>
              <a:gd name="connsiteY278" fmla="*/ 235267 h 300608"/>
              <a:gd name="connsiteX279" fmla="*/ 1567720 w 2252090"/>
              <a:gd name="connsiteY279" fmla="*/ 246792 h 300608"/>
              <a:gd name="connsiteX280" fmla="*/ 1585532 w 2252090"/>
              <a:gd name="connsiteY280" fmla="*/ 250507 h 300608"/>
              <a:gd name="connsiteX281" fmla="*/ 1611916 w 2252090"/>
              <a:gd name="connsiteY281" fmla="*/ 241744 h 300608"/>
              <a:gd name="connsiteX282" fmla="*/ 1621155 w 2252090"/>
              <a:gd name="connsiteY282" fmla="*/ 216788 h 300608"/>
              <a:gd name="connsiteX283" fmla="*/ 1621155 w 2252090"/>
              <a:gd name="connsiteY283" fmla="*/ 209549 h 300608"/>
              <a:gd name="connsiteX284" fmla="*/ 1603153 w 2252090"/>
              <a:gd name="connsiteY284" fmla="*/ 221932 h 300608"/>
              <a:gd name="connsiteX285" fmla="*/ 1578864 w 2252090"/>
              <a:gd name="connsiteY285" fmla="*/ 226504 h 300608"/>
              <a:gd name="connsiteX286" fmla="*/ 1522000 w 2252090"/>
              <a:gd name="connsiteY286" fmla="*/ 202215 h 300608"/>
              <a:gd name="connsiteX287" fmla="*/ 1498854 w 2252090"/>
              <a:gd name="connsiteY287" fmla="*/ 140207 h 300608"/>
              <a:gd name="connsiteX288" fmla="*/ 1522000 w 2252090"/>
              <a:gd name="connsiteY288" fmla="*/ 78295 h 300608"/>
              <a:gd name="connsiteX289" fmla="*/ 1578864 w 2252090"/>
              <a:gd name="connsiteY289" fmla="*/ 54006 h 300608"/>
              <a:gd name="connsiteX290" fmla="*/ 19717 w 2252090"/>
              <a:gd name="connsiteY290" fmla="*/ 285 h 300608"/>
              <a:gd name="connsiteX291" fmla="*/ 39434 w 2252090"/>
              <a:gd name="connsiteY291" fmla="*/ 20192 h 300608"/>
              <a:gd name="connsiteX292" fmla="*/ 19717 w 2252090"/>
              <a:gd name="connsiteY292" fmla="*/ 40099 h 300608"/>
              <a:gd name="connsiteX293" fmla="*/ 19717 w 2252090"/>
              <a:gd name="connsiteY293" fmla="*/ 40195 h 300608"/>
              <a:gd name="connsiteX294" fmla="*/ 0 w 2252090"/>
              <a:gd name="connsiteY294" fmla="*/ 20288 h 300608"/>
              <a:gd name="connsiteX295" fmla="*/ 19717 w 2252090"/>
              <a:gd name="connsiteY295" fmla="*/ 285 h 300608"/>
              <a:gd name="connsiteX296" fmla="*/ 313563 w 2252090"/>
              <a:gd name="connsiteY296" fmla="*/ 0 h 300608"/>
              <a:gd name="connsiteX297" fmla="*/ 344900 w 2252090"/>
              <a:gd name="connsiteY297" fmla="*/ 7811 h 300608"/>
              <a:gd name="connsiteX298" fmla="*/ 344900 w 2252090"/>
              <a:gd name="connsiteY298" fmla="*/ 21241 h 300608"/>
              <a:gd name="connsiteX299" fmla="*/ 331660 w 2252090"/>
              <a:gd name="connsiteY299" fmla="*/ 20384 h 300608"/>
              <a:gd name="connsiteX300" fmla="*/ 299752 w 2252090"/>
              <a:gd name="connsiteY300" fmla="*/ 58865 h 300608"/>
              <a:gd name="connsiteX301" fmla="*/ 299752 w 2252090"/>
              <a:gd name="connsiteY301" fmla="*/ 62008 h 300608"/>
              <a:gd name="connsiteX302" fmla="*/ 344900 w 2252090"/>
              <a:gd name="connsiteY302" fmla="*/ 62008 h 300608"/>
              <a:gd name="connsiteX303" fmla="*/ 344900 w 2252090"/>
              <a:gd name="connsiteY303" fmla="*/ 84582 h 300608"/>
              <a:gd name="connsiteX304" fmla="*/ 300037 w 2252090"/>
              <a:gd name="connsiteY304" fmla="*/ 84582 h 300608"/>
              <a:gd name="connsiteX305" fmla="*/ 300037 w 2252090"/>
              <a:gd name="connsiteY305" fmla="*/ 221742 h 300608"/>
              <a:gd name="connsiteX306" fmla="*/ 263176 w 2252090"/>
              <a:gd name="connsiteY306" fmla="*/ 221742 h 300608"/>
              <a:gd name="connsiteX307" fmla="*/ 262890 w 2252090"/>
              <a:gd name="connsiteY307" fmla="*/ 84582 h 300608"/>
              <a:gd name="connsiteX308" fmla="*/ 243078 w 2252090"/>
              <a:gd name="connsiteY308" fmla="*/ 84582 h 300608"/>
              <a:gd name="connsiteX309" fmla="*/ 243078 w 2252090"/>
              <a:gd name="connsiteY309" fmla="*/ 62008 h 300608"/>
              <a:gd name="connsiteX310" fmla="*/ 262890 w 2252090"/>
              <a:gd name="connsiteY310" fmla="*/ 62008 h 300608"/>
              <a:gd name="connsiteX311" fmla="*/ 262890 w 2252090"/>
              <a:gd name="connsiteY311" fmla="*/ 58865 h 300608"/>
              <a:gd name="connsiteX312" fmla="*/ 313563 w 2252090"/>
              <a:gd name="connsiteY312" fmla="*/ 0 h 30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</a:cxnLst>
            <a:rect l="l" t="t" r="r" b="b"/>
            <a:pathLst>
              <a:path w="2252090" h="300608">
                <a:moveTo>
                  <a:pt x="1032699" y="140017"/>
                </a:moveTo>
                <a:lnTo>
                  <a:pt x="1029366" y="140208"/>
                </a:lnTo>
                <a:cubicBezTo>
                  <a:pt x="1001172" y="141732"/>
                  <a:pt x="968311" y="152019"/>
                  <a:pt x="968311" y="176117"/>
                </a:cubicBezTo>
                <a:cubicBezTo>
                  <a:pt x="968311" y="192976"/>
                  <a:pt x="979455" y="204692"/>
                  <a:pt x="995362" y="204692"/>
                </a:cubicBezTo>
                <a:cubicBezTo>
                  <a:pt x="1015650" y="204692"/>
                  <a:pt x="1032699" y="187547"/>
                  <a:pt x="1032699" y="167163"/>
                </a:cubicBezTo>
                <a:close/>
                <a:moveTo>
                  <a:pt x="1979295" y="106870"/>
                </a:moveTo>
                <a:cubicBezTo>
                  <a:pt x="1970151" y="106870"/>
                  <a:pt x="1962245" y="110108"/>
                  <a:pt x="1955863" y="116681"/>
                </a:cubicBezTo>
                <a:cubicBezTo>
                  <a:pt x="1949386" y="123253"/>
                  <a:pt x="1946243" y="131159"/>
                  <a:pt x="1946243" y="140398"/>
                </a:cubicBezTo>
                <a:cubicBezTo>
                  <a:pt x="1946243" y="149637"/>
                  <a:pt x="1949482" y="157638"/>
                  <a:pt x="1955863" y="164115"/>
                </a:cubicBezTo>
                <a:cubicBezTo>
                  <a:pt x="1962340" y="170687"/>
                  <a:pt x="1970151" y="173926"/>
                  <a:pt x="1979295" y="173926"/>
                </a:cubicBezTo>
                <a:cubicBezTo>
                  <a:pt x="1988439" y="173926"/>
                  <a:pt x="1996249" y="170687"/>
                  <a:pt x="2002631" y="164115"/>
                </a:cubicBezTo>
                <a:cubicBezTo>
                  <a:pt x="2009013" y="157543"/>
                  <a:pt x="2012156" y="149637"/>
                  <a:pt x="2012156" y="140398"/>
                </a:cubicBezTo>
                <a:cubicBezTo>
                  <a:pt x="2012156" y="131063"/>
                  <a:pt x="2008918" y="123158"/>
                  <a:pt x="2002631" y="116681"/>
                </a:cubicBezTo>
                <a:cubicBezTo>
                  <a:pt x="1996249" y="110108"/>
                  <a:pt x="1988439" y="106870"/>
                  <a:pt x="1979295" y="106870"/>
                </a:cubicBezTo>
                <a:close/>
                <a:moveTo>
                  <a:pt x="1589151" y="106870"/>
                </a:moveTo>
                <a:cubicBezTo>
                  <a:pt x="1580007" y="106870"/>
                  <a:pt x="1572101" y="110108"/>
                  <a:pt x="1565720" y="116681"/>
                </a:cubicBezTo>
                <a:cubicBezTo>
                  <a:pt x="1559242" y="123253"/>
                  <a:pt x="1556099" y="131159"/>
                  <a:pt x="1556099" y="140398"/>
                </a:cubicBezTo>
                <a:cubicBezTo>
                  <a:pt x="1556099" y="149637"/>
                  <a:pt x="1559338" y="157638"/>
                  <a:pt x="1565720" y="164115"/>
                </a:cubicBezTo>
                <a:cubicBezTo>
                  <a:pt x="1572196" y="170687"/>
                  <a:pt x="1580007" y="173926"/>
                  <a:pt x="1589151" y="173926"/>
                </a:cubicBezTo>
                <a:cubicBezTo>
                  <a:pt x="1598295" y="173926"/>
                  <a:pt x="1606105" y="170687"/>
                  <a:pt x="1612487" y="164115"/>
                </a:cubicBezTo>
                <a:cubicBezTo>
                  <a:pt x="1618869" y="157543"/>
                  <a:pt x="1622012" y="149637"/>
                  <a:pt x="1622012" y="140398"/>
                </a:cubicBezTo>
                <a:cubicBezTo>
                  <a:pt x="1622012" y="131063"/>
                  <a:pt x="1618774" y="123158"/>
                  <a:pt x="1612487" y="116681"/>
                </a:cubicBezTo>
                <a:cubicBezTo>
                  <a:pt x="1606105" y="110108"/>
                  <a:pt x="1598295" y="106870"/>
                  <a:pt x="1589151" y="106870"/>
                </a:cubicBezTo>
                <a:close/>
                <a:moveTo>
                  <a:pt x="1784127" y="106775"/>
                </a:moveTo>
                <a:cubicBezTo>
                  <a:pt x="1774983" y="106775"/>
                  <a:pt x="1767172" y="110014"/>
                  <a:pt x="1760791" y="116586"/>
                </a:cubicBezTo>
                <a:cubicBezTo>
                  <a:pt x="1754409" y="123158"/>
                  <a:pt x="1751171" y="131064"/>
                  <a:pt x="1751171" y="140303"/>
                </a:cubicBezTo>
                <a:cubicBezTo>
                  <a:pt x="1751171" y="149638"/>
                  <a:pt x="1754409" y="157543"/>
                  <a:pt x="1760791" y="164020"/>
                </a:cubicBezTo>
                <a:cubicBezTo>
                  <a:pt x="1767172" y="170593"/>
                  <a:pt x="1774983" y="173831"/>
                  <a:pt x="1784127" y="173831"/>
                </a:cubicBezTo>
                <a:cubicBezTo>
                  <a:pt x="1793271" y="173831"/>
                  <a:pt x="1801081" y="170593"/>
                  <a:pt x="1807463" y="164020"/>
                </a:cubicBezTo>
                <a:cubicBezTo>
                  <a:pt x="1813845" y="157448"/>
                  <a:pt x="1817084" y="149542"/>
                  <a:pt x="1817084" y="140303"/>
                </a:cubicBezTo>
                <a:cubicBezTo>
                  <a:pt x="1817084" y="131064"/>
                  <a:pt x="1813845" y="123063"/>
                  <a:pt x="1807463" y="116586"/>
                </a:cubicBezTo>
                <a:cubicBezTo>
                  <a:pt x="1801081" y="110014"/>
                  <a:pt x="1793271" y="106775"/>
                  <a:pt x="1784127" y="106775"/>
                </a:cubicBezTo>
                <a:close/>
                <a:moveTo>
                  <a:pt x="2170271" y="97822"/>
                </a:moveTo>
                <a:cubicBezTo>
                  <a:pt x="2163603" y="97822"/>
                  <a:pt x="2157888" y="99822"/>
                  <a:pt x="2152745" y="103822"/>
                </a:cubicBezTo>
                <a:cubicBezTo>
                  <a:pt x="2147601" y="107823"/>
                  <a:pt x="2144267" y="112966"/>
                  <a:pt x="2142743" y="119253"/>
                </a:cubicBezTo>
                <a:lnTo>
                  <a:pt x="2196845" y="119253"/>
                </a:lnTo>
                <a:cubicBezTo>
                  <a:pt x="2195702" y="112966"/>
                  <a:pt x="2192654" y="107728"/>
                  <a:pt x="2187701" y="103822"/>
                </a:cubicBezTo>
                <a:cubicBezTo>
                  <a:pt x="2182748" y="99822"/>
                  <a:pt x="2176938" y="97822"/>
                  <a:pt x="2170271" y="97822"/>
                </a:cubicBezTo>
                <a:close/>
                <a:moveTo>
                  <a:pt x="1219962" y="97822"/>
                </a:moveTo>
                <a:cubicBezTo>
                  <a:pt x="1213294" y="97822"/>
                  <a:pt x="1207579" y="99822"/>
                  <a:pt x="1202436" y="103822"/>
                </a:cubicBezTo>
                <a:cubicBezTo>
                  <a:pt x="1197292" y="107823"/>
                  <a:pt x="1193958" y="112966"/>
                  <a:pt x="1192434" y="119253"/>
                </a:cubicBezTo>
                <a:lnTo>
                  <a:pt x="1246536" y="119253"/>
                </a:lnTo>
                <a:cubicBezTo>
                  <a:pt x="1245393" y="112966"/>
                  <a:pt x="1242345" y="107728"/>
                  <a:pt x="1237393" y="103822"/>
                </a:cubicBezTo>
                <a:cubicBezTo>
                  <a:pt x="1232439" y="99917"/>
                  <a:pt x="1226629" y="97822"/>
                  <a:pt x="1219962" y="97822"/>
                </a:cubicBezTo>
                <a:close/>
                <a:moveTo>
                  <a:pt x="437864" y="80106"/>
                </a:moveTo>
                <a:cubicBezTo>
                  <a:pt x="404812" y="80106"/>
                  <a:pt x="393096" y="111443"/>
                  <a:pt x="393096" y="140780"/>
                </a:cubicBezTo>
                <a:cubicBezTo>
                  <a:pt x="393096" y="171736"/>
                  <a:pt x="404907" y="204693"/>
                  <a:pt x="437864" y="204693"/>
                </a:cubicBezTo>
                <a:cubicBezTo>
                  <a:pt x="448437" y="204693"/>
                  <a:pt x="483012" y="200121"/>
                  <a:pt x="483012" y="140780"/>
                </a:cubicBezTo>
                <a:cubicBezTo>
                  <a:pt x="483012" y="111443"/>
                  <a:pt x="471201" y="80106"/>
                  <a:pt x="437864" y="80106"/>
                </a:cubicBezTo>
                <a:close/>
                <a:moveTo>
                  <a:pt x="546449" y="62007"/>
                </a:moveTo>
                <a:lnTo>
                  <a:pt x="583025" y="62007"/>
                </a:lnTo>
                <a:lnTo>
                  <a:pt x="583025" y="84867"/>
                </a:lnTo>
                <a:lnTo>
                  <a:pt x="588073" y="81152"/>
                </a:lnTo>
                <a:cubicBezTo>
                  <a:pt x="602266" y="70770"/>
                  <a:pt x="623411" y="62959"/>
                  <a:pt x="639794" y="62102"/>
                </a:cubicBezTo>
                <a:lnTo>
                  <a:pt x="639794" y="86391"/>
                </a:lnTo>
                <a:cubicBezTo>
                  <a:pt x="637127" y="86105"/>
                  <a:pt x="633222" y="85820"/>
                  <a:pt x="629126" y="85820"/>
                </a:cubicBezTo>
                <a:cubicBezTo>
                  <a:pt x="626935" y="85820"/>
                  <a:pt x="624840" y="85820"/>
                  <a:pt x="623030" y="86105"/>
                </a:cubicBezTo>
                <a:cubicBezTo>
                  <a:pt x="609886" y="87439"/>
                  <a:pt x="596265" y="94392"/>
                  <a:pt x="584644" y="101060"/>
                </a:cubicBezTo>
                <a:lnTo>
                  <a:pt x="583025" y="102012"/>
                </a:lnTo>
                <a:lnTo>
                  <a:pt x="583025" y="221837"/>
                </a:lnTo>
                <a:lnTo>
                  <a:pt x="546449" y="221837"/>
                </a:lnTo>
                <a:lnTo>
                  <a:pt x="546449" y="221741"/>
                </a:lnTo>
                <a:close/>
                <a:moveTo>
                  <a:pt x="1334" y="62007"/>
                </a:moveTo>
                <a:lnTo>
                  <a:pt x="37814" y="62007"/>
                </a:lnTo>
                <a:lnTo>
                  <a:pt x="37814" y="221741"/>
                </a:lnTo>
                <a:lnTo>
                  <a:pt x="1334" y="221741"/>
                </a:lnTo>
                <a:close/>
                <a:moveTo>
                  <a:pt x="759618" y="56769"/>
                </a:moveTo>
                <a:cubicBezTo>
                  <a:pt x="777716" y="56769"/>
                  <a:pt x="790575" y="64484"/>
                  <a:pt x="798099" y="79724"/>
                </a:cubicBezTo>
                <a:lnTo>
                  <a:pt x="799719" y="83058"/>
                </a:lnTo>
                <a:lnTo>
                  <a:pt x="802767" y="80963"/>
                </a:lnTo>
                <a:cubicBezTo>
                  <a:pt x="826008" y="65151"/>
                  <a:pt x="845439" y="56769"/>
                  <a:pt x="859059" y="56769"/>
                </a:cubicBezTo>
                <a:cubicBezTo>
                  <a:pt x="901065" y="56769"/>
                  <a:pt x="905541" y="95441"/>
                  <a:pt x="905541" y="112014"/>
                </a:cubicBezTo>
                <a:lnTo>
                  <a:pt x="905541" y="221742"/>
                </a:lnTo>
                <a:lnTo>
                  <a:pt x="868965" y="221742"/>
                </a:lnTo>
                <a:lnTo>
                  <a:pt x="868870" y="221742"/>
                </a:lnTo>
                <a:lnTo>
                  <a:pt x="868870" y="124492"/>
                </a:lnTo>
                <a:cubicBezTo>
                  <a:pt x="868870" y="114395"/>
                  <a:pt x="868870" y="83630"/>
                  <a:pt x="839914" y="83630"/>
                </a:cubicBezTo>
                <a:cubicBezTo>
                  <a:pt x="829341" y="83630"/>
                  <a:pt x="816483" y="88011"/>
                  <a:pt x="804672" y="95726"/>
                </a:cubicBezTo>
                <a:lnTo>
                  <a:pt x="802767" y="96964"/>
                </a:lnTo>
                <a:lnTo>
                  <a:pt x="803243" y="99155"/>
                </a:lnTo>
                <a:cubicBezTo>
                  <a:pt x="804100" y="102775"/>
                  <a:pt x="804481" y="106966"/>
                  <a:pt x="804481" y="112014"/>
                </a:cubicBezTo>
                <a:lnTo>
                  <a:pt x="804481" y="221742"/>
                </a:lnTo>
                <a:lnTo>
                  <a:pt x="767905" y="221742"/>
                </a:lnTo>
                <a:lnTo>
                  <a:pt x="767905" y="124492"/>
                </a:lnTo>
                <a:cubicBezTo>
                  <a:pt x="767905" y="111252"/>
                  <a:pt x="767905" y="83630"/>
                  <a:pt x="740187" y="83630"/>
                </a:cubicBezTo>
                <a:cubicBezTo>
                  <a:pt x="727805" y="83630"/>
                  <a:pt x="713517" y="89726"/>
                  <a:pt x="704850" y="95726"/>
                </a:cubicBezTo>
                <a:lnTo>
                  <a:pt x="703516" y="96679"/>
                </a:lnTo>
                <a:lnTo>
                  <a:pt x="703516" y="221647"/>
                </a:lnTo>
                <a:lnTo>
                  <a:pt x="666940" y="221647"/>
                </a:lnTo>
                <a:lnTo>
                  <a:pt x="666940" y="62008"/>
                </a:lnTo>
                <a:lnTo>
                  <a:pt x="703516" y="62008"/>
                </a:lnTo>
                <a:lnTo>
                  <a:pt x="703516" y="82010"/>
                </a:lnTo>
                <a:lnTo>
                  <a:pt x="708660" y="77819"/>
                </a:lnTo>
                <a:cubicBezTo>
                  <a:pt x="721709" y="67342"/>
                  <a:pt x="743331" y="56769"/>
                  <a:pt x="759618" y="56769"/>
                </a:cubicBezTo>
                <a:close/>
                <a:moveTo>
                  <a:pt x="170402" y="56769"/>
                </a:moveTo>
                <a:cubicBezTo>
                  <a:pt x="212407" y="56769"/>
                  <a:pt x="216884" y="95441"/>
                  <a:pt x="216884" y="112014"/>
                </a:cubicBezTo>
                <a:lnTo>
                  <a:pt x="216884" y="221742"/>
                </a:lnTo>
                <a:lnTo>
                  <a:pt x="180404" y="221742"/>
                </a:lnTo>
                <a:lnTo>
                  <a:pt x="180404" y="124492"/>
                </a:lnTo>
                <a:cubicBezTo>
                  <a:pt x="180404" y="111252"/>
                  <a:pt x="180404" y="83630"/>
                  <a:pt x="153067" y="83630"/>
                </a:cubicBezTo>
                <a:cubicBezTo>
                  <a:pt x="139255" y="83630"/>
                  <a:pt x="122491" y="89630"/>
                  <a:pt x="112109" y="95631"/>
                </a:cubicBezTo>
                <a:lnTo>
                  <a:pt x="110490" y="96584"/>
                </a:lnTo>
                <a:lnTo>
                  <a:pt x="110490" y="221742"/>
                </a:lnTo>
                <a:lnTo>
                  <a:pt x="73914" y="221742"/>
                </a:lnTo>
                <a:lnTo>
                  <a:pt x="73914" y="62008"/>
                </a:lnTo>
                <a:lnTo>
                  <a:pt x="110490" y="62008"/>
                </a:lnTo>
                <a:lnTo>
                  <a:pt x="110490" y="81629"/>
                </a:lnTo>
                <a:lnTo>
                  <a:pt x="115538" y="77914"/>
                </a:lnTo>
                <a:cubicBezTo>
                  <a:pt x="129445" y="67723"/>
                  <a:pt x="152591" y="56769"/>
                  <a:pt x="170402" y="56769"/>
                </a:cubicBezTo>
                <a:close/>
                <a:moveTo>
                  <a:pt x="437864" y="56674"/>
                </a:moveTo>
                <a:cubicBezTo>
                  <a:pt x="490918" y="56674"/>
                  <a:pt x="518922" y="87059"/>
                  <a:pt x="518922" y="140018"/>
                </a:cubicBezTo>
                <a:cubicBezTo>
                  <a:pt x="518922" y="192977"/>
                  <a:pt x="490156" y="226029"/>
                  <a:pt x="437864" y="226029"/>
                </a:cubicBezTo>
                <a:cubicBezTo>
                  <a:pt x="386334" y="226029"/>
                  <a:pt x="356806" y="194691"/>
                  <a:pt x="356806" y="140018"/>
                </a:cubicBezTo>
                <a:cubicBezTo>
                  <a:pt x="356806" y="85344"/>
                  <a:pt x="384810" y="56674"/>
                  <a:pt x="437864" y="56674"/>
                </a:cubicBezTo>
                <a:close/>
                <a:moveTo>
                  <a:pt x="1005744" y="56578"/>
                </a:moveTo>
                <a:cubicBezTo>
                  <a:pt x="1035843" y="56578"/>
                  <a:pt x="1068037" y="69437"/>
                  <a:pt x="1068037" y="105537"/>
                </a:cubicBezTo>
                <a:lnTo>
                  <a:pt x="1068037" y="221551"/>
                </a:lnTo>
                <a:lnTo>
                  <a:pt x="1035652" y="221551"/>
                </a:lnTo>
                <a:lnTo>
                  <a:pt x="1035652" y="190404"/>
                </a:lnTo>
                <a:lnTo>
                  <a:pt x="1029842" y="198405"/>
                </a:lnTo>
                <a:cubicBezTo>
                  <a:pt x="1018222" y="214503"/>
                  <a:pt x="997552" y="225837"/>
                  <a:pt x="979550" y="225837"/>
                </a:cubicBezTo>
                <a:lnTo>
                  <a:pt x="979550" y="226028"/>
                </a:lnTo>
                <a:cubicBezTo>
                  <a:pt x="956404" y="226028"/>
                  <a:pt x="933068" y="210978"/>
                  <a:pt x="933068" y="182308"/>
                </a:cubicBezTo>
                <a:cubicBezTo>
                  <a:pt x="933068" y="133826"/>
                  <a:pt x="981931" y="125349"/>
                  <a:pt x="1029747" y="123348"/>
                </a:cubicBezTo>
                <a:lnTo>
                  <a:pt x="1032795" y="123348"/>
                </a:lnTo>
                <a:lnTo>
                  <a:pt x="1032795" y="110299"/>
                </a:lnTo>
                <a:cubicBezTo>
                  <a:pt x="1032795" y="88487"/>
                  <a:pt x="1014793" y="78676"/>
                  <a:pt x="997076" y="78676"/>
                </a:cubicBezTo>
                <a:cubicBezTo>
                  <a:pt x="985551" y="78676"/>
                  <a:pt x="968596" y="79819"/>
                  <a:pt x="951166" y="85058"/>
                </a:cubicBezTo>
                <a:lnTo>
                  <a:pt x="951166" y="72675"/>
                </a:lnTo>
                <a:cubicBezTo>
                  <a:pt x="968501" y="62103"/>
                  <a:pt x="987361" y="56578"/>
                  <a:pt x="1005744" y="56578"/>
                </a:cubicBezTo>
                <a:close/>
                <a:moveTo>
                  <a:pt x="2169413" y="54197"/>
                </a:moveTo>
                <a:cubicBezTo>
                  <a:pt x="2194845" y="54197"/>
                  <a:pt x="2213800" y="62008"/>
                  <a:pt x="2229135" y="77533"/>
                </a:cubicBezTo>
                <a:cubicBezTo>
                  <a:pt x="2244470" y="93059"/>
                  <a:pt x="2252090" y="112204"/>
                  <a:pt x="2252090" y="134874"/>
                </a:cubicBezTo>
                <a:lnTo>
                  <a:pt x="2252090" y="144208"/>
                </a:lnTo>
                <a:cubicBezTo>
                  <a:pt x="2252090" y="147828"/>
                  <a:pt x="2251328" y="150685"/>
                  <a:pt x="2249804" y="152781"/>
                </a:cubicBezTo>
                <a:cubicBezTo>
                  <a:pt x="2248280" y="154876"/>
                  <a:pt x="2246090" y="156019"/>
                  <a:pt x="2243232" y="156019"/>
                </a:cubicBezTo>
                <a:lnTo>
                  <a:pt x="2141505" y="156019"/>
                </a:lnTo>
                <a:cubicBezTo>
                  <a:pt x="2143029" y="163544"/>
                  <a:pt x="2146744" y="169545"/>
                  <a:pt x="2152649" y="173926"/>
                </a:cubicBezTo>
                <a:cubicBezTo>
                  <a:pt x="2158555" y="178308"/>
                  <a:pt x="2165699" y="180498"/>
                  <a:pt x="2174081" y="180498"/>
                </a:cubicBezTo>
                <a:cubicBezTo>
                  <a:pt x="2179700" y="180498"/>
                  <a:pt x="2184844" y="179451"/>
                  <a:pt x="2189606" y="177450"/>
                </a:cubicBezTo>
                <a:cubicBezTo>
                  <a:pt x="2194369" y="175450"/>
                  <a:pt x="2198941" y="172212"/>
                  <a:pt x="2203323" y="167830"/>
                </a:cubicBezTo>
                <a:cubicBezTo>
                  <a:pt x="2205227" y="165925"/>
                  <a:pt x="2207323" y="164782"/>
                  <a:pt x="2209418" y="164592"/>
                </a:cubicBezTo>
                <a:cubicBezTo>
                  <a:pt x="2211514" y="164401"/>
                  <a:pt x="2213705" y="164973"/>
                  <a:pt x="2215895" y="166402"/>
                </a:cubicBezTo>
                <a:lnTo>
                  <a:pt x="2243423" y="184499"/>
                </a:lnTo>
                <a:cubicBezTo>
                  <a:pt x="2245328" y="185737"/>
                  <a:pt x="2246471" y="187357"/>
                  <a:pt x="2246756" y="189357"/>
                </a:cubicBezTo>
                <a:cubicBezTo>
                  <a:pt x="2247042" y="191357"/>
                  <a:pt x="2246471" y="193357"/>
                  <a:pt x="2245137" y="195167"/>
                </a:cubicBezTo>
                <a:lnTo>
                  <a:pt x="2245232" y="195262"/>
                </a:lnTo>
                <a:cubicBezTo>
                  <a:pt x="2238660" y="204787"/>
                  <a:pt x="2228945" y="212407"/>
                  <a:pt x="2215991" y="218122"/>
                </a:cubicBezTo>
                <a:cubicBezTo>
                  <a:pt x="2203037" y="223837"/>
                  <a:pt x="2188844" y="226695"/>
                  <a:pt x="2173414" y="226695"/>
                </a:cubicBezTo>
                <a:cubicBezTo>
                  <a:pt x="2147411" y="226695"/>
                  <a:pt x="2125979" y="218599"/>
                  <a:pt x="2109311" y="202406"/>
                </a:cubicBezTo>
                <a:cubicBezTo>
                  <a:pt x="2092642" y="186214"/>
                  <a:pt x="2084260" y="165830"/>
                  <a:pt x="2084260" y="141256"/>
                </a:cubicBezTo>
                <a:cubicBezTo>
                  <a:pt x="2084260" y="116681"/>
                  <a:pt x="2092070" y="94869"/>
                  <a:pt x="2107787" y="78581"/>
                </a:cubicBezTo>
                <a:cubicBezTo>
                  <a:pt x="2123503" y="62389"/>
                  <a:pt x="2143982" y="54197"/>
                  <a:pt x="2169413" y="54197"/>
                </a:cubicBezTo>
                <a:close/>
                <a:moveTo>
                  <a:pt x="1776412" y="54197"/>
                </a:moveTo>
                <a:cubicBezTo>
                  <a:pt x="1784318" y="54197"/>
                  <a:pt x="1791556" y="55435"/>
                  <a:pt x="1798224" y="58007"/>
                </a:cubicBezTo>
                <a:cubicBezTo>
                  <a:pt x="1804892" y="60579"/>
                  <a:pt x="1810892" y="64389"/>
                  <a:pt x="1816226" y="69342"/>
                </a:cubicBezTo>
                <a:lnTo>
                  <a:pt x="1816226" y="66389"/>
                </a:lnTo>
                <a:cubicBezTo>
                  <a:pt x="1816226" y="64103"/>
                  <a:pt x="1816893" y="62293"/>
                  <a:pt x="1818417" y="60865"/>
                </a:cubicBezTo>
                <a:cubicBezTo>
                  <a:pt x="1819941" y="59436"/>
                  <a:pt x="1821655" y="58674"/>
                  <a:pt x="1823942" y="58674"/>
                </a:cubicBezTo>
                <a:lnTo>
                  <a:pt x="1865566" y="58674"/>
                </a:lnTo>
                <a:cubicBezTo>
                  <a:pt x="1867852" y="58674"/>
                  <a:pt x="1869661" y="59436"/>
                  <a:pt x="1871090" y="60865"/>
                </a:cubicBezTo>
                <a:cubicBezTo>
                  <a:pt x="1872519" y="62293"/>
                  <a:pt x="1873281" y="64103"/>
                  <a:pt x="1873281" y="66389"/>
                </a:cubicBezTo>
                <a:lnTo>
                  <a:pt x="1873281" y="214027"/>
                </a:lnTo>
                <a:cubicBezTo>
                  <a:pt x="1873281" y="216217"/>
                  <a:pt x="1872519" y="218027"/>
                  <a:pt x="1871090" y="219551"/>
                </a:cubicBezTo>
                <a:cubicBezTo>
                  <a:pt x="1869566" y="221075"/>
                  <a:pt x="1867852" y="221837"/>
                  <a:pt x="1865756" y="221837"/>
                </a:cubicBezTo>
                <a:lnTo>
                  <a:pt x="1824227" y="221837"/>
                </a:lnTo>
                <a:cubicBezTo>
                  <a:pt x="1822036" y="221837"/>
                  <a:pt x="1820227" y="221075"/>
                  <a:pt x="1818607" y="219551"/>
                </a:cubicBezTo>
                <a:cubicBezTo>
                  <a:pt x="1816988" y="218027"/>
                  <a:pt x="1816226" y="216217"/>
                  <a:pt x="1816226" y="214027"/>
                </a:cubicBezTo>
                <a:lnTo>
                  <a:pt x="1816226" y="211264"/>
                </a:lnTo>
                <a:cubicBezTo>
                  <a:pt x="1810892" y="216408"/>
                  <a:pt x="1804892" y="220218"/>
                  <a:pt x="1798224" y="222790"/>
                </a:cubicBezTo>
                <a:cubicBezTo>
                  <a:pt x="1791556" y="225361"/>
                  <a:pt x="1784222" y="226600"/>
                  <a:pt x="1776412" y="226600"/>
                </a:cubicBezTo>
                <a:cubicBezTo>
                  <a:pt x="1753171" y="226600"/>
                  <a:pt x="1733549" y="218313"/>
                  <a:pt x="1717643" y="201644"/>
                </a:cubicBezTo>
                <a:cubicBezTo>
                  <a:pt x="1701736" y="184975"/>
                  <a:pt x="1693830" y="164592"/>
                  <a:pt x="1693830" y="140398"/>
                </a:cubicBezTo>
                <a:cubicBezTo>
                  <a:pt x="1693830" y="116205"/>
                  <a:pt x="1701736" y="95726"/>
                  <a:pt x="1717643" y="79152"/>
                </a:cubicBezTo>
                <a:cubicBezTo>
                  <a:pt x="1733549" y="62484"/>
                  <a:pt x="1753076" y="54197"/>
                  <a:pt x="1776412" y="54197"/>
                </a:cubicBezTo>
                <a:close/>
                <a:moveTo>
                  <a:pt x="1422177" y="54197"/>
                </a:moveTo>
                <a:cubicBezTo>
                  <a:pt x="1442656" y="54197"/>
                  <a:pt x="1458277" y="60293"/>
                  <a:pt x="1468850" y="72485"/>
                </a:cubicBezTo>
                <a:cubicBezTo>
                  <a:pt x="1479423" y="84677"/>
                  <a:pt x="1484661" y="102394"/>
                  <a:pt x="1484661" y="125730"/>
                </a:cubicBezTo>
                <a:lnTo>
                  <a:pt x="1484661" y="214312"/>
                </a:lnTo>
                <a:cubicBezTo>
                  <a:pt x="1484661" y="216598"/>
                  <a:pt x="1483899" y="218408"/>
                  <a:pt x="1482471" y="219837"/>
                </a:cubicBezTo>
                <a:cubicBezTo>
                  <a:pt x="1481042" y="221266"/>
                  <a:pt x="1479232" y="222028"/>
                  <a:pt x="1476946" y="222028"/>
                </a:cubicBezTo>
                <a:lnTo>
                  <a:pt x="1435322" y="222028"/>
                </a:lnTo>
                <a:cubicBezTo>
                  <a:pt x="1433036" y="222028"/>
                  <a:pt x="1431226" y="221361"/>
                  <a:pt x="1429797" y="219837"/>
                </a:cubicBezTo>
                <a:cubicBezTo>
                  <a:pt x="1428369" y="218408"/>
                  <a:pt x="1427607" y="216598"/>
                  <a:pt x="1427607" y="214312"/>
                </a:cubicBezTo>
                <a:lnTo>
                  <a:pt x="1427607" y="130397"/>
                </a:lnTo>
                <a:cubicBezTo>
                  <a:pt x="1427607" y="122206"/>
                  <a:pt x="1425130" y="115729"/>
                  <a:pt x="1420272" y="110871"/>
                </a:cubicBezTo>
                <a:lnTo>
                  <a:pt x="1401365" y="103650"/>
                </a:lnTo>
                <a:lnTo>
                  <a:pt x="1401413" y="103632"/>
                </a:lnTo>
                <a:lnTo>
                  <a:pt x="1401317" y="103632"/>
                </a:lnTo>
                <a:lnTo>
                  <a:pt x="1401365" y="103650"/>
                </a:lnTo>
                <a:lnTo>
                  <a:pt x="1382267" y="110871"/>
                </a:lnTo>
                <a:cubicBezTo>
                  <a:pt x="1377219" y="115729"/>
                  <a:pt x="1374743" y="122206"/>
                  <a:pt x="1374743" y="130397"/>
                </a:cubicBezTo>
                <a:lnTo>
                  <a:pt x="1374743" y="214217"/>
                </a:lnTo>
                <a:cubicBezTo>
                  <a:pt x="1374743" y="216503"/>
                  <a:pt x="1373981" y="218313"/>
                  <a:pt x="1372552" y="219742"/>
                </a:cubicBezTo>
                <a:cubicBezTo>
                  <a:pt x="1371123" y="221170"/>
                  <a:pt x="1369313" y="221932"/>
                  <a:pt x="1367028" y="221932"/>
                </a:cubicBezTo>
                <a:lnTo>
                  <a:pt x="1325403" y="221932"/>
                </a:lnTo>
                <a:cubicBezTo>
                  <a:pt x="1323117" y="221932"/>
                  <a:pt x="1321308" y="221266"/>
                  <a:pt x="1319879" y="219742"/>
                </a:cubicBezTo>
                <a:cubicBezTo>
                  <a:pt x="1318450" y="218313"/>
                  <a:pt x="1317688" y="216503"/>
                  <a:pt x="1317688" y="214217"/>
                </a:cubicBezTo>
                <a:lnTo>
                  <a:pt x="1317688" y="66389"/>
                </a:lnTo>
                <a:cubicBezTo>
                  <a:pt x="1317688" y="64103"/>
                  <a:pt x="1318450" y="62293"/>
                  <a:pt x="1319879" y="60865"/>
                </a:cubicBezTo>
                <a:cubicBezTo>
                  <a:pt x="1321308" y="59436"/>
                  <a:pt x="1323117" y="58674"/>
                  <a:pt x="1325403" y="58674"/>
                </a:cubicBezTo>
                <a:lnTo>
                  <a:pt x="1367028" y="58674"/>
                </a:lnTo>
                <a:cubicBezTo>
                  <a:pt x="1369313" y="58674"/>
                  <a:pt x="1371123" y="59436"/>
                  <a:pt x="1372552" y="60865"/>
                </a:cubicBezTo>
                <a:cubicBezTo>
                  <a:pt x="1373981" y="62293"/>
                  <a:pt x="1374743" y="64103"/>
                  <a:pt x="1374743" y="66389"/>
                </a:cubicBezTo>
                <a:lnTo>
                  <a:pt x="1374743" y="78200"/>
                </a:lnTo>
                <a:cubicBezTo>
                  <a:pt x="1379982" y="70294"/>
                  <a:pt x="1386554" y="64389"/>
                  <a:pt x="1394555" y="60293"/>
                </a:cubicBezTo>
                <a:cubicBezTo>
                  <a:pt x="1402556" y="56197"/>
                  <a:pt x="1411795" y="54197"/>
                  <a:pt x="1422177" y="54197"/>
                </a:cubicBezTo>
                <a:close/>
                <a:moveTo>
                  <a:pt x="1219104" y="54197"/>
                </a:moveTo>
                <a:cubicBezTo>
                  <a:pt x="1244536" y="54197"/>
                  <a:pt x="1263491" y="62008"/>
                  <a:pt x="1278826" y="77533"/>
                </a:cubicBezTo>
                <a:cubicBezTo>
                  <a:pt x="1294161" y="93059"/>
                  <a:pt x="1301781" y="112204"/>
                  <a:pt x="1301781" y="134874"/>
                </a:cubicBezTo>
                <a:lnTo>
                  <a:pt x="1301781" y="144208"/>
                </a:lnTo>
                <a:cubicBezTo>
                  <a:pt x="1301781" y="147828"/>
                  <a:pt x="1301019" y="150685"/>
                  <a:pt x="1299495" y="152781"/>
                </a:cubicBezTo>
                <a:cubicBezTo>
                  <a:pt x="1297972" y="154876"/>
                  <a:pt x="1295781" y="156019"/>
                  <a:pt x="1292923" y="156019"/>
                </a:cubicBezTo>
                <a:lnTo>
                  <a:pt x="1191196" y="156019"/>
                </a:lnTo>
                <a:cubicBezTo>
                  <a:pt x="1192720" y="163544"/>
                  <a:pt x="1196435" y="169545"/>
                  <a:pt x="1202341" y="173926"/>
                </a:cubicBezTo>
                <a:cubicBezTo>
                  <a:pt x="1208246" y="178308"/>
                  <a:pt x="1215390" y="180498"/>
                  <a:pt x="1223772" y="180498"/>
                </a:cubicBezTo>
                <a:cubicBezTo>
                  <a:pt x="1229392" y="180498"/>
                  <a:pt x="1234535" y="179451"/>
                  <a:pt x="1239297" y="177450"/>
                </a:cubicBezTo>
                <a:cubicBezTo>
                  <a:pt x="1244060" y="175450"/>
                  <a:pt x="1248632" y="172212"/>
                  <a:pt x="1253014" y="167830"/>
                </a:cubicBezTo>
                <a:cubicBezTo>
                  <a:pt x="1254918" y="165925"/>
                  <a:pt x="1257014" y="164782"/>
                  <a:pt x="1259109" y="164592"/>
                </a:cubicBezTo>
                <a:cubicBezTo>
                  <a:pt x="1261205" y="164401"/>
                  <a:pt x="1263396" y="164973"/>
                  <a:pt x="1265586" y="166402"/>
                </a:cubicBezTo>
                <a:lnTo>
                  <a:pt x="1293114" y="184499"/>
                </a:lnTo>
                <a:cubicBezTo>
                  <a:pt x="1295019" y="185737"/>
                  <a:pt x="1296162" y="187357"/>
                  <a:pt x="1296447" y="189357"/>
                </a:cubicBezTo>
                <a:cubicBezTo>
                  <a:pt x="1296733" y="191357"/>
                  <a:pt x="1296162" y="193357"/>
                  <a:pt x="1294828" y="195167"/>
                </a:cubicBezTo>
                <a:lnTo>
                  <a:pt x="1294923" y="195262"/>
                </a:lnTo>
                <a:cubicBezTo>
                  <a:pt x="1288351" y="204787"/>
                  <a:pt x="1278636" y="212407"/>
                  <a:pt x="1265682" y="218122"/>
                </a:cubicBezTo>
                <a:cubicBezTo>
                  <a:pt x="1252728" y="223837"/>
                  <a:pt x="1238535" y="226695"/>
                  <a:pt x="1223105" y="226695"/>
                </a:cubicBezTo>
                <a:cubicBezTo>
                  <a:pt x="1197102" y="226695"/>
                  <a:pt x="1175670" y="218599"/>
                  <a:pt x="1159002" y="202406"/>
                </a:cubicBezTo>
                <a:cubicBezTo>
                  <a:pt x="1142333" y="186214"/>
                  <a:pt x="1133951" y="165830"/>
                  <a:pt x="1133951" y="141256"/>
                </a:cubicBezTo>
                <a:cubicBezTo>
                  <a:pt x="1133951" y="116681"/>
                  <a:pt x="1141761" y="94869"/>
                  <a:pt x="1157478" y="78581"/>
                </a:cubicBezTo>
                <a:cubicBezTo>
                  <a:pt x="1173194" y="62293"/>
                  <a:pt x="1193673" y="54197"/>
                  <a:pt x="1219104" y="54197"/>
                </a:cubicBezTo>
                <a:close/>
                <a:moveTo>
                  <a:pt x="1969008" y="54006"/>
                </a:moveTo>
                <a:cubicBezTo>
                  <a:pt x="1978723" y="54006"/>
                  <a:pt x="1987391" y="55530"/>
                  <a:pt x="1995106" y="58578"/>
                </a:cubicBezTo>
                <a:cubicBezTo>
                  <a:pt x="2002822" y="61626"/>
                  <a:pt x="2008632" y="65817"/>
                  <a:pt x="2012537" y="70961"/>
                </a:cubicBezTo>
                <a:lnTo>
                  <a:pt x="2012537" y="66103"/>
                </a:lnTo>
                <a:cubicBezTo>
                  <a:pt x="2012537" y="64102"/>
                  <a:pt x="2013299" y="62293"/>
                  <a:pt x="2014728" y="60864"/>
                </a:cubicBezTo>
                <a:cubicBezTo>
                  <a:pt x="2016252" y="59340"/>
                  <a:pt x="2017966" y="58673"/>
                  <a:pt x="2019967" y="58673"/>
                </a:cubicBezTo>
                <a:lnTo>
                  <a:pt x="2060543" y="58673"/>
                </a:lnTo>
                <a:cubicBezTo>
                  <a:pt x="2062734" y="58673"/>
                  <a:pt x="2064544" y="59435"/>
                  <a:pt x="2065972" y="60864"/>
                </a:cubicBezTo>
                <a:cubicBezTo>
                  <a:pt x="2067496" y="62388"/>
                  <a:pt x="2068163" y="64102"/>
                  <a:pt x="2068163" y="66103"/>
                </a:cubicBezTo>
                <a:lnTo>
                  <a:pt x="2068163" y="216979"/>
                </a:lnTo>
                <a:cubicBezTo>
                  <a:pt x="2068163" y="242696"/>
                  <a:pt x="2059591" y="263080"/>
                  <a:pt x="2042541" y="278129"/>
                </a:cubicBezTo>
                <a:cubicBezTo>
                  <a:pt x="2025491" y="293179"/>
                  <a:pt x="2003107" y="300608"/>
                  <a:pt x="1975485" y="300608"/>
                </a:cubicBezTo>
                <a:cubicBezTo>
                  <a:pt x="1959102" y="300608"/>
                  <a:pt x="1943862" y="297846"/>
                  <a:pt x="1929765" y="292322"/>
                </a:cubicBezTo>
                <a:cubicBezTo>
                  <a:pt x="1915573" y="286797"/>
                  <a:pt x="1904524" y="279272"/>
                  <a:pt x="1896427" y="269843"/>
                </a:cubicBezTo>
                <a:cubicBezTo>
                  <a:pt x="1894141" y="267271"/>
                  <a:pt x="1893284" y="264604"/>
                  <a:pt x="1893856" y="261842"/>
                </a:cubicBezTo>
                <a:cubicBezTo>
                  <a:pt x="1894332" y="258984"/>
                  <a:pt x="1896237" y="256508"/>
                  <a:pt x="1899571" y="254412"/>
                </a:cubicBezTo>
                <a:lnTo>
                  <a:pt x="1928527" y="235076"/>
                </a:lnTo>
                <a:cubicBezTo>
                  <a:pt x="1930813" y="233552"/>
                  <a:pt x="1933003" y="232790"/>
                  <a:pt x="1935289" y="232886"/>
                </a:cubicBezTo>
                <a:cubicBezTo>
                  <a:pt x="1937575" y="232886"/>
                  <a:pt x="1939480" y="233743"/>
                  <a:pt x="1941290" y="235267"/>
                </a:cubicBezTo>
                <a:cubicBezTo>
                  <a:pt x="1946719" y="240506"/>
                  <a:pt x="1952244" y="244316"/>
                  <a:pt x="1957864" y="246792"/>
                </a:cubicBezTo>
                <a:cubicBezTo>
                  <a:pt x="1963483" y="249269"/>
                  <a:pt x="1969389" y="250507"/>
                  <a:pt x="1975675" y="250507"/>
                </a:cubicBezTo>
                <a:cubicBezTo>
                  <a:pt x="1987105" y="250507"/>
                  <a:pt x="1995964" y="247554"/>
                  <a:pt x="2002060" y="241744"/>
                </a:cubicBezTo>
                <a:cubicBezTo>
                  <a:pt x="2008251" y="235934"/>
                  <a:pt x="2011299" y="227647"/>
                  <a:pt x="2011299" y="216788"/>
                </a:cubicBezTo>
                <a:lnTo>
                  <a:pt x="2011299" y="209549"/>
                </a:lnTo>
                <a:cubicBezTo>
                  <a:pt x="2006822" y="214788"/>
                  <a:pt x="2000821" y="218884"/>
                  <a:pt x="1993297" y="221932"/>
                </a:cubicBezTo>
                <a:cubicBezTo>
                  <a:pt x="1985772" y="224980"/>
                  <a:pt x="1977676" y="226504"/>
                  <a:pt x="1969008" y="226504"/>
                </a:cubicBezTo>
                <a:cubicBezTo>
                  <a:pt x="1946529" y="226504"/>
                  <a:pt x="1927574" y="218408"/>
                  <a:pt x="1912144" y="202215"/>
                </a:cubicBezTo>
                <a:cubicBezTo>
                  <a:pt x="1896713" y="186023"/>
                  <a:pt x="1888998" y="165353"/>
                  <a:pt x="1888998" y="140207"/>
                </a:cubicBezTo>
                <a:cubicBezTo>
                  <a:pt x="1888998" y="115061"/>
                  <a:pt x="1896713" y="94392"/>
                  <a:pt x="1912144" y="78295"/>
                </a:cubicBezTo>
                <a:cubicBezTo>
                  <a:pt x="1927574" y="62102"/>
                  <a:pt x="1946529" y="54006"/>
                  <a:pt x="1969008" y="54006"/>
                </a:cubicBezTo>
                <a:close/>
                <a:moveTo>
                  <a:pt x="1578864" y="54006"/>
                </a:moveTo>
                <a:cubicBezTo>
                  <a:pt x="1588579" y="54006"/>
                  <a:pt x="1597247" y="55530"/>
                  <a:pt x="1604962" y="58578"/>
                </a:cubicBezTo>
                <a:cubicBezTo>
                  <a:pt x="1612678" y="61626"/>
                  <a:pt x="1618488" y="65817"/>
                  <a:pt x="1622393" y="70961"/>
                </a:cubicBezTo>
                <a:lnTo>
                  <a:pt x="1622393" y="66103"/>
                </a:lnTo>
                <a:cubicBezTo>
                  <a:pt x="1622393" y="64102"/>
                  <a:pt x="1623155" y="62293"/>
                  <a:pt x="1624584" y="60864"/>
                </a:cubicBezTo>
                <a:cubicBezTo>
                  <a:pt x="1626108" y="59340"/>
                  <a:pt x="1627822" y="58673"/>
                  <a:pt x="1629823" y="58673"/>
                </a:cubicBezTo>
                <a:lnTo>
                  <a:pt x="1670399" y="58673"/>
                </a:lnTo>
                <a:cubicBezTo>
                  <a:pt x="1672590" y="58673"/>
                  <a:pt x="1674400" y="59435"/>
                  <a:pt x="1675829" y="60864"/>
                </a:cubicBezTo>
                <a:cubicBezTo>
                  <a:pt x="1677353" y="62388"/>
                  <a:pt x="1678019" y="64102"/>
                  <a:pt x="1678019" y="66103"/>
                </a:cubicBezTo>
                <a:lnTo>
                  <a:pt x="1678019" y="216979"/>
                </a:lnTo>
                <a:cubicBezTo>
                  <a:pt x="1678019" y="242696"/>
                  <a:pt x="1669447" y="263080"/>
                  <a:pt x="1652397" y="278129"/>
                </a:cubicBezTo>
                <a:cubicBezTo>
                  <a:pt x="1635347" y="293179"/>
                  <a:pt x="1612963" y="300608"/>
                  <a:pt x="1585341" y="300608"/>
                </a:cubicBezTo>
                <a:cubicBezTo>
                  <a:pt x="1568958" y="300608"/>
                  <a:pt x="1553718" y="297846"/>
                  <a:pt x="1539621" y="292322"/>
                </a:cubicBezTo>
                <a:cubicBezTo>
                  <a:pt x="1525429" y="286797"/>
                  <a:pt x="1514380" y="279272"/>
                  <a:pt x="1506283" y="269843"/>
                </a:cubicBezTo>
                <a:cubicBezTo>
                  <a:pt x="1503997" y="267271"/>
                  <a:pt x="1503140" y="264604"/>
                  <a:pt x="1503712" y="261842"/>
                </a:cubicBezTo>
                <a:cubicBezTo>
                  <a:pt x="1504188" y="258984"/>
                  <a:pt x="1506093" y="256508"/>
                  <a:pt x="1509427" y="254412"/>
                </a:cubicBezTo>
                <a:lnTo>
                  <a:pt x="1538383" y="235076"/>
                </a:lnTo>
                <a:cubicBezTo>
                  <a:pt x="1540669" y="233552"/>
                  <a:pt x="1542859" y="232790"/>
                  <a:pt x="1545146" y="232886"/>
                </a:cubicBezTo>
                <a:cubicBezTo>
                  <a:pt x="1547432" y="232886"/>
                  <a:pt x="1549337" y="233743"/>
                  <a:pt x="1551146" y="235267"/>
                </a:cubicBezTo>
                <a:cubicBezTo>
                  <a:pt x="1556575" y="240506"/>
                  <a:pt x="1562100" y="244316"/>
                  <a:pt x="1567720" y="246792"/>
                </a:cubicBezTo>
                <a:cubicBezTo>
                  <a:pt x="1573339" y="249269"/>
                  <a:pt x="1579245" y="250507"/>
                  <a:pt x="1585532" y="250507"/>
                </a:cubicBezTo>
                <a:cubicBezTo>
                  <a:pt x="1596962" y="250507"/>
                  <a:pt x="1605820" y="247554"/>
                  <a:pt x="1611916" y="241744"/>
                </a:cubicBezTo>
                <a:cubicBezTo>
                  <a:pt x="1618107" y="235934"/>
                  <a:pt x="1621155" y="227647"/>
                  <a:pt x="1621155" y="216788"/>
                </a:cubicBezTo>
                <a:lnTo>
                  <a:pt x="1621155" y="209549"/>
                </a:lnTo>
                <a:cubicBezTo>
                  <a:pt x="1616678" y="214788"/>
                  <a:pt x="1610678" y="218884"/>
                  <a:pt x="1603153" y="221932"/>
                </a:cubicBezTo>
                <a:cubicBezTo>
                  <a:pt x="1595628" y="224980"/>
                  <a:pt x="1587532" y="226504"/>
                  <a:pt x="1578864" y="226504"/>
                </a:cubicBezTo>
                <a:cubicBezTo>
                  <a:pt x="1556385" y="226504"/>
                  <a:pt x="1537430" y="218408"/>
                  <a:pt x="1522000" y="202215"/>
                </a:cubicBezTo>
                <a:cubicBezTo>
                  <a:pt x="1506569" y="186023"/>
                  <a:pt x="1498854" y="165353"/>
                  <a:pt x="1498854" y="140207"/>
                </a:cubicBezTo>
                <a:cubicBezTo>
                  <a:pt x="1498854" y="115061"/>
                  <a:pt x="1506569" y="94392"/>
                  <a:pt x="1522000" y="78295"/>
                </a:cubicBezTo>
                <a:cubicBezTo>
                  <a:pt x="1537430" y="62102"/>
                  <a:pt x="1556385" y="54006"/>
                  <a:pt x="1578864" y="54006"/>
                </a:cubicBezTo>
                <a:close/>
                <a:moveTo>
                  <a:pt x="19717" y="285"/>
                </a:moveTo>
                <a:cubicBezTo>
                  <a:pt x="30575" y="285"/>
                  <a:pt x="39434" y="9239"/>
                  <a:pt x="39434" y="20192"/>
                </a:cubicBezTo>
                <a:cubicBezTo>
                  <a:pt x="39434" y="31146"/>
                  <a:pt x="30575" y="40099"/>
                  <a:pt x="19717" y="40099"/>
                </a:cubicBezTo>
                <a:lnTo>
                  <a:pt x="19717" y="40195"/>
                </a:lnTo>
                <a:cubicBezTo>
                  <a:pt x="8858" y="40195"/>
                  <a:pt x="0" y="31241"/>
                  <a:pt x="0" y="20288"/>
                </a:cubicBezTo>
                <a:cubicBezTo>
                  <a:pt x="0" y="9334"/>
                  <a:pt x="8858" y="285"/>
                  <a:pt x="19717" y="285"/>
                </a:cubicBezTo>
                <a:close/>
                <a:moveTo>
                  <a:pt x="313563" y="0"/>
                </a:moveTo>
                <a:cubicBezTo>
                  <a:pt x="323850" y="0"/>
                  <a:pt x="334423" y="2667"/>
                  <a:pt x="344900" y="7811"/>
                </a:cubicBezTo>
                <a:lnTo>
                  <a:pt x="344900" y="21241"/>
                </a:lnTo>
                <a:cubicBezTo>
                  <a:pt x="340138" y="20669"/>
                  <a:pt x="335756" y="20384"/>
                  <a:pt x="331660" y="20384"/>
                </a:cubicBezTo>
                <a:cubicBezTo>
                  <a:pt x="303562" y="20384"/>
                  <a:pt x="299752" y="39815"/>
                  <a:pt x="299752" y="58865"/>
                </a:cubicBezTo>
                <a:lnTo>
                  <a:pt x="299752" y="62008"/>
                </a:lnTo>
                <a:lnTo>
                  <a:pt x="344900" y="62008"/>
                </a:lnTo>
                <a:lnTo>
                  <a:pt x="344900" y="84582"/>
                </a:lnTo>
                <a:lnTo>
                  <a:pt x="300037" y="84582"/>
                </a:lnTo>
                <a:lnTo>
                  <a:pt x="300037" y="221742"/>
                </a:lnTo>
                <a:lnTo>
                  <a:pt x="263176" y="221742"/>
                </a:lnTo>
                <a:lnTo>
                  <a:pt x="262890" y="84582"/>
                </a:lnTo>
                <a:lnTo>
                  <a:pt x="243078" y="84582"/>
                </a:lnTo>
                <a:lnTo>
                  <a:pt x="243078" y="62008"/>
                </a:lnTo>
                <a:lnTo>
                  <a:pt x="262890" y="62008"/>
                </a:lnTo>
                <a:lnTo>
                  <a:pt x="262890" y="58865"/>
                </a:lnTo>
                <a:cubicBezTo>
                  <a:pt x="262890" y="36862"/>
                  <a:pt x="269462" y="0"/>
                  <a:pt x="313563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76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— Right —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8068-E4C8-8522-C277-BF02BBEBC2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5599" y="0"/>
            <a:ext cx="5486401" cy="3372728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DE84D-8502-E721-67D6-00F7B98F43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066263B-2E8B-624D-6112-F82B2F5AA4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494" y="1603723"/>
            <a:ext cx="5858792" cy="3650553"/>
          </a:xfrm>
          <a:prstGeom prst="rect">
            <a:avLst/>
          </a:prstGeom>
        </p:spPr>
        <p:txBody>
          <a:bodyPr numCol="1" spcCol="18288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5A29181-D6B9-1DB3-A388-3FEAE7E11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6" y="392370"/>
            <a:ext cx="5858790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0C479C0-95DB-EDAD-FD58-E649ADC49B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05599" y="3422598"/>
            <a:ext cx="5486402" cy="3435401"/>
          </a:xfrm>
          <a:custGeom>
            <a:avLst/>
            <a:gdLst>
              <a:gd name="connsiteX0" fmla="*/ 4499889 w 5486402"/>
              <a:gd name="connsiteY0" fmla="*/ 3260753 h 3435401"/>
              <a:gd name="connsiteX1" fmla="*/ 4499889 w 5486402"/>
              <a:gd name="connsiteY1" fmla="*/ 3277132 h 3435401"/>
              <a:gd name="connsiteX2" fmla="*/ 4477359 w 5486402"/>
              <a:gd name="connsiteY2" fmla="*/ 3299777 h 3435401"/>
              <a:gd name="connsiteX3" fmla="*/ 4461037 w 5486402"/>
              <a:gd name="connsiteY3" fmla="*/ 3282535 h 3435401"/>
              <a:gd name="connsiteX4" fmla="*/ 4497877 w 5486402"/>
              <a:gd name="connsiteY4" fmla="*/ 3260868 h 3435401"/>
              <a:gd name="connsiteX5" fmla="*/ 5071060 w 5486402"/>
              <a:gd name="connsiteY5" fmla="*/ 3240752 h 3435401"/>
              <a:gd name="connsiteX6" fmla="*/ 5085141 w 5486402"/>
              <a:gd name="connsiteY6" fmla="*/ 3246672 h 3435401"/>
              <a:gd name="connsiteX7" fmla="*/ 5090888 w 5486402"/>
              <a:gd name="connsiteY7" fmla="*/ 3260983 h 3435401"/>
              <a:gd name="connsiteX8" fmla="*/ 5085141 w 5486402"/>
              <a:gd name="connsiteY8" fmla="*/ 3275293 h 3435401"/>
              <a:gd name="connsiteX9" fmla="*/ 5071060 w 5486402"/>
              <a:gd name="connsiteY9" fmla="*/ 3281213 h 3435401"/>
              <a:gd name="connsiteX10" fmla="*/ 5056921 w 5486402"/>
              <a:gd name="connsiteY10" fmla="*/ 3275293 h 3435401"/>
              <a:gd name="connsiteX11" fmla="*/ 5051116 w 5486402"/>
              <a:gd name="connsiteY11" fmla="*/ 3260983 h 3435401"/>
              <a:gd name="connsiteX12" fmla="*/ 5056921 w 5486402"/>
              <a:gd name="connsiteY12" fmla="*/ 3246672 h 3435401"/>
              <a:gd name="connsiteX13" fmla="*/ 5071060 w 5486402"/>
              <a:gd name="connsiteY13" fmla="*/ 3240752 h 3435401"/>
              <a:gd name="connsiteX14" fmla="*/ 4835649 w 5486402"/>
              <a:gd name="connsiteY14" fmla="*/ 3240752 h 3435401"/>
              <a:gd name="connsiteX15" fmla="*/ 4849730 w 5486402"/>
              <a:gd name="connsiteY15" fmla="*/ 3246672 h 3435401"/>
              <a:gd name="connsiteX16" fmla="*/ 4855477 w 5486402"/>
              <a:gd name="connsiteY16" fmla="*/ 3260983 h 3435401"/>
              <a:gd name="connsiteX17" fmla="*/ 4849730 w 5486402"/>
              <a:gd name="connsiteY17" fmla="*/ 3275293 h 3435401"/>
              <a:gd name="connsiteX18" fmla="*/ 4835649 w 5486402"/>
              <a:gd name="connsiteY18" fmla="*/ 3281213 h 3435401"/>
              <a:gd name="connsiteX19" fmla="*/ 4821511 w 5486402"/>
              <a:gd name="connsiteY19" fmla="*/ 3275293 h 3435401"/>
              <a:gd name="connsiteX20" fmla="*/ 4815705 w 5486402"/>
              <a:gd name="connsiteY20" fmla="*/ 3260983 h 3435401"/>
              <a:gd name="connsiteX21" fmla="*/ 4821511 w 5486402"/>
              <a:gd name="connsiteY21" fmla="*/ 3246672 h 3435401"/>
              <a:gd name="connsiteX22" fmla="*/ 4835649 w 5486402"/>
              <a:gd name="connsiteY22" fmla="*/ 3240752 h 3435401"/>
              <a:gd name="connsiteX23" fmla="*/ 4953296 w 5486402"/>
              <a:gd name="connsiteY23" fmla="*/ 3240695 h 3435401"/>
              <a:gd name="connsiteX24" fmla="*/ 4967377 w 5486402"/>
              <a:gd name="connsiteY24" fmla="*/ 3246615 h 3435401"/>
              <a:gd name="connsiteX25" fmla="*/ 4973183 w 5486402"/>
              <a:gd name="connsiteY25" fmla="*/ 3260925 h 3435401"/>
              <a:gd name="connsiteX26" fmla="*/ 4967377 w 5486402"/>
              <a:gd name="connsiteY26" fmla="*/ 3275236 h 3435401"/>
              <a:gd name="connsiteX27" fmla="*/ 4953296 w 5486402"/>
              <a:gd name="connsiteY27" fmla="*/ 3281156 h 3435401"/>
              <a:gd name="connsiteX28" fmla="*/ 4939216 w 5486402"/>
              <a:gd name="connsiteY28" fmla="*/ 3275236 h 3435401"/>
              <a:gd name="connsiteX29" fmla="*/ 4933411 w 5486402"/>
              <a:gd name="connsiteY29" fmla="*/ 3260925 h 3435401"/>
              <a:gd name="connsiteX30" fmla="*/ 4939216 w 5486402"/>
              <a:gd name="connsiteY30" fmla="*/ 3246615 h 3435401"/>
              <a:gd name="connsiteX31" fmla="*/ 4953296 w 5486402"/>
              <a:gd name="connsiteY31" fmla="*/ 3240695 h 3435401"/>
              <a:gd name="connsiteX32" fmla="*/ 4722311 w 5486402"/>
              <a:gd name="connsiteY32" fmla="*/ 3238798 h 3435401"/>
              <a:gd name="connsiteX33" fmla="*/ 4722369 w 5486402"/>
              <a:gd name="connsiteY33" fmla="*/ 3238798 h 3435401"/>
              <a:gd name="connsiteX34" fmla="*/ 4722340 w 5486402"/>
              <a:gd name="connsiteY34" fmla="*/ 3238809 h 3435401"/>
              <a:gd name="connsiteX35" fmla="*/ 5186294 w 5486402"/>
              <a:gd name="connsiteY35" fmla="*/ 3235292 h 3435401"/>
              <a:gd name="connsiteX36" fmla="*/ 5196811 w 5486402"/>
              <a:gd name="connsiteY36" fmla="*/ 3238913 h 3435401"/>
              <a:gd name="connsiteX37" fmla="*/ 5202329 w 5486402"/>
              <a:gd name="connsiteY37" fmla="*/ 3248224 h 3435401"/>
              <a:gd name="connsiteX38" fmla="*/ 5169683 w 5486402"/>
              <a:gd name="connsiteY38" fmla="*/ 3248224 h 3435401"/>
              <a:gd name="connsiteX39" fmla="*/ 5175719 w 5486402"/>
              <a:gd name="connsiteY39" fmla="*/ 3238913 h 3435401"/>
              <a:gd name="connsiteX40" fmla="*/ 5186294 w 5486402"/>
              <a:gd name="connsiteY40" fmla="*/ 3235292 h 3435401"/>
              <a:gd name="connsiteX41" fmla="*/ 4612882 w 5486402"/>
              <a:gd name="connsiteY41" fmla="*/ 3235292 h 3435401"/>
              <a:gd name="connsiteX42" fmla="*/ 4623400 w 5486402"/>
              <a:gd name="connsiteY42" fmla="*/ 3238913 h 3435401"/>
              <a:gd name="connsiteX43" fmla="*/ 4628917 w 5486402"/>
              <a:gd name="connsiteY43" fmla="*/ 3248224 h 3435401"/>
              <a:gd name="connsiteX44" fmla="*/ 4596272 w 5486402"/>
              <a:gd name="connsiteY44" fmla="*/ 3248224 h 3435401"/>
              <a:gd name="connsiteX45" fmla="*/ 4602307 w 5486402"/>
              <a:gd name="connsiteY45" fmla="*/ 3238913 h 3435401"/>
              <a:gd name="connsiteX46" fmla="*/ 4612882 w 5486402"/>
              <a:gd name="connsiteY46" fmla="*/ 3235292 h 3435401"/>
              <a:gd name="connsiteX47" fmla="*/ 4140968 w 5486402"/>
              <a:gd name="connsiteY47" fmla="*/ 3224603 h 3435401"/>
              <a:gd name="connsiteX48" fmla="*/ 4168210 w 5486402"/>
              <a:gd name="connsiteY48" fmla="*/ 3261213 h 3435401"/>
              <a:gd name="connsiteX49" fmla="*/ 4140968 w 5486402"/>
              <a:gd name="connsiteY49" fmla="*/ 3299778 h 3435401"/>
              <a:gd name="connsiteX50" fmla="*/ 4113955 w 5486402"/>
              <a:gd name="connsiteY50" fmla="*/ 3261213 h 3435401"/>
              <a:gd name="connsiteX51" fmla="*/ 4140968 w 5486402"/>
              <a:gd name="connsiteY51" fmla="*/ 3224603 h 3435401"/>
              <a:gd name="connsiteX52" fmla="*/ 4206488 w 5486402"/>
              <a:gd name="connsiteY52" fmla="*/ 3213682 h 3435401"/>
              <a:gd name="connsiteX53" fmla="*/ 4206488 w 5486402"/>
              <a:gd name="connsiteY53" fmla="*/ 3310064 h 3435401"/>
              <a:gd name="connsiteX54" fmla="*/ 4206488 w 5486402"/>
              <a:gd name="connsiteY54" fmla="*/ 3310122 h 3435401"/>
              <a:gd name="connsiteX55" fmla="*/ 4228557 w 5486402"/>
              <a:gd name="connsiteY55" fmla="*/ 3310122 h 3435401"/>
              <a:gd name="connsiteX56" fmla="*/ 4228557 w 5486402"/>
              <a:gd name="connsiteY56" fmla="*/ 3237821 h 3435401"/>
              <a:gd name="connsiteX57" fmla="*/ 4229534 w 5486402"/>
              <a:gd name="connsiteY57" fmla="*/ 3237246 h 3435401"/>
              <a:gd name="connsiteX58" fmla="*/ 4252696 w 5486402"/>
              <a:gd name="connsiteY58" fmla="*/ 3228222 h 3435401"/>
              <a:gd name="connsiteX59" fmla="*/ 4256375 w 5486402"/>
              <a:gd name="connsiteY59" fmla="*/ 3228051 h 3435401"/>
              <a:gd name="connsiteX60" fmla="*/ 4262812 w 5486402"/>
              <a:gd name="connsiteY60" fmla="*/ 3228395 h 3435401"/>
              <a:gd name="connsiteX61" fmla="*/ 4262812 w 5486402"/>
              <a:gd name="connsiteY61" fmla="*/ 3213739 h 3435401"/>
              <a:gd name="connsiteX62" fmla="*/ 4231603 w 5486402"/>
              <a:gd name="connsiteY62" fmla="*/ 3225234 h 3435401"/>
              <a:gd name="connsiteX63" fmla="*/ 4228557 w 5486402"/>
              <a:gd name="connsiteY63" fmla="*/ 3227475 h 3435401"/>
              <a:gd name="connsiteX64" fmla="*/ 4228557 w 5486402"/>
              <a:gd name="connsiteY64" fmla="*/ 3213682 h 3435401"/>
              <a:gd name="connsiteX65" fmla="*/ 3877568 w 5486402"/>
              <a:gd name="connsiteY65" fmla="*/ 3213682 h 3435401"/>
              <a:gd name="connsiteX66" fmla="*/ 3877568 w 5486402"/>
              <a:gd name="connsiteY66" fmla="*/ 3310064 h 3435401"/>
              <a:gd name="connsiteX67" fmla="*/ 3899580 w 5486402"/>
              <a:gd name="connsiteY67" fmla="*/ 3310064 h 3435401"/>
              <a:gd name="connsiteX68" fmla="*/ 3899580 w 5486402"/>
              <a:gd name="connsiteY68" fmla="*/ 3213682 h 3435401"/>
              <a:gd name="connsiteX69" fmla="*/ 4335113 w 5486402"/>
              <a:gd name="connsiteY69" fmla="*/ 3210521 h 3435401"/>
              <a:gd name="connsiteX70" fmla="*/ 4304365 w 5486402"/>
              <a:gd name="connsiteY70" fmla="*/ 3223223 h 3435401"/>
              <a:gd name="connsiteX71" fmla="*/ 4301261 w 5486402"/>
              <a:gd name="connsiteY71" fmla="*/ 3225752 h 3435401"/>
              <a:gd name="connsiteX72" fmla="*/ 4301261 w 5486402"/>
              <a:gd name="connsiteY72" fmla="*/ 3213682 h 3435401"/>
              <a:gd name="connsiteX73" fmla="*/ 4279191 w 5486402"/>
              <a:gd name="connsiteY73" fmla="*/ 3213682 h 3435401"/>
              <a:gd name="connsiteX74" fmla="*/ 4279191 w 5486402"/>
              <a:gd name="connsiteY74" fmla="*/ 3310008 h 3435401"/>
              <a:gd name="connsiteX75" fmla="*/ 4301261 w 5486402"/>
              <a:gd name="connsiteY75" fmla="*/ 3310008 h 3435401"/>
              <a:gd name="connsiteX76" fmla="*/ 4301261 w 5486402"/>
              <a:gd name="connsiteY76" fmla="*/ 3234603 h 3435401"/>
              <a:gd name="connsiteX77" fmla="*/ 4302066 w 5486402"/>
              <a:gd name="connsiteY77" fmla="*/ 3234028 h 3435401"/>
              <a:gd name="connsiteX78" fmla="*/ 4323388 w 5486402"/>
              <a:gd name="connsiteY78" fmla="*/ 3226729 h 3435401"/>
              <a:gd name="connsiteX79" fmla="*/ 4340113 w 5486402"/>
              <a:gd name="connsiteY79" fmla="*/ 3251385 h 3435401"/>
              <a:gd name="connsiteX80" fmla="*/ 4340113 w 5486402"/>
              <a:gd name="connsiteY80" fmla="*/ 3310065 h 3435401"/>
              <a:gd name="connsiteX81" fmla="*/ 4362183 w 5486402"/>
              <a:gd name="connsiteY81" fmla="*/ 3310065 h 3435401"/>
              <a:gd name="connsiteX82" fmla="*/ 4362183 w 5486402"/>
              <a:gd name="connsiteY82" fmla="*/ 3243856 h 3435401"/>
              <a:gd name="connsiteX83" fmla="*/ 4361436 w 5486402"/>
              <a:gd name="connsiteY83" fmla="*/ 3236097 h 3435401"/>
              <a:gd name="connsiteX84" fmla="*/ 4361149 w 5486402"/>
              <a:gd name="connsiteY84" fmla="*/ 3234775 h 3435401"/>
              <a:gd name="connsiteX85" fmla="*/ 4362298 w 5486402"/>
              <a:gd name="connsiteY85" fmla="*/ 3234028 h 3435401"/>
              <a:gd name="connsiteX86" fmla="*/ 4383563 w 5486402"/>
              <a:gd name="connsiteY86" fmla="*/ 3226729 h 3435401"/>
              <a:gd name="connsiteX87" fmla="*/ 4401035 w 5486402"/>
              <a:gd name="connsiteY87" fmla="*/ 3251385 h 3435401"/>
              <a:gd name="connsiteX88" fmla="*/ 4401035 w 5486402"/>
              <a:gd name="connsiteY88" fmla="*/ 3310065 h 3435401"/>
              <a:gd name="connsiteX89" fmla="*/ 4401092 w 5486402"/>
              <a:gd name="connsiteY89" fmla="*/ 3310065 h 3435401"/>
              <a:gd name="connsiteX90" fmla="*/ 4423162 w 5486402"/>
              <a:gd name="connsiteY90" fmla="*/ 3310065 h 3435401"/>
              <a:gd name="connsiteX91" fmla="*/ 4423162 w 5486402"/>
              <a:gd name="connsiteY91" fmla="*/ 3243856 h 3435401"/>
              <a:gd name="connsiteX92" fmla="*/ 4395115 w 5486402"/>
              <a:gd name="connsiteY92" fmla="*/ 3210521 h 3435401"/>
              <a:gd name="connsiteX93" fmla="*/ 4361149 w 5486402"/>
              <a:gd name="connsiteY93" fmla="*/ 3225120 h 3435401"/>
              <a:gd name="connsiteX94" fmla="*/ 4359309 w 5486402"/>
              <a:gd name="connsiteY94" fmla="*/ 3226384 h 3435401"/>
              <a:gd name="connsiteX95" fmla="*/ 4358332 w 5486402"/>
              <a:gd name="connsiteY95" fmla="*/ 3224372 h 3435401"/>
              <a:gd name="connsiteX96" fmla="*/ 4335113 w 5486402"/>
              <a:gd name="connsiteY96" fmla="*/ 3210521 h 3435401"/>
              <a:gd name="connsiteX97" fmla="*/ 3979583 w 5486402"/>
              <a:gd name="connsiteY97" fmla="*/ 3210521 h 3435401"/>
              <a:gd name="connsiteX98" fmla="*/ 3946478 w 5486402"/>
              <a:gd name="connsiteY98" fmla="*/ 3223280 h 3435401"/>
              <a:gd name="connsiteX99" fmla="*/ 3943432 w 5486402"/>
              <a:gd name="connsiteY99" fmla="*/ 3225522 h 3435401"/>
              <a:gd name="connsiteX100" fmla="*/ 3943432 w 5486402"/>
              <a:gd name="connsiteY100" fmla="*/ 3213682 h 3435401"/>
              <a:gd name="connsiteX101" fmla="*/ 3921362 w 5486402"/>
              <a:gd name="connsiteY101" fmla="*/ 3213682 h 3435401"/>
              <a:gd name="connsiteX102" fmla="*/ 3921362 w 5486402"/>
              <a:gd name="connsiteY102" fmla="*/ 3310065 h 3435401"/>
              <a:gd name="connsiteX103" fmla="*/ 3943432 w 5486402"/>
              <a:gd name="connsiteY103" fmla="*/ 3310065 h 3435401"/>
              <a:gd name="connsiteX104" fmla="*/ 3943432 w 5486402"/>
              <a:gd name="connsiteY104" fmla="*/ 3234545 h 3435401"/>
              <a:gd name="connsiteX105" fmla="*/ 3944409 w 5486402"/>
              <a:gd name="connsiteY105" fmla="*/ 3233970 h 3435401"/>
              <a:gd name="connsiteX106" fmla="*/ 3969123 w 5486402"/>
              <a:gd name="connsiteY106" fmla="*/ 3226729 h 3435401"/>
              <a:gd name="connsiteX107" fmla="*/ 3985618 w 5486402"/>
              <a:gd name="connsiteY107" fmla="*/ 3251385 h 3435401"/>
              <a:gd name="connsiteX108" fmla="*/ 3985618 w 5486402"/>
              <a:gd name="connsiteY108" fmla="*/ 3310065 h 3435401"/>
              <a:gd name="connsiteX109" fmla="*/ 4007630 w 5486402"/>
              <a:gd name="connsiteY109" fmla="*/ 3310065 h 3435401"/>
              <a:gd name="connsiteX110" fmla="*/ 4007630 w 5486402"/>
              <a:gd name="connsiteY110" fmla="*/ 3243856 h 3435401"/>
              <a:gd name="connsiteX111" fmla="*/ 3979583 w 5486402"/>
              <a:gd name="connsiteY111" fmla="*/ 3210521 h 3435401"/>
              <a:gd name="connsiteX112" fmla="*/ 4140968 w 5486402"/>
              <a:gd name="connsiteY112" fmla="*/ 3210464 h 3435401"/>
              <a:gd name="connsiteX113" fmla="*/ 4092058 w 5486402"/>
              <a:gd name="connsiteY113" fmla="*/ 3260753 h 3435401"/>
              <a:gd name="connsiteX114" fmla="*/ 4140968 w 5486402"/>
              <a:gd name="connsiteY114" fmla="*/ 3312652 h 3435401"/>
              <a:gd name="connsiteX115" fmla="*/ 4189878 w 5486402"/>
              <a:gd name="connsiteY115" fmla="*/ 3260753 h 3435401"/>
              <a:gd name="connsiteX116" fmla="*/ 4140968 w 5486402"/>
              <a:gd name="connsiteY116" fmla="*/ 3210464 h 3435401"/>
              <a:gd name="connsiteX117" fmla="*/ 4483624 w 5486402"/>
              <a:gd name="connsiteY117" fmla="*/ 3210406 h 3435401"/>
              <a:gd name="connsiteX118" fmla="*/ 4450692 w 5486402"/>
              <a:gd name="connsiteY118" fmla="*/ 3220119 h 3435401"/>
              <a:gd name="connsiteX119" fmla="*/ 4450692 w 5486402"/>
              <a:gd name="connsiteY119" fmla="*/ 3227591 h 3435401"/>
              <a:gd name="connsiteX120" fmla="*/ 4478394 w 5486402"/>
              <a:gd name="connsiteY120" fmla="*/ 3223740 h 3435401"/>
              <a:gd name="connsiteX121" fmla="*/ 4499946 w 5486402"/>
              <a:gd name="connsiteY121" fmla="*/ 3242821 h 3435401"/>
              <a:gd name="connsiteX122" fmla="*/ 4499946 w 5486402"/>
              <a:gd name="connsiteY122" fmla="*/ 3250695 h 3435401"/>
              <a:gd name="connsiteX123" fmla="*/ 4498107 w 5486402"/>
              <a:gd name="connsiteY123" fmla="*/ 3250695 h 3435401"/>
              <a:gd name="connsiteX124" fmla="*/ 4439772 w 5486402"/>
              <a:gd name="connsiteY124" fmla="*/ 3286271 h 3435401"/>
              <a:gd name="connsiteX125" fmla="*/ 4467819 w 5486402"/>
              <a:gd name="connsiteY125" fmla="*/ 3312651 h 3435401"/>
              <a:gd name="connsiteX126" fmla="*/ 4467819 w 5486402"/>
              <a:gd name="connsiteY126" fmla="*/ 3312536 h 3435401"/>
              <a:gd name="connsiteX127" fmla="*/ 4498165 w 5486402"/>
              <a:gd name="connsiteY127" fmla="*/ 3295984 h 3435401"/>
              <a:gd name="connsiteX128" fmla="*/ 4501670 w 5486402"/>
              <a:gd name="connsiteY128" fmla="*/ 3291156 h 3435401"/>
              <a:gd name="connsiteX129" fmla="*/ 4501670 w 5486402"/>
              <a:gd name="connsiteY129" fmla="*/ 3309950 h 3435401"/>
              <a:gd name="connsiteX130" fmla="*/ 4521211 w 5486402"/>
              <a:gd name="connsiteY130" fmla="*/ 3309950 h 3435401"/>
              <a:gd name="connsiteX131" fmla="*/ 4521211 w 5486402"/>
              <a:gd name="connsiteY131" fmla="*/ 3239948 h 3435401"/>
              <a:gd name="connsiteX132" fmla="*/ 4483624 w 5486402"/>
              <a:gd name="connsiteY132" fmla="*/ 3210406 h 3435401"/>
              <a:gd name="connsiteX133" fmla="*/ 5185776 w 5486402"/>
              <a:gd name="connsiteY133" fmla="*/ 3208969 h 3435401"/>
              <a:gd name="connsiteX134" fmla="*/ 5148591 w 5486402"/>
              <a:gd name="connsiteY134" fmla="*/ 3223683 h 3435401"/>
              <a:gd name="connsiteX135" fmla="*/ 5134395 w 5486402"/>
              <a:gd name="connsiteY135" fmla="*/ 3261500 h 3435401"/>
              <a:gd name="connsiteX136" fmla="*/ 5149511 w 5486402"/>
              <a:gd name="connsiteY136" fmla="*/ 3298398 h 3435401"/>
              <a:gd name="connsiteX137" fmla="*/ 5188190 w 5486402"/>
              <a:gd name="connsiteY137" fmla="*/ 3313054 h 3435401"/>
              <a:gd name="connsiteX138" fmla="*/ 5213881 w 5486402"/>
              <a:gd name="connsiteY138" fmla="*/ 3307881 h 3435401"/>
              <a:gd name="connsiteX139" fmla="*/ 5231525 w 5486402"/>
              <a:gd name="connsiteY139" fmla="*/ 3294087 h 3435401"/>
              <a:gd name="connsiteX140" fmla="*/ 5231468 w 5486402"/>
              <a:gd name="connsiteY140" fmla="*/ 3294030 h 3435401"/>
              <a:gd name="connsiteX141" fmla="*/ 5232445 w 5486402"/>
              <a:gd name="connsiteY141" fmla="*/ 3290524 h 3435401"/>
              <a:gd name="connsiteX142" fmla="*/ 5230433 w 5486402"/>
              <a:gd name="connsiteY142" fmla="*/ 3287593 h 3435401"/>
              <a:gd name="connsiteX143" fmla="*/ 5213823 w 5486402"/>
              <a:gd name="connsiteY143" fmla="*/ 3276673 h 3435401"/>
              <a:gd name="connsiteX144" fmla="*/ 5209915 w 5486402"/>
              <a:gd name="connsiteY144" fmla="*/ 3275581 h 3435401"/>
              <a:gd name="connsiteX145" fmla="*/ 5206237 w 5486402"/>
              <a:gd name="connsiteY145" fmla="*/ 3277535 h 3435401"/>
              <a:gd name="connsiteX146" fmla="*/ 5197961 w 5486402"/>
              <a:gd name="connsiteY146" fmla="*/ 3283339 h 3435401"/>
              <a:gd name="connsiteX147" fmla="*/ 5188593 w 5486402"/>
              <a:gd name="connsiteY147" fmla="*/ 3285179 h 3435401"/>
              <a:gd name="connsiteX148" fmla="*/ 5175661 w 5486402"/>
              <a:gd name="connsiteY148" fmla="*/ 3281213 h 3435401"/>
              <a:gd name="connsiteX149" fmla="*/ 5168937 w 5486402"/>
              <a:gd name="connsiteY149" fmla="*/ 3270408 h 3435401"/>
              <a:gd name="connsiteX150" fmla="*/ 5230318 w 5486402"/>
              <a:gd name="connsiteY150" fmla="*/ 3270408 h 3435401"/>
              <a:gd name="connsiteX151" fmla="*/ 5234284 w 5486402"/>
              <a:gd name="connsiteY151" fmla="*/ 3268454 h 3435401"/>
              <a:gd name="connsiteX152" fmla="*/ 5235663 w 5486402"/>
              <a:gd name="connsiteY152" fmla="*/ 3263281 h 3435401"/>
              <a:gd name="connsiteX153" fmla="*/ 5235663 w 5486402"/>
              <a:gd name="connsiteY153" fmla="*/ 3257649 h 3435401"/>
              <a:gd name="connsiteX154" fmla="*/ 5221812 w 5486402"/>
              <a:gd name="connsiteY154" fmla="*/ 3223050 h 3435401"/>
              <a:gd name="connsiteX155" fmla="*/ 5185776 w 5486402"/>
              <a:gd name="connsiteY155" fmla="*/ 3208969 h 3435401"/>
              <a:gd name="connsiteX156" fmla="*/ 4948641 w 5486402"/>
              <a:gd name="connsiteY156" fmla="*/ 3208969 h 3435401"/>
              <a:gd name="connsiteX157" fmla="*/ 4913180 w 5486402"/>
              <a:gd name="connsiteY157" fmla="*/ 3224027 h 3435401"/>
              <a:gd name="connsiteX158" fmla="*/ 4898812 w 5486402"/>
              <a:gd name="connsiteY158" fmla="*/ 3260983 h 3435401"/>
              <a:gd name="connsiteX159" fmla="*/ 4913180 w 5486402"/>
              <a:gd name="connsiteY159" fmla="*/ 3297938 h 3435401"/>
              <a:gd name="connsiteX160" fmla="*/ 4948641 w 5486402"/>
              <a:gd name="connsiteY160" fmla="*/ 3312996 h 3435401"/>
              <a:gd name="connsiteX161" fmla="*/ 4961803 w 5486402"/>
              <a:gd name="connsiteY161" fmla="*/ 3310697 h 3435401"/>
              <a:gd name="connsiteX162" fmla="*/ 4972665 w 5486402"/>
              <a:gd name="connsiteY162" fmla="*/ 3303743 h 3435401"/>
              <a:gd name="connsiteX163" fmla="*/ 4972665 w 5486402"/>
              <a:gd name="connsiteY163" fmla="*/ 3305410 h 3435401"/>
              <a:gd name="connsiteX164" fmla="*/ 4974101 w 5486402"/>
              <a:gd name="connsiteY164" fmla="*/ 3308743 h 3435401"/>
              <a:gd name="connsiteX165" fmla="*/ 4977493 w 5486402"/>
              <a:gd name="connsiteY165" fmla="*/ 3310122 h 3435401"/>
              <a:gd name="connsiteX166" fmla="*/ 5002551 w 5486402"/>
              <a:gd name="connsiteY166" fmla="*/ 3310122 h 3435401"/>
              <a:gd name="connsiteX167" fmla="*/ 5005769 w 5486402"/>
              <a:gd name="connsiteY167" fmla="*/ 3308743 h 3435401"/>
              <a:gd name="connsiteX168" fmla="*/ 5007091 w 5486402"/>
              <a:gd name="connsiteY168" fmla="*/ 3305410 h 3435401"/>
              <a:gd name="connsiteX169" fmla="*/ 5007091 w 5486402"/>
              <a:gd name="connsiteY169" fmla="*/ 3216326 h 3435401"/>
              <a:gd name="connsiteX170" fmla="*/ 5005769 w 5486402"/>
              <a:gd name="connsiteY170" fmla="*/ 3212993 h 3435401"/>
              <a:gd name="connsiteX171" fmla="*/ 5002436 w 5486402"/>
              <a:gd name="connsiteY171" fmla="*/ 3211671 h 3435401"/>
              <a:gd name="connsiteX172" fmla="*/ 4977321 w 5486402"/>
              <a:gd name="connsiteY172" fmla="*/ 3211671 h 3435401"/>
              <a:gd name="connsiteX173" fmla="*/ 4973987 w 5486402"/>
              <a:gd name="connsiteY173" fmla="*/ 3212993 h 3435401"/>
              <a:gd name="connsiteX174" fmla="*/ 4972665 w 5486402"/>
              <a:gd name="connsiteY174" fmla="*/ 3216326 h 3435401"/>
              <a:gd name="connsiteX175" fmla="*/ 4972665 w 5486402"/>
              <a:gd name="connsiteY175" fmla="*/ 3218108 h 3435401"/>
              <a:gd name="connsiteX176" fmla="*/ 4961803 w 5486402"/>
              <a:gd name="connsiteY176" fmla="*/ 3211268 h 3435401"/>
              <a:gd name="connsiteX177" fmla="*/ 4948641 w 5486402"/>
              <a:gd name="connsiteY177" fmla="*/ 3208969 h 3435401"/>
              <a:gd name="connsiteX178" fmla="*/ 4734898 w 5486402"/>
              <a:gd name="connsiteY178" fmla="*/ 3208969 h 3435401"/>
              <a:gd name="connsiteX179" fmla="*/ 4718231 w 5486402"/>
              <a:gd name="connsiteY179" fmla="*/ 3212648 h 3435401"/>
              <a:gd name="connsiteX180" fmla="*/ 4706276 w 5486402"/>
              <a:gd name="connsiteY180" fmla="*/ 3223453 h 3435401"/>
              <a:gd name="connsiteX181" fmla="*/ 4706276 w 5486402"/>
              <a:gd name="connsiteY181" fmla="*/ 3216326 h 3435401"/>
              <a:gd name="connsiteX182" fmla="*/ 4704954 w 5486402"/>
              <a:gd name="connsiteY182" fmla="*/ 3212993 h 3435401"/>
              <a:gd name="connsiteX183" fmla="*/ 4701621 w 5486402"/>
              <a:gd name="connsiteY183" fmla="*/ 3211671 h 3435401"/>
              <a:gd name="connsiteX184" fmla="*/ 4676505 w 5486402"/>
              <a:gd name="connsiteY184" fmla="*/ 3211671 h 3435401"/>
              <a:gd name="connsiteX185" fmla="*/ 4673171 w 5486402"/>
              <a:gd name="connsiteY185" fmla="*/ 3212993 h 3435401"/>
              <a:gd name="connsiteX186" fmla="*/ 4671849 w 5486402"/>
              <a:gd name="connsiteY186" fmla="*/ 3216326 h 3435401"/>
              <a:gd name="connsiteX187" fmla="*/ 4671849 w 5486402"/>
              <a:gd name="connsiteY187" fmla="*/ 3305524 h 3435401"/>
              <a:gd name="connsiteX188" fmla="*/ 4673171 w 5486402"/>
              <a:gd name="connsiteY188" fmla="*/ 3308858 h 3435401"/>
              <a:gd name="connsiteX189" fmla="*/ 4676505 w 5486402"/>
              <a:gd name="connsiteY189" fmla="*/ 3310180 h 3435401"/>
              <a:gd name="connsiteX190" fmla="*/ 4701621 w 5486402"/>
              <a:gd name="connsiteY190" fmla="*/ 3310180 h 3435401"/>
              <a:gd name="connsiteX191" fmla="*/ 4704954 w 5486402"/>
              <a:gd name="connsiteY191" fmla="*/ 3308858 h 3435401"/>
              <a:gd name="connsiteX192" fmla="*/ 4706276 w 5486402"/>
              <a:gd name="connsiteY192" fmla="*/ 3305524 h 3435401"/>
              <a:gd name="connsiteX193" fmla="*/ 4706276 w 5486402"/>
              <a:gd name="connsiteY193" fmla="*/ 3254948 h 3435401"/>
              <a:gd name="connsiteX194" fmla="*/ 4710816 w 5486402"/>
              <a:gd name="connsiteY194" fmla="*/ 3243166 h 3435401"/>
              <a:gd name="connsiteX195" fmla="*/ 4722340 w 5486402"/>
              <a:gd name="connsiteY195" fmla="*/ 3238809 h 3435401"/>
              <a:gd name="connsiteX196" fmla="*/ 4733748 w 5486402"/>
              <a:gd name="connsiteY196" fmla="*/ 3243166 h 3435401"/>
              <a:gd name="connsiteX197" fmla="*/ 4738174 w 5486402"/>
              <a:gd name="connsiteY197" fmla="*/ 3254948 h 3435401"/>
              <a:gd name="connsiteX198" fmla="*/ 4738174 w 5486402"/>
              <a:gd name="connsiteY198" fmla="*/ 3305582 h 3435401"/>
              <a:gd name="connsiteX199" fmla="*/ 4739495 w 5486402"/>
              <a:gd name="connsiteY199" fmla="*/ 3308916 h 3435401"/>
              <a:gd name="connsiteX200" fmla="*/ 4742829 w 5486402"/>
              <a:gd name="connsiteY200" fmla="*/ 3310238 h 3435401"/>
              <a:gd name="connsiteX201" fmla="*/ 4767945 w 5486402"/>
              <a:gd name="connsiteY201" fmla="*/ 3310238 h 3435401"/>
              <a:gd name="connsiteX202" fmla="*/ 4771279 w 5486402"/>
              <a:gd name="connsiteY202" fmla="*/ 3308916 h 3435401"/>
              <a:gd name="connsiteX203" fmla="*/ 4772600 w 5486402"/>
              <a:gd name="connsiteY203" fmla="*/ 3305582 h 3435401"/>
              <a:gd name="connsiteX204" fmla="*/ 4772600 w 5486402"/>
              <a:gd name="connsiteY204" fmla="*/ 3252132 h 3435401"/>
              <a:gd name="connsiteX205" fmla="*/ 4763060 w 5486402"/>
              <a:gd name="connsiteY205" fmla="*/ 3220004 h 3435401"/>
              <a:gd name="connsiteX206" fmla="*/ 4734898 w 5486402"/>
              <a:gd name="connsiteY206" fmla="*/ 3208969 h 3435401"/>
              <a:gd name="connsiteX207" fmla="*/ 4612364 w 5486402"/>
              <a:gd name="connsiteY207" fmla="*/ 3208969 h 3435401"/>
              <a:gd name="connsiteX208" fmla="*/ 4575179 w 5486402"/>
              <a:gd name="connsiteY208" fmla="*/ 3223683 h 3435401"/>
              <a:gd name="connsiteX209" fmla="*/ 4560983 w 5486402"/>
              <a:gd name="connsiteY209" fmla="*/ 3261500 h 3435401"/>
              <a:gd name="connsiteX210" fmla="*/ 4576099 w 5486402"/>
              <a:gd name="connsiteY210" fmla="*/ 3298398 h 3435401"/>
              <a:gd name="connsiteX211" fmla="*/ 4614779 w 5486402"/>
              <a:gd name="connsiteY211" fmla="*/ 3313054 h 3435401"/>
              <a:gd name="connsiteX212" fmla="*/ 4640469 w 5486402"/>
              <a:gd name="connsiteY212" fmla="*/ 3307881 h 3435401"/>
              <a:gd name="connsiteX213" fmla="*/ 4658113 w 5486402"/>
              <a:gd name="connsiteY213" fmla="*/ 3294087 h 3435401"/>
              <a:gd name="connsiteX214" fmla="*/ 4658056 w 5486402"/>
              <a:gd name="connsiteY214" fmla="*/ 3294030 h 3435401"/>
              <a:gd name="connsiteX215" fmla="*/ 4659033 w 5486402"/>
              <a:gd name="connsiteY215" fmla="*/ 3290524 h 3435401"/>
              <a:gd name="connsiteX216" fmla="*/ 4657022 w 5486402"/>
              <a:gd name="connsiteY216" fmla="*/ 3287593 h 3435401"/>
              <a:gd name="connsiteX217" fmla="*/ 4640411 w 5486402"/>
              <a:gd name="connsiteY217" fmla="*/ 3276673 h 3435401"/>
              <a:gd name="connsiteX218" fmla="*/ 4636503 w 5486402"/>
              <a:gd name="connsiteY218" fmla="*/ 3275581 h 3435401"/>
              <a:gd name="connsiteX219" fmla="*/ 4632825 w 5486402"/>
              <a:gd name="connsiteY219" fmla="*/ 3277535 h 3435401"/>
              <a:gd name="connsiteX220" fmla="*/ 4624549 w 5486402"/>
              <a:gd name="connsiteY220" fmla="*/ 3283339 h 3435401"/>
              <a:gd name="connsiteX221" fmla="*/ 4615181 w 5486402"/>
              <a:gd name="connsiteY221" fmla="*/ 3285179 h 3435401"/>
              <a:gd name="connsiteX222" fmla="*/ 4602250 w 5486402"/>
              <a:gd name="connsiteY222" fmla="*/ 3281213 h 3435401"/>
              <a:gd name="connsiteX223" fmla="*/ 4595525 w 5486402"/>
              <a:gd name="connsiteY223" fmla="*/ 3270408 h 3435401"/>
              <a:gd name="connsiteX224" fmla="*/ 4656906 w 5486402"/>
              <a:gd name="connsiteY224" fmla="*/ 3270408 h 3435401"/>
              <a:gd name="connsiteX225" fmla="*/ 4660872 w 5486402"/>
              <a:gd name="connsiteY225" fmla="*/ 3268454 h 3435401"/>
              <a:gd name="connsiteX226" fmla="*/ 4662251 w 5486402"/>
              <a:gd name="connsiteY226" fmla="*/ 3263281 h 3435401"/>
              <a:gd name="connsiteX227" fmla="*/ 4662251 w 5486402"/>
              <a:gd name="connsiteY227" fmla="*/ 3257649 h 3435401"/>
              <a:gd name="connsiteX228" fmla="*/ 4648400 w 5486402"/>
              <a:gd name="connsiteY228" fmla="*/ 3223050 h 3435401"/>
              <a:gd name="connsiteX229" fmla="*/ 4612364 w 5486402"/>
              <a:gd name="connsiteY229" fmla="*/ 3208969 h 3435401"/>
              <a:gd name="connsiteX230" fmla="*/ 5064853 w 5486402"/>
              <a:gd name="connsiteY230" fmla="*/ 3208854 h 3435401"/>
              <a:gd name="connsiteX231" fmla="*/ 5030541 w 5486402"/>
              <a:gd name="connsiteY231" fmla="*/ 3223510 h 3435401"/>
              <a:gd name="connsiteX232" fmla="*/ 5016575 w 5486402"/>
              <a:gd name="connsiteY232" fmla="*/ 3260867 h 3435401"/>
              <a:gd name="connsiteX233" fmla="*/ 5030541 w 5486402"/>
              <a:gd name="connsiteY233" fmla="*/ 3298283 h 3435401"/>
              <a:gd name="connsiteX234" fmla="*/ 5064853 w 5486402"/>
              <a:gd name="connsiteY234" fmla="*/ 3312938 h 3435401"/>
              <a:gd name="connsiteX235" fmla="*/ 5079509 w 5486402"/>
              <a:gd name="connsiteY235" fmla="*/ 3310180 h 3435401"/>
              <a:gd name="connsiteX236" fmla="*/ 5090371 w 5486402"/>
              <a:gd name="connsiteY236" fmla="*/ 3302708 h 3435401"/>
              <a:gd name="connsiteX237" fmla="*/ 5090371 w 5486402"/>
              <a:gd name="connsiteY237" fmla="*/ 3307076 h 3435401"/>
              <a:gd name="connsiteX238" fmla="*/ 5084796 w 5486402"/>
              <a:gd name="connsiteY238" fmla="*/ 3322134 h 3435401"/>
              <a:gd name="connsiteX239" fmla="*/ 5068875 w 5486402"/>
              <a:gd name="connsiteY239" fmla="*/ 3327422 h 3435401"/>
              <a:gd name="connsiteX240" fmla="*/ 5058129 w 5486402"/>
              <a:gd name="connsiteY240" fmla="*/ 3325180 h 3435401"/>
              <a:gd name="connsiteX241" fmla="*/ 5048128 w 5486402"/>
              <a:gd name="connsiteY241" fmla="*/ 3318226 h 3435401"/>
              <a:gd name="connsiteX242" fmla="*/ 5044507 w 5486402"/>
              <a:gd name="connsiteY242" fmla="*/ 3316789 h 3435401"/>
              <a:gd name="connsiteX243" fmla="*/ 5040427 w 5486402"/>
              <a:gd name="connsiteY243" fmla="*/ 3318111 h 3435401"/>
              <a:gd name="connsiteX244" fmla="*/ 5022955 w 5486402"/>
              <a:gd name="connsiteY244" fmla="*/ 3329778 h 3435401"/>
              <a:gd name="connsiteX245" fmla="*/ 5019506 w 5486402"/>
              <a:gd name="connsiteY245" fmla="*/ 3334261 h 3435401"/>
              <a:gd name="connsiteX246" fmla="*/ 5021058 w 5486402"/>
              <a:gd name="connsiteY246" fmla="*/ 3339089 h 3435401"/>
              <a:gd name="connsiteX247" fmla="*/ 5041174 w 5486402"/>
              <a:gd name="connsiteY247" fmla="*/ 3352653 h 3435401"/>
              <a:gd name="connsiteX248" fmla="*/ 5068761 w 5486402"/>
              <a:gd name="connsiteY248" fmla="*/ 3357652 h 3435401"/>
              <a:gd name="connsiteX249" fmla="*/ 5109222 w 5486402"/>
              <a:gd name="connsiteY249" fmla="*/ 3344089 h 3435401"/>
              <a:gd name="connsiteX250" fmla="*/ 5124682 w 5486402"/>
              <a:gd name="connsiteY250" fmla="*/ 3307191 h 3435401"/>
              <a:gd name="connsiteX251" fmla="*/ 5124682 w 5486402"/>
              <a:gd name="connsiteY251" fmla="*/ 3216153 h 3435401"/>
              <a:gd name="connsiteX252" fmla="*/ 5123360 w 5486402"/>
              <a:gd name="connsiteY252" fmla="*/ 3212992 h 3435401"/>
              <a:gd name="connsiteX253" fmla="*/ 5120085 w 5486402"/>
              <a:gd name="connsiteY253" fmla="*/ 3211670 h 3435401"/>
              <a:gd name="connsiteX254" fmla="*/ 5095601 w 5486402"/>
              <a:gd name="connsiteY254" fmla="*/ 3211670 h 3435401"/>
              <a:gd name="connsiteX255" fmla="*/ 5092440 w 5486402"/>
              <a:gd name="connsiteY255" fmla="*/ 3212992 h 3435401"/>
              <a:gd name="connsiteX256" fmla="*/ 5091118 w 5486402"/>
              <a:gd name="connsiteY256" fmla="*/ 3216153 h 3435401"/>
              <a:gd name="connsiteX257" fmla="*/ 5091118 w 5486402"/>
              <a:gd name="connsiteY257" fmla="*/ 3219085 h 3435401"/>
              <a:gd name="connsiteX258" fmla="*/ 5080600 w 5486402"/>
              <a:gd name="connsiteY258" fmla="*/ 3211613 h 3435401"/>
              <a:gd name="connsiteX259" fmla="*/ 5064853 w 5486402"/>
              <a:gd name="connsiteY259" fmla="*/ 3208854 h 3435401"/>
              <a:gd name="connsiteX260" fmla="*/ 4829442 w 5486402"/>
              <a:gd name="connsiteY260" fmla="*/ 3208854 h 3435401"/>
              <a:gd name="connsiteX261" fmla="*/ 4795130 w 5486402"/>
              <a:gd name="connsiteY261" fmla="*/ 3223510 h 3435401"/>
              <a:gd name="connsiteX262" fmla="*/ 4781164 w 5486402"/>
              <a:gd name="connsiteY262" fmla="*/ 3260867 h 3435401"/>
              <a:gd name="connsiteX263" fmla="*/ 4795130 w 5486402"/>
              <a:gd name="connsiteY263" fmla="*/ 3298283 h 3435401"/>
              <a:gd name="connsiteX264" fmla="*/ 4829442 w 5486402"/>
              <a:gd name="connsiteY264" fmla="*/ 3312938 h 3435401"/>
              <a:gd name="connsiteX265" fmla="*/ 4844098 w 5486402"/>
              <a:gd name="connsiteY265" fmla="*/ 3310180 h 3435401"/>
              <a:gd name="connsiteX266" fmla="*/ 4854960 w 5486402"/>
              <a:gd name="connsiteY266" fmla="*/ 3302708 h 3435401"/>
              <a:gd name="connsiteX267" fmla="*/ 4854960 w 5486402"/>
              <a:gd name="connsiteY267" fmla="*/ 3307076 h 3435401"/>
              <a:gd name="connsiteX268" fmla="*/ 4849385 w 5486402"/>
              <a:gd name="connsiteY268" fmla="*/ 3322134 h 3435401"/>
              <a:gd name="connsiteX269" fmla="*/ 4833465 w 5486402"/>
              <a:gd name="connsiteY269" fmla="*/ 3327422 h 3435401"/>
              <a:gd name="connsiteX270" fmla="*/ 4822717 w 5486402"/>
              <a:gd name="connsiteY270" fmla="*/ 3325180 h 3435401"/>
              <a:gd name="connsiteX271" fmla="*/ 4812717 w 5486402"/>
              <a:gd name="connsiteY271" fmla="*/ 3318226 h 3435401"/>
              <a:gd name="connsiteX272" fmla="*/ 4809097 w 5486402"/>
              <a:gd name="connsiteY272" fmla="*/ 3316789 h 3435401"/>
              <a:gd name="connsiteX273" fmla="*/ 4805016 w 5486402"/>
              <a:gd name="connsiteY273" fmla="*/ 3318111 h 3435401"/>
              <a:gd name="connsiteX274" fmla="*/ 4787544 w 5486402"/>
              <a:gd name="connsiteY274" fmla="*/ 3329778 h 3435401"/>
              <a:gd name="connsiteX275" fmla="*/ 4784095 w 5486402"/>
              <a:gd name="connsiteY275" fmla="*/ 3334261 h 3435401"/>
              <a:gd name="connsiteX276" fmla="*/ 4785647 w 5486402"/>
              <a:gd name="connsiteY276" fmla="*/ 3339089 h 3435401"/>
              <a:gd name="connsiteX277" fmla="*/ 4805763 w 5486402"/>
              <a:gd name="connsiteY277" fmla="*/ 3352653 h 3435401"/>
              <a:gd name="connsiteX278" fmla="*/ 4833350 w 5486402"/>
              <a:gd name="connsiteY278" fmla="*/ 3357652 h 3435401"/>
              <a:gd name="connsiteX279" fmla="*/ 4873811 w 5486402"/>
              <a:gd name="connsiteY279" fmla="*/ 3344089 h 3435401"/>
              <a:gd name="connsiteX280" fmla="*/ 4889271 w 5486402"/>
              <a:gd name="connsiteY280" fmla="*/ 3307191 h 3435401"/>
              <a:gd name="connsiteX281" fmla="*/ 4889271 w 5486402"/>
              <a:gd name="connsiteY281" fmla="*/ 3216153 h 3435401"/>
              <a:gd name="connsiteX282" fmla="*/ 4887950 w 5486402"/>
              <a:gd name="connsiteY282" fmla="*/ 3212992 h 3435401"/>
              <a:gd name="connsiteX283" fmla="*/ 4884673 w 5486402"/>
              <a:gd name="connsiteY283" fmla="*/ 3211670 h 3435401"/>
              <a:gd name="connsiteX284" fmla="*/ 4860190 w 5486402"/>
              <a:gd name="connsiteY284" fmla="*/ 3211670 h 3435401"/>
              <a:gd name="connsiteX285" fmla="*/ 4857029 w 5486402"/>
              <a:gd name="connsiteY285" fmla="*/ 3212992 h 3435401"/>
              <a:gd name="connsiteX286" fmla="*/ 4855707 w 5486402"/>
              <a:gd name="connsiteY286" fmla="*/ 3216153 h 3435401"/>
              <a:gd name="connsiteX287" fmla="*/ 4855707 w 5486402"/>
              <a:gd name="connsiteY287" fmla="*/ 3219085 h 3435401"/>
              <a:gd name="connsiteX288" fmla="*/ 4845189 w 5486402"/>
              <a:gd name="connsiteY288" fmla="*/ 3211613 h 3435401"/>
              <a:gd name="connsiteX289" fmla="*/ 4829442 w 5486402"/>
              <a:gd name="connsiteY289" fmla="*/ 3208854 h 3435401"/>
              <a:gd name="connsiteX290" fmla="*/ 3888660 w 5486402"/>
              <a:gd name="connsiteY290" fmla="*/ 3176439 h 3435401"/>
              <a:gd name="connsiteX291" fmla="*/ 3876763 w 5486402"/>
              <a:gd name="connsiteY291" fmla="*/ 3188509 h 3435401"/>
              <a:gd name="connsiteX292" fmla="*/ 3888660 w 5486402"/>
              <a:gd name="connsiteY292" fmla="*/ 3200521 h 3435401"/>
              <a:gd name="connsiteX293" fmla="*/ 3888660 w 5486402"/>
              <a:gd name="connsiteY293" fmla="*/ 3200463 h 3435401"/>
              <a:gd name="connsiteX294" fmla="*/ 3900557 w 5486402"/>
              <a:gd name="connsiteY294" fmla="*/ 3188451 h 3435401"/>
              <a:gd name="connsiteX295" fmla="*/ 3888660 w 5486402"/>
              <a:gd name="connsiteY295" fmla="*/ 3176439 h 3435401"/>
              <a:gd name="connsiteX296" fmla="*/ 4065965 w 5486402"/>
              <a:gd name="connsiteY296" fmla="*/ 3176267 h 3435401"/>
              <a:gd name="connsiteX297" fmla="*/ 4035390 w 5486402"/>
              <a:gd name="connsiteY297" fmla="*/ 3211786 h 3435401"/>
              <a:gd name="connsiteX298" fmla="*/ 4035390 w 5486402"/>
              <a:gd name="connsiteY298" fmla="*/ 3213682 h 3435401"/>
              <a:gd name="connsiteX299" fmla="*/ 4023435 w 5486402"/>
              <a:gd name="connsiteY299" fmla="*/ 3213682 h 3435401"/>
              <a:gd name="connsiteX300" fmla="*/ 4023435 w 5486402"/>
              <a:gd name="connsiteY300" fmla="*/ 3227304 h 3435401"/>
              <a:gd name="connsiteX301" fmla="*/ 4035390 w 5486402"/>
              <a:gd name="connsiteY301" fmla="*/ 3227304 h 3435401"/>
              <a:gd name="connsiteX302" fmla="*/ 4035562 w 5486402"/>
              <a:gd name="connsiteY302" fmla="*/ 3310065 h 3435401"/>
              <a:gd name="connsiteX303" fmla="*/ 4057804 w 5486402"/>
              <a:gd name="connsiteY303" fmla="*/ 3310065 h 3435401"/>
              <a:gd name="connsiteX304" fmla="*/ 4057804 w 5486402"/>
              <a:gd name="connsiteY304" fmla="*/ 3227304 h 3435401"/>
              <a:gd name="connsiteX305" fmla="*/ 4084874 w 5486402"/>
              <a:gd name="connsiteY305" fmla="*/ 3227304 h 3435401"/>
              <a:gd name="connsiteX306" fmla="*/ 4084874 w 5486402"/>
              <a:gd name="connsiteY306" fmla="*/ 3213682 h 3435401"/>
              <a:gd name="connsiteX307" fmla="*/ 4057632 w 5486402"/>
              <a:gd name="connsiteY307" fmla="*/ 3213682 h 3435401"/>
              <a:gd name="connsiteX308" fmla="*/ 4057632 w 5486402"/>
              <a:gd name="connsiteY308" fmla="*/ 3211786 h 3435401"/>
              <a:gd name="connsiteX309" fmla="*/ 4076885 w 5486402"/>
              <a:gd name="connsiteY309" fmla="*/ 3188567 h 3435401"/>
              <a:gd name="connsiteX310" fmla="*/ 4084874 w 5486402"/>
              <a:gd name="connsiteY310" fmla="*/ 3189084 h 3435401"/>
              <a:gd name="connsiteX311" fmla="*/ 4084874 w 5486402"/>
              <a:gd name="connsiteY311" fmla="*/ 3180980 h 3435401"/>
              <a:gd name="connsiteX312" fmla="*/ 4065965 w 5486402"/>
              <a:gd name="connsiteY312" fmla="*/ 3176267 h 3435401"/>
              <a:gd name="connsiteX313" fmla="*/ 0 w 5486402"/>
              <a:gd name="connsiteY313" fmla="*/ 0 h 3435401"/>
              <a:gd name="connsiteX314" fmla="*/ 5486402 w 5486402"/>
              <a:gd name="connsiteY314" fmla="*/ 0 h 3435401"/>
              <a:gd name="connsiteX315" fmla="*/ 5486402 w 5486402"/>
              <a:gd name="connsiteY315" fmla="*/ 3435401 h 3435401"/>
              <a:gd name="connsiteX316" fmla="*/ 0 w 5486402"/>
              <a:gd name="connsiteY316" fmla="*/ 3435401 h 343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5486402" h="3435401">
                <a:moveTo>
                  <a:pt x="4499889" y="3260753"/>
                </a:moveTo>
                <a:lnTo>
                  <a:pt x="4499889" y="3277132"/>
                </a:lnTo>
                <a:cubicBezTo>
                  <a:pt x="4499889" y="3289432"/>
                  <a:pt x="4489601" y="3299777"/>
                  <a:pt x="4477359" y="3299777"/>
                </a:cubicBezTo>
                <a:cubicBezTo>
                  <a:pt x="4467761" y="3299777"/>
                  <a:pt x="4461037" y="3292708"/>
                  <a:pt x="4461037" y="3282535"/>
                </a:cubicBezTo>
                <a:cubicBezTo>
                  <a:pt x="4461037" y="3267995"/>
                  <a:pt x="4480865" y="3261787"/>
                  <a:pt x="4497877" y="3260868"/>
                </a:cubicBezTo>
                <a:close/>
                <a:moveTo>
                  <a:pt x="5071060" y="3240752"/>
                </a:moveTo>
                <a:cubicBezTo>
                  <a:pt x="5076577" y="3240752"/>
                  <a:pt x="5081290" y="3242706"/>
                  <a:pt x="5085141" y="3246672"/>
                </a:cubicBezTo>
                <a:cubicBezTo>
                  <a:pt x="5088934" y="3250580"/>
                  <a:pt x="5090888" y="3255350"/>
                  <a:pt x="5090888" y="3260983"/>
                </a:cubicBezTo>
                <a:cubicBezTo>
                  <a:pt x="5090888" y="3266557"/>
                  <a:pt x="5088991" y="3271328"/>
                  <a:pt x="5085141" y="3275293"/>
                </a:cubicBezTo>
                <a:cubicBezTo>
                  <a:pt x="5081290" y="3279259"/>
                  <a:pt x="5076577" y="3281213"/>
                  <a:pt x="5071060" y="3281213"/>
                </a:cubicBezTo>
                <a:cubicBezTo>
                  <a:pt x="5065542" y="3281213"/>
                  <a:pt x="5060829" y="3279259"/>
                  <a:pt x="5056921" y="3275293"/>
                </a:cubicBezTo>
                <a:cubicBezTo>
                  <a:pt x="5053071" y="3271385"/>
                  <a:pt x="5051116" y="3266557"/>
                  <a:pt x="5051116" y="3260983"/>
                </a:cubicBezTo>
                <a:cubicBezTo>
                  <a:pt x="5051116" y="3255408"/>
                  <a:pt x="5053013" y="3250637"/>
                  <a:pt x="5056921" y="3246672"/>
                </a:cubicBezTo>
                <a:cubicBezTo>
                  <a:pt x="5060772" y="3242706"/>
                  <a:pt x="5065542" y="3240752"/>
                  <a:pt x="5071060" y="3240752"/>
                </a:cubicBezTo>
                <a:close/>
                <a:moveTo>
                  <a:pt x="4835649" y="3240752"/>
                </a:moveTo>
                <a:cubicBezTo>
                  <a:pt x="4841166" y="3240752"/>
                  <a:pt x="4845879" y="3242706"/>
                  <a:pt x="4849730" y="3246672"/>
                </a:cubicBezTo>
                <a:cubicBezTo>
                  <a:pt x="4853523" y="3250580"/>
                  <a:pt x="4855477" y="3255350"/>
                  <a:pt x="4855477" y="3260983"/>
                </a:cubicBezTo>
                <a:cubicBezTo>
                  <a:pt x="4855477" y="3266557"/>
                  <a:pt x="4853581" y="3271328"/>
                  <a:pt x="4849730" y="3275293"/>
                </a:cubicBezTo>
                <a:cubicBezTo>
                  <a:pt x="4845879" y="3279259"/>
                  <a:pt x="4841166" y="3281213"/>
                  <a:pt x="4835649" y="3281213"/>
                </a:cubicBezTo>
                <a:cubicBezTo>
                  <a:pt x="4830131" y="3281213"/>
                  <a:pt x="4825418" y="3279259"/>
                  <a:pt x="4821511" y="3275293"/>
                </a:cubicBezTo>
                <a:cubicBezTo>
                  <a:pt x="4817660" y="3271385"/>
                  <a:pt x="4815705" y="3266557"/>
                  <a:pt x="4815705" y="3260983"/>
                </a:cubicBezTo>
                <a:cubicBezTo>
                  <a:pt x="4815705" y="3255408"/>
                  <a:pt x="4817602" y="3250637"/>
                  <a:pt x="4821511" y="3246672"/>
                </a:cubicBezTo>
                <a:cubicBezTo>
                  <a:pt x="4825361" y="3242706"/>
                  <a:pt x="4830131" y="3240752"/>
                  <a:pt x="4835649" y="3240752"/>
                </a:cubicBezTo>
                <a:close/>
                <a:moveTo>
                  <a:pt x="4953296" y="3240695"/>
                </a:moveTo>
                <a:cubicBezTo>
                  <a:pt x="4958814" y="3240695"/>
                  <a:pt x="4963526" y="3242649"/>
                  <a:pt x="4967377" y="3246615"/>
                </a:cubicBezTo>
                <a:cubicBezTo>
                  <a:pt x="4971228" y="3250523"/>
                  <a:pt x="4973183" y="3255350"/>
                  <a:pt x="4973183" y="3260925"/>
                </a:cubicBezTo>
                <a:cubicBezTo>
                  <a:pt x="4973183" y="3266500"/>
                  <a:pt x="4971228" y="3271270"/>
                  <a:pt x="4967377" y="3275236"/>
                </a:cubicBezTo>
                <a:cubicBezTo>
                  <a:pt x="4963526" y="3279202"/>
                  <a:pt x="4958814" y="3281156"/>
                  <a:pt x="4953296" y="3281156"/>
                </a:cubicBezTo>
                <a:cubicBezTo>
                  <a:pt x="4947779" y="3281156"/>
                  <a:pt x="4943066" y="3279202"/>
                  <a:pt x="4939216" y="3275236"/>
                </a:cubicBezTo>
                <a:cubicBezTo>
                  <a:pt x="4935365" y="3271328"/>
                  <a:pt x="4933411" y="3266558"/>
                  <a:pt x="4933411" y="3260925"/>
                </a:cubicBezTo>
                <a:cubicBezTo>
                  <a:pt x="4933411" y="3255350"/>
                  <a:pt x="4935365" y="3250580"/>
                  <a:pt x="4939216" y="3246615"/>
                </a:cubicBezTo>
                <a:cubicBezTo>
                  <a:pt x="4943066" y="3242649"/>
                  <a:pt x="4947779" y="3240695"/>
                  <a:pt x="4953296" y="3240695"/>
                </a:cubicBezTo>
                <a:close/>
                <a:moveTo>
                  <a:pt x="4722311" y="3238798"/>
                </a:moveTo>
                <a:lnTo>
                  <a:pt x="4722369" y="3238798"/>
                </a:lnTo>
                <a:lnTo>
                  <a:pt x="4722340" y="3238809"/>
                </a:lnTo>
                <a:close/>
                <a:moveTo>
                  <a:pt x="5186294" y="3235292"/>
                </a:moveTo>
                <a:cubicBezTo>
                  <a:pt x="5190317" y="3235292"/>
                  <a:pt x="5193822" y="3236499"/>
                  <a:pt x="5196811" y="3238913"/>
                </a:cubicBezTo>
                <a:cubicBezTo>
                  <a:pt x="5199800" y="3241270"/>
                  <a:pt x="5201639" y="3244430"/>
                  <a:pt x="5202329" y="3248224"/>
                </a:cubicBezTo>
                <a:lnTo>
                  <a:pt x="5169683" y="3248224"/>
                </a:lnTo>
                <a:cubicBezTo>
                  <a:pt x="5170603" y="3244430"/>
                  <a:pt x="5172615" y="3241327"/>
                  <a:pt x="5175719" y="3238913"/>
                </a:cubicBezTo>
                <a:cubicBezTo>
                  <a:pt x="5178822" y="3236499"/>
                  <a:pt x="5182270" y="3235292"/>
                  <a:pt x="5186294" y="3235292"/>
                </a:cubicBezTo>
                <a:close/>
                <a:moveTo>
                  <a:pt x="4612882" y="3235292"/>
                </a:moveTo>
                <a:cubicBezTo>
                  <a:pt x="4616905" y="3235292"/>
                  <a:pt x="4620411" y="3236557"/>
                  <a:pt x="4623400" y="3238913"/>
                </a:cubicBezTo>
                <a:cubicBezTo>
                  <a:pt x="4626388" y="3241270"/>
                  <a:pt x="4628227" y="3244430"/>
                  <a:pt x="4628917" y="3248224"/>
                </a:cubicBezTo>
                <a:lnTo>
                  <a:pt x="4596272" y="3248224"/>
                </a:lnTo>
                <a:cubicBezTo>
                  <a:pt x="4597191" y="3244430"/>
                  <a:pt x="4599203" y="3241327"/>
                  <a:pt x="4602307" y="3238913"/>
                </a:cubicBezTo>
                <a:cubicBezTo>
                  <a:pt x="4605410" y="3236499"/>
                  <a:pt x="4608859" y="3235292"/>
                  <a:pt x="4612882" y="3235292"/>
                </a:cubicBezTo>
                <a:close/>
                <a:moveTo>
                  <a:pt x="4140968" y="3224603"/>
                </a:moveTo>
                <a:cubicBezTo>
                  <a:pt x="4161083" y="3224603"/>
                  <a:pt x="4168210" y="3243511"/>
                  <a:pt x="4168210" y="3261213"/>
                </a:cubicBezTo>
                <a:cubicBezTo>
                  <a:pt x="4168210" y="3297019"/>
                  <a:pt x="4147348" y="3299778"/>
                  <a:pt x="4140968" y="3299778"/>
                </a:cubicBezTo>
                <a:cubicBezTo>
                  <a:pt x="4121082" y="3299778"/>
                  <a:pt x="4113955" y="3279892"/>
                  <a:pt x="4113955" y="3261213"/>
                </a:cubicBezTo>
                <a:cubicBezTo>
                  <a:pt x="4113955" y="3243511"/>
                  <a:pt x="4121025" y="3224603"/>
                  <a:pt x="4140968" y="3224603"/>
                </a:cubicBezTo>
                <a:close/>
                <a:moveTo>
                  <a:pt x="4206488" y="3213682"/>
                </a:moveTo>
                <a:lnTo>
                  <a:pt x="4206488" y="3310064"/>
                </a:lnTo>
                <a:lnTo>
                  <a:pt x="4206488" y="3310122"/>
                </a:lnTo>
                <a:lnTo>
                  <a:pt x="4228557" y="3310122"/>
                </a:lnTo>
                <a:lnTo>
                  <a:pt x="4228557" y="3237821"/>
                </a:lnTo>
                <a:lnTo>
                  <a:pt x="4229534" y="3237246"/>
                </a:lnTo>
                <a:cubicBezTo>
                  <a:pt x="4236546" y="3233223"/>
                  <a:pt x="4244765" y="3229027"/>
                  <a:pt x="4252696" y="3228222"/>
                </a:cubicBezTo>
                <a:cubicBezTo>
                  <a:pt x="4253788" y="3228051"/>
                  <a:pt x="4255053" y="3228051"/>
                  <a:pt x="4256375" y="3228051"/>
                </a:cubicBezTo>
                <a:cubicBezTo>
                  <a:pt x="4258846" y="3228051"/>
                  <a:pt x="4261202" y="3228222"/>
                  <a:pt x="4262812" y="3228395"/>
                </a:cubicBezTo>
                <a:lnTo>
                  <a:pt x="4262812" y="3213739"/>
                </a:lnTo>
                <a:cubicBezTo>
                  <a:pt x="4252926" y="3214256"/>
                  <a:pt x="4240167" y="3218969"/>
                  <a:pt x="4231603" y="3225234"/>
                </a:cubicBezTo>
                <a:lnTo>
                  <a:pt x="4228557" y="3227475"/>
                </a:lnTo>
                <a:lnTo>
                  <a:pt x="4228557" y="3213682"/>
                </a:lnTo>
                <a:close/>
                <a:moveTo>
                  <a:pt x="3877568" y="3213682"/>
                </a:moveTo>
                <a:lnTo>
                  <a:pt x="3877568" y="3310064"/>
                </a:lnTo>
                <a:lnTo>
                  <a:pt x="3899580" y="3310064"/>
                </a:lnTo>
                <a:lnTo>
                  <a:pt x="3899580" y="3213682"/>
                </a:lnTo>
                <a:close/>
                <a:moveTo>
                  <a:pt x="4335113" y="3210521"/>
                </a:moveTo>
                <a:cubicBezTo>
                  <a:pt x="4325285" y="3210521"/>
                  <a:pt x="4312239" y="3216901"/>
                  <a:pt x="4304365" y="3223223"/>
                </a:cubicBezTo>
                <a:lnTo>
                  <a:pt x="4301261" y="3225752"/>
                </a:lnTo>
                <a:lnTo>
                  <a:pt x="4301261" y="3213682"/>
                </a:lnTo>
                <a:lnTo>
                  <a:pt x="4279191" y="3213682"/>
                </a:lnTo>
                <a:lnTo>
                  <a:pt x="4279191" y="3310008"/>
                </a:lnTo>
                <a:lnTo>
                  <a:pt x="4301261" y="3310008"/>
                </a:lnTo>
                <a:lnTo>
                  <a:pt x="4301261" y="3234603"/>
                </a:lnTo>
                <a:lnTo>
                  <a:pt x="4302066" y="3234028"/>
                </a:lnTo>
                <a:cubicBezTo>
                  <a:pt x="4307296" y="3230407"/>
                  <a:pt x="4315917" y="3226729"/>
                  <a:pt x="4323388" y="3226729"/>
                </a:cubicBezTo>
                <a:cubicBezTo>
                  <a:pt x="4340113" y="3226729"/>
                  <a:pt x="4340113" y="3243396"/>
                  <a:pt x="4340113" y="3251385"/>
                </a:cubicBezTo>
                <a:lnTo>
                  <a:pt x="4340113" y="3310065"/>
                </a:lnTo>
                <a:lnTo>
                  <a:pt x="4362183" y="3310065"/>
                </a:lnTo>
                <a:lnTo>
                  <a:pt x="4362183" y="3243856"/>
                </a:lnTo>
                <a:cubicBezTo>
                  <a:pt x="4362183" y="3240810"/>
                  <a:pt x="4361953" y="3238281"/>
                  <a:pt x="4361436" y="3236097"/>
                </a:cubicBezTo>
                <a:lnTo>
                  <a:pt x="4361149" y="3234775"/>
                </a:lnTo>
                <a:lnTo>
                  <a:pt x="4362298" y="3234028"/>
                </a:lnTo>
                <a:cubicBezTo>
                  <a:pt x="4369425" y="3229373"/>
                  <a:pt x="4377183" y="3226729"/>
                  <a:pt x="4383563" y="3226729"/>
                </a:cubicBezTo>
                <a:cubicBezTo>
                  <a:pt x="4401035" y="3226729"/>
                  <a:pt x="4401035" y="3245292"/>
                  <a:pt x="4401035" y="3251385"/>
                </a:cubicBezTo>
                <a:lnTo>
                  <a:pt x="4401035" y="3310065"/>
                </a:lnTo>
                <a:lnTo>
                  <a:pt x="4401092" y="3310065"/>
                </a:lnTo>
                <a:lnTo>
                  <a:pt x="4423162" y="3310065"/>
                </a:lnTo>
                <a:lnTo>
                  <a:pt x="4423162" y="3243856"/>
                </a:lnTo>
                <a:cubicBezTo>
                  <a:pt x="4423162" y="3233856"/>
                  <a:pt x="4420461" y="3210521"/>
                  <a:pt x="4395115" y="3210521"/>
                </a:cubicBezTo>
                <a:cubicBezTo>
                  <a:pt x="4386897" y="3210521"/>
                  <a:pt x="4375172" y="3215579"/>
                  <a:pt x="4361149" y="3225120"/>
                </a:cubicBezTo>
                <a:lnTo>
                  <a:pt x="4359309" y="3226384"/>
                </a:lnTo>
                <a:lnTo>
                  <a:pt x="4358332" y="3224372"/>
                </a:lnTo>
                <a:cubicBezTo>
                  <a:pt x="4353792" y="3215176"/>
                  <a:pt x="4346033" y="3210521"/>
                  <a:pt x="4335113" y="3210521"/>
                </a:cubicBezTo>
                <a:close/>
                <a:moveTo>
                  <a:pt x="3979583" y="3210521"/>
                </a:moveTo>
                <a:cubicBezTo>
                  <a:pt x="3968836" y="3210521"/>
                  <a:pt x="3954869" y="3217131"/>
                  <a:pt x="3946478" y="3223280"/>
                </a:cubicBezTo>
                <a:lnTo>
                  <a:pt x="3943432" y="3225522"/>
                </a:lnTo>
                <a:lnTo>
                  <a:pt x="3943432" y="3213682"/>
                </a:lnTo>
                <a:lnTo>
                  <a:pt x="3921362" y="3213682"/>
                </a:lnTo>
                <a:lnTo>
                  <a:pt x="3921362" y="3310065"/>
                </a:lnTo>
                <a:lnTo>
                  <a:pt x="3943432" y="3310065"/>
                </a:lnTo>
                <a:lnTo>
                  <a:pt x="3943432" y="3234545"/>
                </a:lnTo>
                <a:lnTo>
                  <a:pt x="3944409" y="3233970"/>
                </a:lnTo>
                <a:cubicBezTo>
                  <a:pt x="3950673" y="3230349"/>
                  <a:pt x="3960789" y="3226729"/>
                  <a:pt x="3969123" y="3226729"/>
                </a:cubicBezTo>
                <a:cubicBezTo>
                  <a:pt x="3985618" y="3226729"/>
                  <a:pt x="3985618" y="3243396"/>
                  <a:pt x="3985618" y="3251385"/>
                </a:cubicBezTo>
                <a:lnTo>
                  <a:pt x="3985618" y="3310065"/>
                </a:lnTo>
                <a:lnTo>
                  <a:pt x="4007630" y="3310065"/>
                </a:lnTo>
                <a:lnTo>
                  <a:pt x="4007630" y="3243856"/>
                </a:lnTo>
                <a:cubicBezTo>
                  <a:pt x="4007630" y="3233856"/>
                  <a:pt x="4004928" y="3210521"/>
                  <a:pt x="3979583" y="3210521"/>
                </a:cubicBezTo>
                <a:close/>
                <a:moveTo>
                  <a:pt x="4140968" y="3210464"/>
                </a:moveTo>
                <a:cubicBezTo>
                  <a:pt x="4108955" y="3210464"/>
                  <a:pt x="4092058" y="3227763"/>
                  <a:pt x="4092058" y="3260753"/>
                </a:cubicBezTo>
                <a:cubicBezTo>
                  <a:pt x="4092058" y="3293743"/>
                  <a:pt x="4109875" y="3312652"/>
                  <a:pt x="4140968" y="3312652"/>
                </a:cubicBezTo>
                <a:cubicBezTo>
                  <a:pt x="4172521" y="3312652"/>
                  <a:pt x="4189878" y="3292708"/>
                  <a:pt x="4189878" y="3260753"/>
                </a:cubicBezTo>
                <a:cubicBezTo>
                  <a:pt x="4189878" y="3228798"/>
                  <a:pt x="4172981" y="3210464"/>
                  <a:pt x="4140968" y="3210464"/>
                </a:cubicBezTo>
                <a:close/>
                <a:moveTo>
                  <a:pt x="4483624" y="3210406"/>
                </a:moveTo>
                <a:cubicBezTo>
                  <a:pt x="4472532" y="3210406"/>
                  <a:pt x="4461152" y="3213740"/>
                  <a:pt x="4450692" y="3220119"/>
                </a:cubicBezTo>
                <a:lnTo>
                  <a:pt x="4450692" y="3227591"/>
                </a:lnTo>
                <a:cubicBezTo>
                  <a:pt x="4461209" y="3224430"/>
                  <a:pt x="4471440" y="3223740"/>
                  <a:pt x="4478394" y="3223740"/>
                </a:cubicBezTo>
                <a:cubicBezTo>
                  <a:pt x="4489084" y="3223740"/>
                  <a:pt x="4499946" y="3229660"/>
                  <a:pt x="4499946" y="3242821"/>
                </a:cubicBezTo>
                <a:lnTo>
                  <a:pt x="4499946" y="3250695"/>
                </a:lnTo>
                <a:lnTo>
                  <a:pt x="4498107" y="3250695"/>
                </a:lnTo>
                <a:cubicBezTo>
                  <a:pt x="4469255" y="3251902"/>
                  <a:pt x="4439772" y="3257017"/>
                  <a:pt x="4439772" y="3286271"/>
                </a:cubicBezTo>
                <a:cubicBezTo>
                  <a:pt x="4439772" y="3303570"/>
                  <a:pt x="4453852" y="3312651"/>
                  <a:pt x="4467819" y="3312651"/>
                </a:cubicBezTo>
                <a:lnTo>
                  <a:pt x="4467819" y="3312536"/>
                </a:lnTo>
                <a:cubicBezTo>
                  <a:pt x="4478681" y="3312536"/>
                  <a:pt x="4491153" y="3305697"/>
                  <a:pt x="4498165" y="3295984"/>
                </a:cubicBezTo>
                <a:lnTo>
                  <a:pt x="4501670" y="3291156"/>
                </a:lnTo>
                <a:lnTo>
                  <a:pt x="4501670" y="3309950"/>
                </a:lnTo>
                <a:lnTo>
                  <a:pt x="4521211" y="3309950"/>
                </a:lnTo>
                <a:lnTo>
                  <a:pt x="4521211" y="3239948"/>
                </a:lnTo>
                <a:cubicBezTo>
                  <a:pt x="4521211" y="3218165"/>
                  <a:pt x="4501786" y="3210406"/>
                  <a:pt x="4483624" y="3210406"/>
                </a:cubicBezTo>
                <a:close/>
                <a:moveTo>
                  <a:pt x="5185776" y="3208969"/>
                </a:moveTo>
                <a:cubicBezTo>
                  <a:pt x="5170431" y="3208969"/>
                  <a:pt x="5158074" y="3213912"/>
                  <a:pt x="5148591" y="3223683"/>
                </a:cubicBezTo>
                <a:cubicBezTo>
                  <a:pt x="5139108" y="3233511"/>
                  <a:pt x="5134395" y="3246672"/>
                  <a:pt x="5134395" y="3261500"/>
                </a:cubicBezTo>
                <a:cubicBezTo>
                  <a:pt x="5134395" y="3276328"/>
                  <a:pt x="5139453" y="3288628"/>
                  <a:pt x="5149511" y="3298398"/>
                </a:cubicBezTo>
                <a:cubicBezTo>
                  <a:pt x="5159568" y="3308169"/>
                  <a:pt x="5172500" y="3313054"/>
                  <a:pt x="5188190" y="3313054"/>
                </a:cubicBezTo>
                <a:cubicBezTo>
                  <a:pt x="5197501" y="3313054"/>
                  <a:pt x="5206065" y="3311329"/>
                  <a:pt x="5213881" y="3307881"/>
                </a:cubicBezTo>
                <a:cubicBezTo>
                  <a:pt x="5221697" y="3304432"/>
                  <a:pt x="5227559" y="3299834"/>
                  <a:pt x="5231525" y="3294087"/>
                </a:cubicBezTo>
                <a:lnTo>
                  <a:pt x="5231468" y="3294030"/>
                </a:lnTo>
                <a:cubicBezTo>
                  <a:pt x="5232273" y="3292938"/>
                  <a:pt x="5232617" y="3291731"/>
                  <a:pt x="5232445" y="3290524"/>
                </a:cubicBezTo>
                <a:cubicBezTo>
                  <a:pt x="5232273" y="3289317"/>
                  <a:pt x="5231583" y="3288340"/>
                  <a:pt x="5230433" y="3287593"/>
                </a:cubicBezTo>
                <a:lnTo>
                  <a:pt x="5213823" y="3276673"/>
                </a:lnTo>
                <a:cubicBezTo>
                  <a:pt x="5212502" y="3275811"/>
                  <a:pt x="5211180" y="3275466"/>
                  <a:pt x="5209915" y="3275581"/>
                </a:cubicBezTo>
                <a:cubicBezTo>
                  <a:pt x="5208651" y="3275696"/>
                  <a:pt x="5207386" y="3276385"/>
                  <a:pt x="5206237" y="3277535"/>
                </a:cubicBezTo>
                <a:cubicBezTo>
                  <a:pt x="5203593" y="3280179"/>
                  <a:pt x="5200834" y="3282133"/>
                  <a:pt x="5197961" y="3283339"/>
                </a:cubicBezTo>
                <a:cubicBezTo>
                  <a:pt x="5195087" y="3284547"/>
                  <a:pt x="5191983" y="3285179"/>
                  <a:pt x="5188593" y="3285179"/>
                </a:cubicBezTo>
                <a:cubicBezTo>
                  <a:pt x="5183535" y="3285179"/>
                  <a:pt x="5179225" y="3283857"/>
                  <a:pt x="5175661" y="3281213"/>
                </a:cubicBezTo>
                <a:cubicBezTo>
                  <a:pt x="5172098" y="3278570"/>
                  <a:pt x="5169856" y="3274949"/>
                  <a:pt x="5168937" y="3270408"/>
                </a:cubicBezTo>
                <a:lnTo>
                  <a:pt x="5230318" y="3270408"/>
                </a:lnTo>
                <a:cubicBezTo>
                  <a:pt x="5232043" y="3270408"/>
                  <a:pt x="5233364" y="3269718"/>
                  <a:pt x="5234284" y="3268454"/>
                </a:cubicBezTo>
                <a:cubicBezTo>
                  <a:pt x="5235203" y="3267190"/>
                  <a:pt x="5235663" y="3265466"/>
                  <a:pt x="5235663" y="3263281"/>
                </a:cubicBezTo>
                <a:lnTo>
                  <a:pt x="5235663" y="3257649"/>
                </a:lnTo>
                <a:cubicBezTo>
                  <a:pt x="5235663" y="3243970"/>
                  <a:pt x="5231065" y="3232418"/>
                  <a:pt x="5221812" y="3223050"/>
                </a:cubicBezTo>
                <a:cubicBezTo>
                  <a:pt x="5212559" y="3213682"/>
                  <a:pt x="5201122" y="3208969"/>
                  <a:pt x="5185776" y="3208969"/>
                </a:cubicBezTo>
                <a:close/>
                <a:moveTo>
                  <a:pt x="4948641" y="3208969"/>
                </a:moveTo>
                <a:cubicBezTo>
                  <a:pt x="4934560" y="3208969"/>
                  <a:pt x="4922778" y="3213970"/>
                  <a:pt x="4913180" y="3224027"/>
                </a:cubicBezTo>
                <a:cubicBezTo>
                  <a:pt x="4903582" y="3234028"/>
                  <a:pt x="4898812" y="3246385"/>
                  <a:pt x="4898812" y="3260983"/>
                </a:cubicBezTo>
                <a:cubicBezTo>
                  <a:pt x="4898812" y="3275581"/>
                  <a:pt x="4903582" y="3287880"/>
                  <a:pt x="4913180" y="3297938"/>
                </a:cubicBezTo>
                <a:cubicBezTo>
                  <a:pt x="4922778" y="3307996"/>
                  <a:pt x="4934618" y="3312996"/>
                  <a:pt x="4948641" y="3312996"/>
                </a:cubicBezTo>
                <a:cubicBezTo>
                  <a:pt x="4953354" y="3312996"/>
                  <a:pt x="4957779" y="3312249"/>
                  <a:pt x="4961803" y="3310697"/>
                </a:cubicBezTo>
                <a:cubicBezTo>
                  <a:pt x="4965826" y="3309145"/>
                  <a:pt x="4969446" y="3306846"/>
                  <a:pt x="4972665" y="3303743"/>
                </a:cubicBezTo>
                <a:lnTo>
                  <a:pt x="4972665" y="3305410"/>
                </a:lnTo>
                <a:cubicBezTo>
                  <a:pt x="4972665" y="3306731"/>
                  <a:pt x="4973125" y="3307823"/>
                  <a:pt x="4974101" y="3308743"/>
                </a:cubicBezTo>
                <a:cubicBezTo>
                  <a:pt x="4975079" y="3309663"/>
                  <a:pt x="4976171" y="3310122"/>
                  <a:pt x="4977493" y="3310122"/>
                </a:cubicBezTo>
                <a:lnTo>
                  <a:pt x="5002551" y="3310122"/>
                </a:lnTo>
                <a:cubicBezTo>
                  <a:pt x="5003816" y="3310122"/>
                  <a:pt x="5004850" y="3309663"/>
                  <a:pt x="5005769" y="3308743"/>
                </a:cubicBezTo>
                <a:cubicBezTo>
                  <a:pt x="5006632" y="3307823"/>
                  <a:pt x="5007091" y="3306731"/>
                  <a:pt x="5007091" y="3305410"/>
                </a:cubicBezTo>
                <a:lnTo>
                  <a:pt x="5007091" y="3216326"/>
                </a:lnTo>
                <a:cubicBezTo>
                  <a:pt x="5007091" y="3214947"/>
                  <a:pt x="5006632" y="3213854"/>
                  <a:pt x="5005769" y="3212993"/>
                </a:cubicBezTo>
                <a:cubicBezTo>
                  <a:pt x="5004907" y="3212131"/>
                  <a:pt x="5003816" y="3211671"/>
                  <a:pt x="5002436" y="3211671"/>
                </a:cubicBezTo>
                <a:lnTo>
                  <a:pt x="4977321" y="3211671"/>
                </a:lnTo>
                <a:cubicBezTo>
                  <a:pt x="4975941" y="3211671"/>
                  <a:pt x="4974906" y="3212131"/>
                  <a:pt x="4973987" y="3212993"/>
                </a:cubicBezTo>
                <a:cubicBezTo>
                  <a:pt x="4973067" y="3213854"/>
                  <a:pt x="4972665" y="3214947"/>
                  <a:pt x="4972665" y="3216326"/>
                </a:cubicBezTo>
                <a:lnTo>
                  <a:pt x="4972665" y="3218108"/>
                </a:lnTo>
                <a:cubicBezTo>
                  <a:pt x="4969446" y="3215119"/>
                  <a:pt x="4965826" y="3212820"/>
                  <a:pt x="4961803" y="3211268"/>
                </a:cubicBezTo>
                <a:cubicBezTo>
                  <a:pt x="4957779" y="3209716"/>
                  <a:pt x="4953412" y="3208969"/>
                  <a:pt x="4948641" y="3208969"/>
                </a:cubicBezTo>
                <a:close/>
                <a:moveTo>
                  <a:pt x="4734898" y="3208969"/>
                </a:moveTo>
                <a:cubicBezTo>
                  <a:pt x="4728633" y="3208969"/>
                  <a:pt x="4723058" y="3210176"/>
                  <a:pt x="4718231" y="3212648"/>
                </a:cubicBezTo>
                <a:cubicBezTo>
                  <a:pt x="4713403" y="3215119"/>
                  <a:pt x="4709437" y="3218682"/>
                  <a:pt x="4706276" y="3223453"/>
                </a:cubicBezTo>
                <a:lnTo>
                  <a:pt x="4706276" y="3216326"/>
                </a:lnTo>
                <a:cubicBezTo>
                  <a:pt x="4706276" y="3214947"/>
                  <a:pt x="4705816" y="3213854"/>
                  <a:pt x="4704954" y="3212993"/>
                </a:cubicBezTo>
                <a:cubicBezTo>
                  <a:pt x="4704092" y="3212131"/>
                  <a:pt x="4703000" y="3211671"/>
                  <a:pt x="4701621" y="3211671"/>
                </a:cubicBezTo>
                <a:lnTo>
                  <a:pt x="4676505" y="3211671"/>
                </a:lnTo>
                <a:cubicBezTo>
                  <a:pt x="4675125" y="3211671"/>
                  <a:pt x="4674034" y="3212131"/>
                  <a:pt x="4673171" y="3212993"/>
                </a:cubicBezTo>
                <a:cubicBezTo>
                  <a:pt x="4672309" y="3213854"/>
                  <a:pt x="4671849" y="3214947"/>
                  <a:pt x="4671849" y="3216326"/>
                </a:cubicBezTo>
                <a:lnTo>
                  <a:pt x="4671849" y="3305524"/>
                </a:lnTo>
                <a:cubicBezTo>
                  <a:pt x="4671849" y="3306904"/>
                  <a:pt x="4672309" y="3307996"/>
                  <a:pt x="4673171" y="3308858"/>
                </a:cubicBezTo>
                <a:cubicBezTo>
                  <a:pt x="4674034" y="3309778"/>
                  <a:pt x="4675125" y="3310180"/>
                  <a:pt x="4676505" y="3310180"/>
                </a:cubicBezTo>
                <a:lnTo>
                  <a:pt x="4701621" y="3310180"/>
                </a:lnTo>
                <a:cubicBezTo>
                  <a:pt x="4703000" y="3310180"/>
                  <a:pt x="4704092" y="3309720"/>
                  <a:pt x="4704954" y="3308858"/>
                </a:cubicBezTo>
                <a:cubicBezTo>
                  <a:pt x="4705816" y="3307996"/>
                  <a:pt x="4706276" y="3306904"/>
                  <a:pt x="4706276" y="3305524"/>
                </a:cubicBezTo>
                <a:lnTo>
                  <a:pt x="4706276" y="3254948"/>
                </a:lnTo>
                <a:cubicBezTo>
                  <a:pt x="4706276" y="3250006"/>
                  <a:pt x="4707770" y="3246097"/>
                  <a:pt x="4710816" y="3243166"/>
                </a:cubicBezTo>
                <a:lnTo>
                  <a:pt x="4722340" y="3238809"/>
                </a:lnTo>
                <a:lnTo>
                  <a:pt x="4733748" y="3243166"/>
                </a:lnTo>
                <a:cubicBezTo>
                  <a:pt x="4736679" y="3246097"/>
                  <a:pt x="4738174" y="3250006"/>
                  <a:pt x="4738174" y="3254948"/>
                </a:cubicBezTo>
                <a:lnTo>
                  <a:pt x="4738174" y="3305582"/>
                </a:lnTo>
                <a:cubicBezTo>
                  <a:pt x="4738174" y="3306961"/>
                  <a:pt x="4738634" y="3308053"/>
                  <a:pt x="4739495" y="3308916"/>
                </a:cubicBezTo>
                <a:cubicBezTo>
                  <a:pt x="4740358" y="3309835"/>
                  <a:pt x="4741450" y="3310238"/>
                  <a:pt x="4742829" y="3310238"/>
                </a:cubicBezTo>
                <a:lnTo>
                  <a:pt x="4767945" y="3310238"/>
                </a:lnTo>
                <a:cubicBezTo>
                  <a:pt x="4769324" y="3310238"/>
                  <a:pt x="4770416" y="3309778"/>
                  <a:pt x="4771279" y="3308916"/>
                </a:cubicBezTo>
                <a:cubicBezTo>
                  <a:pt x="4772140" y="3308053"/>
                  <a:pt x="4772600" y="3306961"/>
                  <a:pt x="4772600" y="3305582"/>
                </a:cubicBezTo>
                <a:lnTo>
                  <a:pt x="4772600" y="3252132"/>
                </a:lnTo>
                <a:cubicBezTo>
                  <a:pt x="4772600" y="3238051"/>
                  <a:pt x="4769440" y="3227361"/>
                  <a:pt x="4763060" y="3220004"/>
                </a:cubicBezTo>
                <a:cubicBezTo>
                  <a:pt x="4756680" y="3212648"/>
                  <a:pt x="4747255" y="3208969"/>
                  <a:pt x="4734898" y="3208969"/>
                </a:cubicBezTo>
                <a:close/>
                <a:moveTo>
                  <a:pt x="4612364" y="3208969"/>
                </a:moveTo>
                <a:cubicBezTo>
                  <a:pt x="4597019" y="3208969"/>
                  <a:pt x="4584663" y="3213854"/>
                  <a:pt x="4575179" y="3223683"/>
                </a:cubicBezTo>
                <a:cubicBezTo>
                  <a:pt x="4565696" y="3233511"/>
                  <a:pt x="4560983" y="3246672"/>
                  <a:pt x="4560983" y="3261500"/>
                </a:cubicBezTo>
                <a:cubicBezTo>
                  <a:pt x="4560983" y="3276328"/>
                  <a:pt x="4566041" y="3288628"/>
                  <a:pt x="4576099" y="3298398"/>
                </a:cubicBezTo>
                <a:cubicBezTo>
                  <a:pt x="4586157" y="3308169"/>
                  <a:pt x="4599088" y="3313054"/>
                  <a:pt x="4614779" y="3313054"/>
                </a:cubicBezTo>
                <a:cubicBezTo>
                  <a:pt x="4624089" y="3313054"/>
                  <a:pt x="4632653" y="3311329"/>
                  <a:pt x="4640469" y="3307881"/>
                </a:cubicBezTo>
                <a:cubicBezTo>
                  <a:pt x="4648286" y="3304432"/>
                  <a:pt x="4654148" y="3299834"/>
                  <a:pt x="4658113" y="3294087"/>
                </a:cubicBezTo>
                <a:lnTo>
                  <a:pt x="4658056" y="3294030"/>
                </a:lnTo>
                <a:cubicBezTo>
                  <a:pt x="4658861" y="3292938"/>
                  <a:pt x="4659205" y="3291731"/>
                  <a:pt x="4659033" y="3290524"/>
                </a:cubicBezTo>
                <a:cubicBezTo>
                  <a:pt x="4658861" y="3289317"/>
                  <a:pt x="4658171" y="3288340"/>
                  <a:pt x="4657022" y="3287593"/>
                </a:cubicBezTo>
                <a:lnTo>
                  <a:pt x="4640411" y="3276673"/>
                </a:lnTo>
                <a:cubicBezTo>
                  <a:pt x="4639090" y="3275811"/>
                  <a:pt x="4637768" y="3275466"/>
                  <a:pt x="4636503" y="3275581"/>
                </a:cubicBezTo>
                <a:cubicBezTo>
                  <a:pt x="4635239" y="3275696"/>
                  <a:pt x="4633974" y="3276385"/>
                  <a:pt x="4632825" y="3277535"/>
                </a:cubicBezTo>
                <a:cubicBezTo>
                  <a:pt x="4630181" y="3280179"/>
                  <a:pt x="4627423" y="3282133"/>
                  <a:pt x="4624549" y="3283339"/>
                </a:cubicBezTo>
                <a:cubicBezTo>
                  <a:pt x="4621675" y="3284547"/>
                  <a:pt x="4618572" y="3285179"/>
                  <a:pt x="4615181" y="3285179"/>
                </a:cubicBezTo>
                <a:cubicBezTo>
                  <a:pt x="4610123" y="3285179"/>
                  <a:pt x="4605813" y="3283857"/>
                  <a:pt x="4602250" y="3281213"/>
                </a:cubicBezTo>
                <a:cubicBezTo>
                  <a:pt x="4598686" y="3278570"/>
                  <a:pt x="4596444" y="3274949"/>
                  <a:pt x="4595525" y="3270408"/>
                </a:cubicBezTo>
                <a:lnTo>
                  <a:pt x="4656906" y="3270408"/>
                </a:lnTo>
                <a:cubicBezTo>
                  <a:pt x="4658631" y="3270408"/>
                  <a:pt x="4659953" y="3269718"/>
                  <a:pt x="4660872" y="3268454"/>
                </a:cubicBezTo>
                <a:cubicBezTo>
                  <a:pt x="4661791" y="3267190"/>
                  <a:pt x="4662251" y="3265466"/>
                  <a:pt x="4662251" y="3263281"/>
                </a:cubicBezTo>
                <a:lnTo>
                  <a:pt x="4662251" y="3257649"/>
                </a:lnTo>
                <a:cubicBezTo>
                  <a:pt x="4662251" y="3243970"/>
                  <a:pt x="4657653" y="3232418"/>
                  <a:pt x="4648400" y="3223050"/>
                </a:cubicBezTo>
                <a:cubicBezTo>
                  <a:pt x="4639147" y="3213682"/>
                  <a:pt x="4627710" y="3208969"/>
                  <a:pt x="4612364" y="3208969"/>
                </a:cubicBezTo>
                <a:close/>
                <a:moveTo>
                  <a:pt x="5064853" y="3208854"/>
                </a:moveTo>
                <a:cubicBezTo>
                  <a:pt x="5051289" y="3208854"/>
                  <a:pt x="5039852" y="3213739"/>
                  <a:pt x="5030541" y="3223510"/>
                </a:cubicBezTo>
                <a:cubicBezTo>
                  <a:pt x="5021230" y="3233223"/>
                  <a:pt x="5016575" y="3245694"/>
                  <a:pt x="5016575" y="3260867"/>
                </a:cubicBezTo>
                <a:cubicBezTo>
                  <a:pt x="5016575" y="3276040"/>
                  <a:pt x="5021230" y="3288512"/>
                  <a:pt x="5030541" y="3298283"/>
                </a:cubicBezTo>
                <a:cubicBezTo>
                  <a:pt x="5039852" y="3308053"/>
                  <a:pt x="5051289" y="3312938"/>
                  <a:pt x="5064853" y="3312938"/>
                </a:cubicBezTo>
                <a:cubicBezTo>
                  <a:pt x="5070083" y="3312938"/>
                  <a:pt x="5074968" y="3312019"/>
                  <a:pt x="5079509" y="3310180"/>
                </a:cubicBezTo>
                <a:cubicBezTo>
                  <a:pt x="5084049" y="3308340"/>
                  <a:pt x="5087669" y="3305869"/>
                  <a:pt x="5090371" y="3302708"/>
                </a:cubicBezTo>
                <a:lnTo>
                  <a:pt x="5090371" y="3307076"/>
                </a:lnTo>
                <a:cubicBezTo>
                  <a:pt x="5090371" y="3313628"/>
                  <a:pt x="5088532" y="3318628"/>
                  <a:pt x="5084796" y="3322134"/>
                </a:cubicBezTo>
                <a:cubicBezTo>
                  <a:pt x="5081118" y="3325640"/>
                  <a:pt x="5075772" y="3327422"/>
                  <a:pt x="5068875" y="3327422"/>
                </a:cubicBezTo>
                <a:cubicBezTo>
                  <a:pt x="5065083" y="3327422"/>
                  <a:pt x="5061519" y="3326675"/>
                  <a:pt x="5058129" y="3325180"/>
                </a:cubicBezTo>
                <a:cubicBezTo>
                  <a:pt x="5054737" y="3323686"/>
                  <a:pt x="5051404" y="3321387"/>
                  <a:pt x="5048128" y="3318226"/>
                </a:cubicBezTo>
                <a:cubicBezTo>
                  <a:pt x="5047036" y="3317306"/>
                  <a:pt x="5045886" y="3316789"/>
                  <a:pt x="5044507" y="3316789"/>
                </a:cubicBezTo>
                <a:cubicBezTo>
                  <a:pt x="5043127" y="3316731"/>
                  <a:pt x="5041806" y="3317191"/>
                  <a:pt x="5040427" y="3318111"/>
                </a:cubicBezTo>
                <a:lnTo>
                  <a:pt x="5022955" y="3329778"/>
                </a:lnTo>
                <a:cubicBezTo>
                  <a:pt x="5020943" y="3331043"/>
                  <a:pt x="5019794" y="3332537"/>
                  <a:pt x="5019506" y="3334261"/>
                </a:cubicBezTo>
                <a:cubicBezTo>
                  <a:pt x="5019161" y="3335928"/>
                  <a:pt x="5019678" y="3337537"/>
                  <a:pt x="5021058" y="3339089"/>
                </a:cubicBezTo>
                <a:cubicBezTo>
                  <a:pt x="5025943" y="3344778"/>
                  <a:pt x="5032610" y="3349319"/>
                  <a:pt x="5041174" y="3352653"/>
                </a:cubicBezTo>
                <a:cubicBezTo>
                  <a:pt x="5049680" y="3355986"/>
                  <a:pt x="5058875" y="3357652"/>
                  <a:pt x="5068761" y="3357652"/>
                </a:cubicBezTo>
                <a:cubicBezTo>
                  <a:pt x="5085428" y="3357652"/>
                  <a:pt x="5098934" y="3353170"/>
                  <a:pt x="5109222" y="3344089"/>
                </a:cubicBezTo>
                <a:cubicBezTo>
                  <a:pt x="5119510" y="3335008"/>
                  <a:pt x="5124682" y="3322709"/>
                  <a:pt x="5124682" y="3307191"/>
                </a:cubicBezTo>
                <a:lnTo>
                  <a:pt x="5124682" y="3216153"/>
                </a:lnTo>
                <a:cubicBezTo>
                  <a:pt x="5124682" y="3214946"/>
                  <a:pt x="5124280" y="3213912"/>
                  <a:pt x="5123360" y="3212992"/>
                </a:cubicBezTo>
                <a:cubicBezTo>
                  <a:pt x="5122499" y="3212130"/>
                  <a:pt x="5121407" y="3211670"/>
                  <a:pt x="5120085" y="3211670"/>
                </a:cubicBezTo>
                <a:lnTo>
                  <a:pt x="5095601" y="3211670"/>
                </a:lnTo>
                <a:cubicBezTo>
                  <a:pt x="5094394" y="3211670"/>
                  <a:pt x="5093359" y="3212073"/>
                  <a:pt x="5092440" y="3212992"/>
                </a:cubicBezTo>
                <a:cubicBezTo>
                  <a:pt x="5091578" y="3213854"/>
                  <a:pt x="5091118" y="3214946"/>
                  <a:pt x="5091118" y="3216153"/>
                </a:cubicBezTo>
                <a:lnTo>
                  <a:pt x="5091118" y="3219085"/>
                </a:lnTo>
                <a:cubicBezTo>
                  <a:pt x="5088762" y="3215981"/>
                  <a:pt x="5085256" y="3213452"/>
                  <a:pt x="5080600" y="3211613"/>
                </a:cubicBezTo>
                <a:cubicBezTo>
                  <a:pt x="5075945" y="3209774"/>
                  <a:pt x="5070715" y="3208854"/>
                  <a:pt x="5064853" y="3208854"/>
                </a:cubicBezTo>
                <a:close/>
                <a:moveTo>
                  <a:pt x="4829442" y="3208854"/>
                </a:moveTo>
                <a:cubicBezTo>
                  <a:pt x="4815878" y="3208854"/>
                  <a:pt x="4804441" y="3213739"/>
                  <a:pt x="4795130" y="3223510"/>
                </a:cubicBezTo>
                <a:cubicBezTo>
                  <a:pt x="4785819" y="3233223"/>
                  <a:pt x="4781164" y="3245694"/>
                  <a:pt x="4781164" y="3260867"/>
                </a:cubicBezTo>
                <a:cubicBezTo>
                  <a:pt x="4781164" y="3276040"/>
                  <a:pt x="4785819" y="3288512"/>
                  <a:pt x="4795130" y="3298283"/>
                </a:cubicBezTo>
                <a:cubicBezTo>
                  <a:pt x="4804441" y="3308053"/>
                  <a:pt x="4815878" y="3312938"/>
                  <a:pt x="4829442" y="3312938"/>
                </a:cubicBezTo>
                <a:cubicBezTo>
                  <a:pt x="4834672" y="3312938"/>
                  <a:pt x="4839557" y="3312019"/>
                  <a:pt x="4844098" y="3310180"/>
                </a:cubicBezTo>
                <a:cubicBezTo>
                  <a:pt x="4848638" y="3308340"/>
                  <a:pt x="4852259" y="3305869"/>
                  <a:pt x="4854960" y="3302708"/>
                </a:cubicBezTo>
                <a:lnTo>
                  <a:pt x="4854960" y="3307076"/>
                </a:lnTo>
                <a:cubicBezTo>
                  <a:pt x="4854960" y="3313628"/>
                  <a:pt x="4853121" y="3318628"/>
                  <a:pt x="4849385" y="3322134"/>
                </a:cubicBezTo>
                <a:cubicBezTo>
                  <a:pt x="4845707" y="3325640"/>
                  <a:pt x="4840362" y="3327422"/>
                  <a:pt x="4833465" y="3327422"/>
                </a:cubicBezTo>
                <a:cubicBezTo>
                  <a:pt x="4829672" y="3327422"/>
                  <a:pt x="4826108" y="3326675"/>
                  <a:pt x="4822717" y="3325180"/>
                </a:cubicBezTo>
                <a:cubicBezTo>
                  <a:pt x="4819326" y="3323686"/>
                  <a:pt x="4815993" y="3321387"/>
                  <a:pt x="4812717" y="3318226"/>
                </a:cubicBezTo>
                <a:cubicBezTo>
                  <a:pt x="4811625" y="3317306"/>
                  <a:pt x="4810476" y="3316789"/>
                  <a:pt x="4809097" y="3316789"/>
                </a:cubicBezTo>
                <a:cubicBezTo>
                  <a:pt x="4807717" y="3316731"/>
                  <a:pt x="4806395" y="3317191"/>
                  <a:pt x="4805016" y="3318111"/>
                </a:cubicBezTo>
                <a:lnTo>
                  <a:pt x="4787544" y="3329778"/>
                </a:lnTo>
                <a:cubicBezTo>
                  <a:pt x="4785532" y="3331043"/>
                  <a:pt x="4784383" y="3332537"/>
                  <a:pt x="4784095" y="3334261"/>
                </a:cubicBezTo>
                <a:cubicBezTo>
                  <a:pt x="4783750" y="3335928"/>
                  <a:pt x="4784267" y="3337537"/>
                  <a:pt x="4785647" y="3339089"/>
                </a:cubicBezTo>
                <a:cubicBezTo>
                  <a:pt x="4790532" y="3344778"/>
                  <a:pt x="4797199" y="3349319"/>
                  <a:pt x="4805763" y="3352653"/>
                </a:cubicBezTo>
                <a:cubicBezTo>
                  <a:pt x="4814269" y="3355986"/>
                  <a:pt x="4823465" y="3357652"/>
                  <a:pt x="4833350" y="3357652"/>
                </a:cubicBezTo>
                <a:cubicBezTo>
                  <a:pt x="4850017" y="3357652"/>
                  <a:pt x="4863523" y="3353170"/>
                  <a:pt x="4873811" y="3344089"/>
                </a:cubicBezTo>
                <a:cubicBezTo>
                  <a:pt x="4884099" y="3335008"/>
                  <a:pt x="4889271" y="3322709"/>
                  <a:pt x="4889271" y="3307191"/>
                </a:cubicBezTo>
                <a:lnTo>
                  <a:pt x="4889271" y="3216153"/>
                </a:lnTo>
                <a:cubicBezTo>
                  <a:pt x="4889271" y="3214946"/>
                  <a:pt x="4888869" y="3213912"/>
                  <a:pt x="4887950" y="3212992"/>
                </a:cubicBezTo>
                <a:cubicBezTo>
                  <a:pt x="4887088" y="3212130"/>
                  <a:pt x="4885996" y="3211670"/>
                  <a:pt x="4884673" y="3211670"/>
                </a:cubicBezTo>
                <a:lnTo>
                  <a:pt x="4860190" y="3211670"/>
                </a:lnTo>
                <a:cubicBezTo>
                  <a:pt x="4858983" y="3211670"/>
                  <a:pt x="4857949" y="3212073"/>
                  <a:pt x="4857029" y="3212992"/>
                </a:cubicBezTo>
                <a:cubicBezTo>
                  <a:pt x="4856167" y="3213854"/>
                  <a:pt x="4855707" y="3214946"/>
                  <a:pt x="4855707" y="3216153"/>
                </a:cubicBezTo>
                <a:lnTo>
                  <a:pt x="4855707" y="3219085"/>
                </a:lnTo>
                <a:cubicBezTo>
                  <a:pt x="4853351" y="3215981"/>
                  <a:pt x="4849845" y="3213452"/>
                  <a:pt x="4845189" y="3211613"/>
                </a:cubicBezTo>
                <a:cubicBezTo>
                  <a:pt x="4840534" y="3209774"/>
                  <a:pt x="4835304" y="3208854"/>
                  <a:pt x="4829442" y="3208854"/>
                </a:cubicBezTo>
                <a:close/>
                <a:moveTo>
                  <a:pt x="3888660" y="3176439"/>
                </a:moveTo>
                <a:cubicBezTo>
                  <a:pt x="3882108" y="3176439"/>
                  <a:pt x="3876763" y="3181899"/>
                  <a:pt x="3876763" y="3188509"/>
                </a:cubicBezTo>
                <a:cubicBezTo>
                  <a:pt x="3876763" y="3195118"/>
                  <a:pt x="3882108" y="3200521"/>
                  <a:pt x="3888660" y="3200521"/>
                </a:cubicBezTo>
                <a:lnTo>
                  <a:pt x="3888660" y="3200463"/>
                </a:lnTo>
                <a:cubicBezTo>
                  <a:pt x="3895212" y="3200463"/>
                  <a:pt x="3900557" y="3195061"/>
                  <a:pt x="3900557" y="3188451"/>
                </a:cubicBezTo>
                <a:cubicBezTo>
                  <a:pt x="3900557" y="3181842"/>
                  <a:pt x="3895212" y="3176439"/>
                  <a:pt x="3888660" y="3176439"/>
                </a:cubicBezTo>
                <a:close/>
                <a:moveTo>
                  <a:pt x="4065965" y="3176267"/>
                </a:moveTo>
                <a:cubicBezTo>
                  <a:pt x="4039355" y="3176267"/>
                  <a:pt x="4035390" y="3198510"/>
                  <a:pt x="4035390" y="3211786"/>
                </a:cubicBezTo>
                <a:lnTo>
                  <a:pt x="4035390" y="3213682"/>
                </a:lnTo>
                <a:lnTo>
                  <a:pt x="4023435" y="3213682"/>
                </a:lnTo>
                <a:lnTo>
                  <a:pt x="4023435" y="3227304"/>
                </a:lnTo>
                <a:lnTo>
                  <a:pt x="4035390" y="3227304"/>
                </a:lnTo>
                <a:lnTo>
                  <a:pt x="4035562" y="3310065"/>
                </a:lnTo>
                <a:lnTo>
                  <a:pt x="4057804" y="3310065"/>
                </a:lnTo>
                <a:lnTo>
                  <a:pt x="4057804" y="3227304"/>
                </a:lnTo>
                <a:lnTo>
                  <a:pt x="4084874" y="3227304"/>
                </a:lnTo>
                <a:lnTo>
                  <a:pt x="4084874" y="3213682"/>
                </a:lnTo>
                <a:lnTo>
                  <a:pt x="4057632" y="3213682"/>
                </a:lnTo>
                <a:lnTo>
                  <a:pt x="4057632" y="3211786"/>
                </a:lnTo>
                <a:cubicBezTo>
                  <a:pt x="4057632" y="3200291"/>
                  <a:pt x="4059931" y="3188567"/>
                  <a:pt x="4076885" y="3188567"/>
                </a:cubicBezTo>
                <a:cubicBezTo>
                  <a:pt x="4079357" y="3188567"/>
                  <a:pt x="4082001" y="3188739"/>
                  <a:pt x="4084874" y="3189084"/>
                </a:cubicBezTo>
                <a:lnTo>
                  <a:pt x="4084874" y="3180980"/>
                </a:lnTo>
                <a:cubicBezTo>
                  <a:pt x="4078552" y="3177877"/>
                  <a:pt x="4072173" y="3176267"/>
                  <a:pt x="4065965" y="3176267"/>
                </a:cubicBezTo>
                <a:close/>
                <a:moveTo>
                  <a:pt x="0" y="0"/>
                </a:moveTo>
                <a:lnTo>
                  <a:pt x="5486402" y="0"/>
                </a:lnTo>
                <a:lnTo>
                  <a:pt x="5486402" y="3435401"/>
                </a:lnTo>
                <a:lnTo>
                  <a:pt x="0" y="3435401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635000" sx="100000" sy="100000" flip="none" algn="ctr"/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45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—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A5FB34D-B027-D8B7-E41B-096FADCBB04F}"/>
              </a:ext>
            </a:extLst>
          </p:cNvPr>
          <p:cNvSpPr/>
          <p:nvPr userDrawn="1"/>
        </p:nvSpPr>
        <p:spPr>
          <a:xfrm>
            <a:off x="10174310" y="6091706"/>
            <a:ext cx="2017690" cy="689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662125E-2271-6EDD-0475-E3B9CDCCE0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206649 w 12192000"/>
              <a:gd name="connsiteY0" fmla="*/ 6679585 h 6858000"/>
              <a:gd name="connsiteX1" fmla="*/ 11206649 w 12192000"/>
              <a:gd name="connsiteY1" fmla="*/ 6695995 h 6858000"/>
              <a:gd name="connsiteX2" fmla="*/ 11184078 w 12192000"/>
              <a:gd name="connsiteY2" fmla="*/ 6718682 h 6858000"/>
              <a:gd name="connsiteX3" fmla="*/ 11167725 w 12192000"/>
              <a:gd name="connsiteY3" fmla="*/ 6701408 h 6858000"/>
              <a:gd name="connsiteX4" fmla="*/ 11204634 w 12192000"/>
              <a:gd name="connsiteY4" fmla="*/ 6679700 h 6858000"/>
              <a:gd name="connsiteX5" fmla="*/ 11778884 w 12192000"/>
              <a:gd name="connsiteY5" fmla="*/ 6659546 h 6858000"/>
              <a:gd name="connsiteX6" fmla="*/ 11792992 w 12192000"/>
              <a:gd name="connsiteY6" fmla="*/ 6665477 h 6858000"/>
              <a:gd name="connsiteX7" fmla="*/ 11798750 w 12192000"/>
              <a:gd name="connsiteY7" fmla="*/ 6679815 h 6858000"/>
              <a:gd name="connsiteX8" fmla="*/ 11792992 w 12192000"/>
              <a:gd name="connsiteY8" fmla="*/ 6694152 h 6858000"/>
              <a:gd name="connsiteX9" fmla="*/ 11778884 w 12192000"/>
              <a:gd name="connsiteY9" fmla="*/ 6700083 h 6858000"/>
              <a:gd name="connsiteX10" fmla="*/ 11764719 w 12192000"/>
              <a:gd name="connsiteY10" fmla="*/ 6694152 h 6858000"/>
              <a:gd name="connsiteX11" fmla="*/ 11758904 w 12192000"/>
              <a:gd name="connsiteY11" fmla="*/ 6679815 h 6858000"/>
              <a:gd name="connsiteX12" fmla="*/ 11764719 w 12192000"/>
              <a:gd name="connsiteY12" fmla="*/ 6665477 h 6858000"/>
              <a:gd name="connsiteX13" fmla="*/ 11778884 w 12192000"/>
              <a:gd name="connsiteY13" fmla="*/ 6659546 h 6858000"/>
              <a:gd name="connsiteX14" fmla="*/ 11543034 w 12192000"/>
              <a:gd name="connsiteY14" fmla="*/ 6659546 h 6858000"/>
              <a:gd name="connsiteX15" fmla="*/ 11557142 w 12192000"/>
              <a:gd name="connsiteY15" fmla="*/ 6665477 h 6858000"/>
              <a:gd name="connsiteX16" fmla="*/ 11562900 w 12192000"/>
              <a:gd name="connsiteY16" fmla="*/ 6679815 h 6858000"/>
              <a:gd name="connsiteX17" fmla="*/ 11557142 w 12192000"/>
              <a:gd name="connsiteY17" fmla="*/ 6694152 h 6858000"/>
              <a:gd name="connsiteX18" fmla="*/ 11543034 w 12192000"/>
              <a:gd name="connsiteY18" fmla="*/ 6700083 h 6858000"/>
              <a:gd name="connsiteX19" fmla="*/ 11528870 w 12192000"/>
              <a:gd name="connsiteY19" fmla="*/ 6694152 h 6858000"/>
              <a:gd name="connsiteX20" fmla="*/ 11523054 w 12192000"/>
              <a:gd name="connsiteY20" fmla="*/ 6679815 h 6858000"/>
              <a:gd name="connsiteX21" fmla="*/ 11528870 w 12192000"/>
              <a:gd name="connsiteY21" fmla="*/ 6665477 h 6858000"/>
              <a:gd name="connsiteX22" fmla="*/ 11543034 w 12192000"/>
              <a:gd name="connsiteY22" fmla="*/ 6659546 h 6858000"/>
              <a:gd name="connsiteX23" fmla="*/ 11660902 w 12192000"/>
              <a:gd name="connsiteY23" fmla="*/ 6659489 h 6858000"/>
              <a:gd name="connsiteX24" fmla="*/ 11675010 w 12192000"/>
              <a:gd name="connsiteY24" fmla="*/ 6665419 h 6858000"/>
              <a:gd name="connsiteX25" fmla="*/ 11680825 w 12192000"/>
              <a:gd name="connsiteY25" fmla="*/ 6679757 h 6858000"/>
              <a:gd name="connsiteX26" fmla="*/ 11675010 w 12192000"/>
              <a:gd name="connsiteY26" fmla="*/ 6694094 h 6858000"/>
              <a:gd name="connsiteX27" fmla="*/ 11660902 w 12192000"/>
              <a:gd name="connsiteY27" fmla="*/ 6700025 h 6858000"/>
              <a:gd name="connsiteX28" fmla="*/ 11646795 w 12192000"/>
              <a:gd name="connsiteY28" fmla="*/ 6694094 h 6858000"/>
              <a:gd name="connsiteX29" fmla="*/ 11640979 w 12192000"/>
              <a:gd name="connsiteY29" fmla="*/ 6679757 h 6858000"/>
              <a:gd name="connsiteX30" fmla="*/ 11646795 w 12192000"/>
              <a:gd name="connsiteY30" fmla="*/ 6665419 h 6858000"/>
              <a:gd name="connsiteX31" fmla="*/ 11660902 w 12192000"/>
              <a:gd name="connsiteY31" fmla="*/ 6659489 h 6858000"/>
              <a:gd name="connsiteX32" fmla="*/ 11429486 w 12192000"/>
              <a:gd name="connsiteY32" fmla="*/ 6657588 h 6858000"/>
              <a:gd name="connsiteX33" fmla="*/ 11429543 w 12192000"/>
              <a:gd name="connsiteY33" fmla="*/ 6657588 h 6858000"/>
              <a:gd name="connsiteX34" fmla="*/ 11429514 w 12192000"/>
              <a:gd name="connsiteY34" fmla="*/ 6657599 h 6858000"/>
              <a:gd name="connsiteX35" fmla="*/ 11894333 w 12192000"/>
              <a:gd name="connsiteY35" fmla="*/ 6654076 h 6858000"/>
              <a:gd name="connsiteX36" fmla="*/ 11904870 w 12192000"/>
              <a:gd name="connsiteY36" fmla="*/ 6657704 h 6858000"/>
              <a:gd name="connsiteX37" fmla="*/ 11910398 w 12192000"/>
              <a:gd name="connsiteY37" fmla="*/ 6667032 h 6858000"/>
              <a:gd name="connsiteX38" fmla="*/ 11877692 w 12192000"/>
              <a:gd name="connsiteY38" fmla="*/ 6667032 h 6858000"/>
              <a:gd name="connsiteX39" fmla="*/ 11883738 w 12192000"/>
              <a:gd name="connsiteY39" fmla="*/ 6657704 h 6858000"/>
              <a:gd name="connsiteX40" fmla="*/ 11894333 w 12192000"/>
              <a:gd name="connsiteY40" fmla="*/ 6654076 h 6858000"/>
              <a:gd name="connsiteX41" fmla="*/ 11319852 w 12192000"/>
              <a:gd name="connsiteY41" fmla="*/ 6654076 h 6858000"/>
              <a:gd name="connsiteX42" fmla="*/ 11330389 w 12192000"/>
              <a:gd name="connsiteY42" fmla="*/ 6657704 h 6858000"/>
              <a:gd name="connsiteX43" fmla="*/ 11335917 w 12192000"/>
              <a:gd name="connsiteY43" fmla="*/ 6667032 h 6858000"/>
              <a:gd name="connsiteX44" fmla="*/ 11303211 w 12192000"/>
              <a:gd name="connsiteY44" fmla="*/ 6667032 h 6858000"/>
              <a:gd name="connsiteX45" fmla="*/ 11309257 w 12192000"/>
              <a:gd name="connsiteY45" fmla="*/ 6657704 h 6858000"/>
              <a:gd name="connsiteX46" fmla="*/ 11319852 w 12192000"/>
              <a:gd name="connsiteY46" fmla="*/ 6654076 h 6858000"/>
              <a:gd name="connsiteX47" fmla="*/ 10847059 w 12192000"/>
              <a:gd name="connsiteY47" fmla="*/ 6643367 h 6858000"/>
              <a:gd name="connsiteX48" fmla="*/ 10874352 w 12192000"/>
              <a:gd name="connsiteY48" fmla="*/ 6680046 h 6858000"/>
              <a:gd name="connsiteX49" fmla="*/ 10847059 w 12192000"/>
              <a:gd name="connsiteY49" fmla="*/ 6718682 h 6858000"/>
              <a:gd name="connsiteX50" fmla="*/ 10819996 w 12192000"/>
              <a:gd name="connsiteY50" fmla="*/ 6680046 h 6858000"/>
              <a:gd name="connsiteX51" fmla="*/ 10847059 w 12192000"/>
              <a:gd name="connsiteY51" fmla="*/ 6643367 h 6858000"/>
              <a:gd name="connsiteX52" fmla="*/ 10912701 w 12192000"/>
              <a:gd name="connsiteY52" fmla="*/ 6632426 h 6858000"/>
              <a:gd name="connsiteX53" fmla="*/ 10912701 w 12192000"/>
              <a:gd name="connsiteY53" fmla="*/ 6728989 h 6858000"/>
              <a:gd name="connsiteX54" fmla="*/ 10912701 w 12192000"/>
              <a:gd name="connsiteY54" fmla="*/ 6729046 h 6858000"/>
              <a:gd name="connsiteX55" fmla="*/ 10934812 w 12192000"/>
              <a:gd name="connsiteY55" fmla="*/ 6729046 h 6858000"/>
              <a:gd name="connsiteX56" fmla="*/ 10934812 w 12192000"/>
              <a:gd name="connsiteY56" fmla="*/ 6656610 h 6858000"/>
              <a:gd name="connsiteX57" fmla="*/ 10935791 w 12192000"/>
              <a:gd name="connsiteY57" fmla="*/ 6656034 h 6858000"/>
              <a:gd name="connsiteX58" fmla="*/ 10958996 w 12192000"/>
              <a:gd name="connsiteY58" fmla="*/ 6646994 h 6858000"/>
              <a:gd name="connsiteX59" fmla="*/ 10962681 w 12192000"/>
              <a:gd name="connsiteY59" fmla="*/ 6646821 h 6858000"/>
              <a:gd name="connsiteX60" fmla="*/ 10969130 w 12192000"/>
              <a:gd name="connsiteY60" fmla="*/ 6647167 h 6858000"/>
              <a:gd name="connsiteX61" fmla="*/ 10969130 w 12192000"/>
              <a:gd name="connsiteY61" fmla="*/ 6632484 h 6858000"/>
              <a:gd name="connsiteX62" fmla="*/ 10937864 w 12192000"/>
              <a:gd name="connsiteY62" fmla="*/ 6644000 h 6858000"/>
              <a:gd name="connsiteX63" fmla="*/ 10934812 w 12192000"/>
              <a:gd name="connsiteY63" fmla="*/ 6646245 h 6858000"/>
              <a:gd name="connsiteX64" fmla="*/ 10934812 w 12192000"/>
              <a:gd name="connsiteY64" fmla="*/ 6632426 h 6858000"/>
              <a:gd name="connsiteX65" fmla="*/ 10583168 w 12192000"/>
              <a:gd name="connsiteY65" fmla="*/ 6632426 h 6858000"/>
              <a:gd name="connsiteX66" fmla="*/ 10583168 w 12192000"/>
              <a:gd name="connsiteY66" fmla="*/ 6728989 h 6858000"/>
              <a:gd name="connsiteX67" fmla="*/ 10605221 w 12192000"/>
              <a:gd name="connsiteY67" fmla="*/ 6728989 h 6858000"/>
              <a:gd name="connsiteX68" fmla="*/ 10605221 w 12192000"/>
              <a:gd name="connsiteY68" fmla="*/ 6632426 h 6858000"/>
              <a:gd name="connsiteX69" fmla="*/ 11041566 w 12192000"/>
              <a:gd name="connsiteY69" fmla="*/ 6629259 h 6858000"/>
              <a:gd name="connsiteX70" fmla="*/ 11010760 w 12192000"/>
              <a:gd name="connsiteY70" fmla="*/ 6641984 h 6858000"/>
              <a:gd name="connsiteX71" fmla="*/ 11007651 w 12192000"/>
              <a:gd name="connsiteY71" fmla="*/ 6644518 h 6858000"/>
              <a:gd name="connsiteX72" fmla="*/ 11007651 w 12192000"/>
              <a:gd name="connsiteY72" fmla="*/ 6632426 h 6858000"/>
              <a:gd name="connsiteX73" fmla="*/ 10985540 w 12192000"/>
              <a:gd name="connsiteY73" fmla="*/ 6632426 h 6858000"/>
              <a:gd name="connsiteX74" fmla="*/ 10985540 w 12192000"/>
              <a:gd name="connsiteY74" fmla="*/ 6728931 h 6858000"/>
              <a:gd name="connsiteX75" fmla="*/ 11007651 w 12192000"/>
              <a:gd name="connsiteY75" fmla="*/ 6728931 h 6858000"/>
              <a:gd name="connsiteX76" fmla="*/ 11007651 w 12192000"/>
              <a:gd name="connsiteY76" fmla="*/ 6653385 h 6858000"/>
              <a:gd name="connsiteX77" fmla="*/ 11008457 w 12192000"/>
              <a:gd name="connsiteY77" fmla="*/ 6652809 h 6858000"/>
              <a:gd name="connsiteX78" fmla="*/ 11029819 w 12192000"/>
              <a:gd name="connsiteY78" fmla="*/ 6645497 h 6858000"/>
              <a:gd name="connsiteX79" fmla="*/ 11046575 w 12192000"/>
              <a:gd name="connsiteY79" fmla="*/ 6670199 h 6858000"/>
              <a:gd name="connsiteX80" fmla="*/ 11046575 w 12192000"/>
              <a:gd name="connsiteY80" fmla="*/ 6728989 h 6858000"/>
              <a:gd name="connsiteX81" fmla="*/ 11068686 w 12192000"/>
              <a:gd name="connsiteY81" fmla="*/ 6728989 h 6858000"/>
              <a:gd name="connsiteX82" fmla="*/ 11068686 w 12192000"/>
              <a:gd name="connsiteY82" fmla="*/ 6662656 h 6858000"/>
              <a:gd name="connsiteX83" fmla="*/ 11067938 w 12192000"/>
              <a:gd name="connsiteY83" fmla="*/ 6654882 h 6858000"/>
              <a:gd name="connsiteX84" fmla="*/ 11067650 w 12192000"/>
              <a:gd name="connsiteY84" fmla="*/ 6653558 h 6858000"/>
              <a:gd name="connsiteX85" fmla="*/ 11068801 w 12192000"/>
              <a:gd name="connsiteY85" fmla="*/ 6652809 h 6858000"/>
              <a:gd name="connsiteX86" fmla="*/ 11090106 w 12192000"/>
              <a:gd name="connsiteY86" fmla="*/ 6645497 h 6858000"/>
              <a:gd name="connsiteX87" fmla="*/ 11107611 w 12192000"/>
              <a:gd name="connsiteY87" fmla="*/ 6670199 h 6858000"/>
              <a:gd name="connsiteX88" fmla="*/ 11107611 w 12192000"/>
              <a:gd name="connsiteY88" fmla="*/ 6728989 h 6858000"/>
              <a:gd name="connsiteX89" fmla="*/ 11107668 w 12192000"/>
              <a:gd name="connsiteY89" fmla="*/ 6728989 h 6858000"/>
              <a:gd name="connsiteX90" fmla="*/ 11129779 w 12192000"/>
              <a:gd name="connsiteY90" fmla="*/ 6728989 h 6858000"/>
              <a:gd name="connsiteX91" fmla="*/ 11129779 w 12192000"/>
              <a:gd name="connsiteY91" fmla="*/ 6662656 h 6858000"/>
              <a:gd name="connsiteX92" fmla="*/ 11101680 w 12192000"/>
              <a:gd name="connsiteY92" fmla="*/ 6629259 h 6858000"/>
              <a:gd name="connsiteX93" fmla="*/ 11067650 w 12192000"/>
              <a:gd name="connsiteY93" fmla="*/ 6643884 h 6858000"/>
              <a:gd name="connsiteX94" fmla="*/ 11065807 w 12192000"/>
              <a:gd name="connsiteY94" fmla="*/ 6645151 h 6858000"/>
              <a:gd name="connsiteX95" fmla="*/ 11064828 w 12192000"/>
              <a:gd name="connsiteY95" fmla="*/ 6643136 h 6858000"/>
              <a:gd name="connsiteX96" fmla="*/ 11041566 w 12192000"/>
              <a:gd name="connsiteY96" fmla="*/ 6629259 h 6858000"/>
              <a:gd name="connsiteX97" fmla="*/ 10685373 w 12192000"/>
              <a:gd name="connsiteY97" fmla="*/ 6629259 h 6858000"/>
              <a:gd name="connsiteX98" fmla="*/ 10652207 w 12192000"/>
              <a:gd name="connsiteY98" fmla="*/ 6642042 h 6858000"/>
              <a:gd name="connsiteX99" fmla="*/ 10649155 w 12192000"/>
              <a:gd name="connsiteY99" fmla="*/ 6644288 h 6858000"/>
              <a:gd name="connsiteX100" fmla="*/ 10649155 w 12192000"/>
              <a:gd name="connsiteY100" fmla="*/ 6632426 h 6858000"/>
              <a:gd name="connsiteX101" fmla="*/ 10627044 w 12192000"/>
              <a:gd name="connsiteY101" fmla="*/ 6632426 h 6858000"/>
              <a:gd name="connsiteX102" fmla="*/ 10627044 w 12192000"/>
              <a:gd name="connsiteY102" fmla="*/ 6728989 h 6858000"/>
              <a:gd name="connsiteX103" fmla="*/ 10649155 w 12192000"/>
              <a:gd name="connsiteY103" fmla="*/ 6728989 h 6858000"/>
              <a:gd name="connsiteX104" fmla="*/ 10649155 w 12192000"/>
              <a:gd name="connsiteY104" fmla="*/ 6653328 h 6858000"/>
              <a:gd name="connsiteX105" fmla="*/ 10650134 w 12192000"/>
              <a:gd name="connsiteY105" fmla="*/ 6652752 h 6858000"/>
              <a:gd name="connsiteX106" fmla="*/ 10674893 w 12192000"/>
              <a:gd name="connsiteY106" fmla="*/ 6645497 h 6858000"/>
              <a:gd name="connsiteX107" fmla="*/ 10691419 w 12192000"/>
              <a:gd name="connsiteY107" fmla="*/ 6670199 h 6858000"/>
              <a:gd name="connsiteX108" fmla="*/ 10691419 w 12192000"/>
              <a:gd name="connsiteY108" fmla="*/ 6728989 h 6858000"/>
              <a:gd name="connsiteX109" fmla="*/ 10713472 w 12192000"/>
              <a:gd name="connsiteY109" fmla="*/ 6728989 h 6858000"/>
              <a:gd name="connsiteX110" fmla="*/ 10713472 w 12192000"/>
              <a:gd name="connsiteY110" fmla="*/ 6662656 h 6858000"/>
              <a:gd name="connsiteX111" fmla="*/ 10685373 w 12192000"/>
              <a:gd name="connsiteY111" fmla="*/ 6629259 h 6858000"/>
              <a:gd name="connsiteX112" fmla="*/ 10847059 w 12192000"/>
              <a:gd name="connsiteY112" fmla="*/ 6629202 h 6858000"/>
              <a:gd name="connsiteX113" fmla="*/ 10798058 w 12192000"/>
              <a:gd name="connsiteY113" fmla="*/ 6679585 h 6858000"/>
              <a:gd name="connsiteX114" fmla="*/ 10847059 w 12192000"/>
              <a:gd name="connsiteY114" fmla="*/ 6731580 h 6858000"/>
              <a:gd name="connsiteX115" fmla="*/ 10896060 w 12192000"/>
              <a:gd name="connsiteY115" fmla="*/ 6679585 h 6858000"/>
              <a:gd name="connsiteX116" fmla="*/ 10847059 w 12192000"/>
              <a:gd name="connsiteY116" fmla="*/ 6629202 h 6858000"/>
              <a:gd name="connsiteX117" fmla="*/ 11190354 w 12192000"/>
              <a:gd name="connsiteY117" fmla="*/ 6629144 h 6858000"/>
              <a:gd name="connsiteX118" fmla="*/ 11157360 w 12192000"/>
              <a:gd name="connsiteY118" fmla="*/ 6638875 h 6858000"/>
              <a:gd name="connsiteX119" fmla="*/ 11157360 w 12192000"/>
              <a:gd name="connsiteY119" fmla="*/ 6646361 h 6858000"/>
              <a:gd name="connsiteX120" fmla="*/ 11185114 w 12192000"/>
              <a:gd name="connsiteY120" fmla="*/ 6642503 h 6858000"/>
              <a:gd name="connsiteX121" fmla="*/ 11206707 w 12192000"/>
              <a:gd name="connsiteY121" fmla="*/ 6661619 h 6858000"/>
              <a:gd name="connsiteX122" fmla="*/ 11206707 w 12192000"/>
              <a:gd name="connsiteY122" fmla="*/ 6669508 h 6858000"/>
              <a:gd name="connsiteX123" fmla="*/ 11204864 w 12192000"/>
              <a:gd name="connsiteY123" fmla="*/ 6669508 h 6858000"/>
              <a:gd name="connsiteX124" fmla="*/ 11146420 w 12192000"/>
              <a:gd name="connsiteY124" fmla="*/ 6705150 h 6858000"/>
              <a:gd name="connsiteX125" fmla="*/ 11174519 w 12192000"/>
              <a:gd name="connsiteY125" fmla="*/ 6731580 h 6858000"/>
              <a:gd name="connsiteX126" fmla="*/ 11174519 w 12192000"/>
              <a:gd name="connsiteY126" fmla="*/ 6731465 h 6858000"/>
              <a:gd name="connsiteX127" fmla="*/ 11204922 w 12192000"/>
              <a:gd name="connsiteY127" fmla="*/ 6714882 h 6858000"/>
              <a:gd name="connsiteX128" fmla="*/ 11208434 w 12192000"/>
              <a:gd name="connsiteY128" fmla="*/ 6710045 h 6858000"/>
              <a:gd name="connsiteX129" fmla="*/ 11208434 w 12192000"/>
              <a:gd name="connsiteY129" fmla="*/ 6728874 h 6858000"/>
              <a:gd name="connsiteX130" fmla="*/ 11228012 w 12192000"/>
              <a:gd name="connsiteY130" fmla="*/ 6728874 h 6858000"/>
              <a:gd name="connsiteX131" fmla="*/ 11228012 w 12192000"/>
              <a:gd name="connsiteY131" fmla="*/ 6658740 h 6858000"/>
              <a:gd name="connsiteX132" fmla="*/ 11190354 w 12192000"/>
              <a:gd name="connsiteY132" fmla="*/ 6629144 h 6858000"/>
              <a:gd name="connsiteX133" fmla="*/ 11893815 w 12192000"/>
              <a:gd name="connsiteY133" fmla="*/ 6627704 h 6858000"/>
              <a:gd name="connsiteX134" fmla="*/ 11856560 w 12192000"/>
              <a:gd name="connsiteY134" fmla="*/ 6642445 h 6858000"/>
              <a:gd name="connsiteX135" fmla="*/ 11842338 w 12192000"/>
              <a:gd name="connsiteY135" fmla="*/ 6680333 h 6858000"/>
              <a:gd name="connsiteX136" fmla="*/ 11857482 w 12192000"/>
              <a:gd name="connsiteY136" fmla="*/ 6717299 h 6858000"/>
              <a:gd name="connsiteX137" fmla="*/ 11896233 w 12192000"/>
              <a:gd name="connsiteY137" fmla="*/ 6731983 h 6858000"/>
              <a:gd name="connsiteX138" fmla="*/ 11921972 w 12192000"/>
              <a:gd name="connsiteY138" fmla="*/ 6726800 h 6858000"/>
              <a:gd name="connsiteX139" fmla="*/ 11939649 w 12192000"/>
              <a:gd name="connsiteY139" fmla="*/ 6712981 h 6858000"/>
              <a:gd name="connsiteX140" fmla="*/ 11939591 w 12192000"/>
              <a:gd name="connsiteY140" fmla="*/ 6712923 h 6858000"/>
              <a:gd name="connsiteX141" fmla="*/ 11940570 w 12192000"/>
              <a:gd name="connsiteY141" fmla="*/ 6709411 h 6858000"/>
              <a:gd name="connsiteX142" fmla="*/ 11938555 w 12192000"/>
              <a:gd name="connsiteY142" fmla="*/ 6706474 h 6858000"/>
              <a:gd name="connsiteX143" fmla="*/ 11921914 w 12192000"/>
              <a:gd name="connsiteY143" fmla="*/ 6695534 h 6858000"/>
              <a:gd name="connsiteX144" fmla="*/ 11917999 w 12192000"/>
              <a:gd name="connsiteY144" fmla="*/ 6694440 h 6858000"/>
              <a:gd name="connsiteX145" fmla="*/ 11914314 w 12192000"/>
              <a:gd name="connsiteY145" fmla="*/ 6696398 h 6858000"/>
              <a:gd name="connsiteX146" fmla="*/ 11906022 w 12192000"/>
              <a:gd name="connsiteY146" fmla="*/ 6702213 h 6858000"/>
              <a:gd name="connsiteX147" fmla="*/ 11896636 w 12192000"/>
              <a:gd name="connsiteY147" fmla="*/ 6704056 h 6858000"/>
              <a:gd name="connsiteX148" fmla="*/ 11883681 w 12192000"/>
              <a:gd name="connsiteY148" fmla="*/ 6700083 h 6858000"/>
              <a:gd name="connsiteX149" fmla="*/ 11876944 w 12192000"/>
              <a:gd name="connsiteY149" fmla="*/ 6689258 h 6858000"/>
              <a:gd name="connsiteX150" fmla="*/ 11938440 w 12192000"/>
              <a:gd name="connsiteY150" fmla="*/ 6689258 h 6858000"/>
              <a:gd name="connsiteX151" fmla="*/ 11942413 w 12192000"/>
              <a:gd name="connsiteY151" fmla="*/ 6687300 h 6858000"/>
              <a:gd name="connsiteX152" fmla="*/ 11943795 w 12192000"/>
              <a:gd name="connsiteY152" fmla="*/ 6682118 h 6858000"/>
              <a:gd name="connsiteX153" fmla="*/ 11943795 w 12192000"/>
              <a:gd name="connsiteY153" fmla="*/ 6676475 h 6858000"/>
              <a:gd name="connsiteX154" fmla="*/ 11929918 w 12192000"/>
              <a:gd name="connsiteY154" fmla="*/ 6641811 h 6858000"/>
              <a:gd name="connsiteX155" fmla="*/ 11893815 w 12192000"/>
              <a:gd name="connsiteY155" fmla="*/ 6627704 h 6858000"/>
              <a:gd name="connsiteX156" fmla="*/ 11656238 w 12192000"/>
              <a:gd name="connsiteY156" fmla="*/ 6627704 h 6858000"/>
              <a:gd name="connsiteX157" fmla="*/ 11620711 w 12192000"/>
              <a:gd name="connsiteY157" fmla="*/ 6642790 h 6858000"/>
              <a:gd name="connsiteX158" fmla="*/ 11606316 w 12192000"/>
              <a:gd name="connsiteY158" fmla="*/ 6679814 h 6858000"/>
              <a:gd name="connsiteX159" fmla="*/ 11620711 w 12192000"/>
              <a:gd name="connsiteY159" fmla="*/ 6716839 h 6858000"/>
              <a:gd name="connsiteX160" fmla="*/ 11656238 w 12192000"/>
              <a:gd name="connsiteY160" fmla="*/ 6731925 h 6858000"/>
              <a:gd name="connsiteX161" fmla="*/ 11669424 w 12192000"/>
              <a:gd name="connsiteY161" fmla="*/ 6729622 h 6858000"/>
              <a:gd name="connsiteX162" fmla="*/ 11680307 w 12192000"/>
              <a:gd name="connsiteY162" fmla="*/ 6722654 h 6858000"/>
              <a:gd name="connsiteX163" fmla="*/ 11680307 w 12192000"/>
              <a:gd name="connsiteY163" fmla="*/ 6724324 h 6858000"/>
              <a:gd name="connsiteX164" fmla="*/ 11681746 w 12192000"/>
              <a:gd name="connsiteY164" fmla="*/ 6727664 h 6858000"/>
              <a:gd name="connsiteX165" fmla="*/ 11685144 w 12192000"/>
              <a:gd name="connsiteY165" fmla="*/ 6729046 h 6858000"/>
              <a:gd name="connsiteX166" fmla="*/ 11710249 w 12192000"/>
              <a:gd name="connsiteY166" fmla="*/ 6729046 h 6858000"/>
              <a:gd name="connsiteX167" fmla="*/ 11713473 w 12192000"/>
              <a:gd name="connsiteY167" fmla="*/ 6727664 h 6858000"/>
              <a:gd name="connsiteX168" fmla="*/ 11714798 w 12192000"/>
              <a:gd name="connsiteY168" fmla="*/ 6724324 h 6858000"/>
              <a:gd name="connsiteX169" fmla="*/ 11714798 w 12192000"/>
              <a:gd name="connsiteY169" fmla="*/ 6635074 h 6858000"/>
              <a:gd name="connsiteX170" fmla="*/ 11713473 w 12192000"/>
              <a:gd name="connsiteY170" fmla="*/ 6631735 h 6858000"/>
              <a:gd name="connsiteX171" fmla="*/ 11710134 w 12192000"/>
              <a:gd name="connsiteY171" fmla="*/ 6630410 h 6858000"/>
              <a:gd name="connsiteX172" fmla="*/ 11684971 w 12192000"/>
              <a:gd name="connsiteY172" fmla="*/ 6630410 h 6858000"/>
              <a:gd name="connsiteX173" fmla="*/ 11681631 w 12192000"/>
              <a:gd name="connsiteY173" fmla="*/ 6631735 h 6858000"/>
              <a:gd name="connsiteX174" fmla="*/ 11680307 w 12192000"/>
              <a:gd name="connsiteY174" fmla="*/ 6635074 h 6858000"/>
              <a:gd name="connsiteX175" fmla="*/ 11680307 w 12192000"/>
              <a:gd name="connsiteY175" fmla="*/ 6636859 h 6858000"/>
              <a:gd name="connsiteX176" fmla="*/ 11669424 w 12192000"/>
              <a:gd name="connsiteY176" fmla="*/ 6630007 h 6858000"/>
              <a:gd name="connsiteX177" fmla="*/ 11656238 w 12192000"/>
              <a:gd name="connsiteY177" fmla="*/ 6627704 h 6858000"/>
              <a:gd name="connsiteX178" fmla="*/ 11442096 w 12192000"/>
              <a:gd name="connsiteY178" fmla="*/ 6627704 h 6858000"/>
              <a:gd name="connsiteX179" fmla="*/ 11425398 w 12192000"/>
              <a:gd name="connsiteY179" fmla="*/ 6631389 h 6858000"/>
              <a:gd name="connsiteX180" fmla="*/ 11413421 w 12192000"/>
              <a:gd name="connsiteY180" fmla="*/ 6642214 h 6858000"/>
              <a:gd name="connsiteX181" fmla="*/ 11413421 w 12192000"/>
              <a:gd name="connsiteY181" fmla="*/ 6635074 h 6858000"/>
              <a:gd name="connsiteX182" fmla="*/ 11412096 w 12192000"/>
              <a:gd name="connsiteY182" fmla="*/ 6631735 h 6858000"/>
              <a:gd name="connsiteX183" fmla="*/ 11408757 w 12192000"/>
              <a:gd name="connsiteY183" fmla="*/ 6630410 h 6858000"/>
              <a:gd name="connsiteX184" fmla="*/ 11383594 w 12192000"/>
              <a:gd name="connsiteY184" fmla="*/ 6630410 h 6858000"/>
              <a:gd name="connsiteX185" fmla="*/ 11380254 w 12192000"/>
              <a:gd name="connsiteY185" fmla="*/ 6631735 h 6858000"/>
              <a:gd name="connsiteX186" fmla="*/ 11378930 w 12192000"/>
              <a:gd name="connsiteY186" fmla="*/ 6635074 h 6858000"/>
              <a:gd name="connsiteX187" fmla="*/ 11378930 w 12192000"/>
              <a:gd name="connsiteY187" fmla="*/ 6724439 h 6858000"/>
              <a:gd name="connsiteX188" fmla="*/ 11380254 w 12192000"/>
              <a:gd name="connsiteY188" fmla="*/ 6727779 h 6858000"/>
              <a:gd name="connsiteX189" fmla="*/ 11383594 w 12192000"/>
              <a:gd name="connsiteY189" fmla="*/ 6729103 h 6858000"/>
              <a:gd name="connsiteX190" fmla="*/ 11408757 w 12192000"/>
              <a:gd name="connsiteY190" fmla="*/ 6729103 h 6858000"/>
              <a:gd name="connsiteX191" fmla="*/ 11412096 w 12192000"/>
              <a:gd name="connsiteY191" fmla="*/ 6727779 h 6858000"/>
              <a:gd name="connsiteX192" fmla="*/ 11413421 w 12192000"/>
              <a:gd name="connsiteY192" fmla="*/ 6724439 h 6858000"/>
              <a:gd name="connsiteX193" fmla="*/ 11413421 w 12192000"/>
              <a:gd name="connsiteY193" fmla="*/ 6673769 h 6858000"/>
              <a:gd name="connsiteX194" fmla="*/ 11417970 w 12192000"/>
              <a:gd name="connsiteY194" fmla="*/ 6661964 h 6858000"/>
              <a:gd name="connsiteX195" fmla="*/ 11429514 w 12192000"/>
              <a:gd name="connsiteY195" fmla="*/ 6657599 h 6858000"/>
              <a:gd name="connsiteX196" fmla="*/ 11440944 w 12192000"/>
              <a:gd name="connsiteY196" fmla="*/ 6661964 h 6858000"/>
              <a:gd name="connsiteX197" fmla="*/ 11445378 w 12192000"/>
              <a:gd name="connsiteY197" fmla="*/ 6673769 h 6858000"/>
              <a:gd name="connsiteX198" fmla="*/ 11445378 w 12192000"/>
              <a:gd name="connsiteY198" fmla="*/ 6724497 h 6858000"/>
              <a:gd name="connsiteX199" fmla="*/ 11446702 w 12192000"/>
              <a:gd name="connsiteY199" fmla="*/ 6727837 h 6858000"/>
              <a:gd name="connsiteX200" fmla="*/ 11450042 w 12192000"/>
              <a:gd name="connsiteY200" fmla="*/ 6729161 h 6858000"/>
              <a:gd name="connsiteX201" fmla="*/ 11475205 w 12192000"/>
              <a:gd name="connsiteY201" fmla="*/ 6729161 h 6858000"/>
              <a:gd name="connsiteX202" fmla="*/ 11478544 w 12192000"/>
              <a:gd name="connsiteY202" fmla="*/ 6727837 h 6858000"/>
              <a:gd name="connsiteX203" fmla="*/ 11479869 w 12192000"/>
              <a:gd name="connsiteY203" fmla="*/ 6724497 h 6858000"/>
              <a:gd name="connsiteX204" fmla="*/ 11479869 w 12192000"/>
              <a:gd name="connsiteY204" fmla="*/ 6670947 h 6858000"/>
              <a:gd name="connsiteX205" fmla="*/ 11470310 w 12192000"/>
              <a:gd name="connsiteY205" fmla="*/ 6638759 h 6858000"/>
              <a:gd name="connsiteX206" fmla="*/ 11442096 w 12192000"/>
              <a:gd name="connsiteY206" fmla="*/ 6627704 h 6858000"/>
              <a:gd name="connsiteX207" fmla="*/ 11319334 w 12192000"/>
              <a:gd name="connsiteY207" fmla="*/ 6627704 h 6858000"/>
              <a:gd name="connsiteX208" fmla="*/ 11282079 w 12192000"/>
              <a:gd name="connsiteY208" fmla="*/ 6642445 h 6858000"/>
              <a:gd name="connsiteX209" fmla="*/ 11267857 w 12192000"/>
              <a:gd name="connsiteY209" fmla="*/ 6680333 h 6858000"/>
              <a:gd name="connsiteX210" fmla="*/ 11283001 w 12192000"/>
              <a:gd name="connsiteY210" fmla="*/ 6717299 h 6858000"/>
              <a:gd name="connsiteX211" fmla="*/ 11321752 w 12192000"/>
              <a:gd name="connsiteY211" fmla="*/ 6731983 h 6858000"/>
              <a:gd name="connsiteX212" fmla="*/ 11347491 w 12192000"/>
              <a:gd name="connsiteY212" fmla="*/ 6726800 h 6858000"/>
              <a:gd name="connsiteX213" fmla="*/ 11365168 w 12192000"/>
              <a:gd name="connsiteY213" fmla="*/ 6712981 h 6858000"/>
              <a:gd name="connsiteX214" fmla="*/ 11365110 w 12192000"/>
              <a:gd name="connsiteY214" fmla="*/ 6712923 h 6858000"/>
              <a:gd name="connsiteX215" fmla="*/ 11366089 w 12192000"/>
              <a:gd name="connsiteY215" fmla="*/ 6709411 h 6858000"/>
              <a:gd name="connsiteX216" fmla="*/ 11364074 w 12192000"/>
              <a:gd name="connsiteY216" fmla="*/ 6706474 h 6858000"/>
              <a:gd name="connsiteX217" fmla="*/ 11347433 w 12192000"/>
              <a:gd name="connsiteY217" fmla="*/ 6695534 h 6858000"/>
              <a:gd name="connsiteX218" fmla="*/ 11343518 w 12192000"/>
              <a:gd name="connsiteY218" fmla="*/ 6694440 h 6858000"/>
              <a:gd name="connsiteX219" fmla="*/ 11339833 w 12192000"/>
              <a:gd name="connsiteY219" fmla="*/ 6696398 h 6858000"/>
              <a:gd name="connsiteX220" fmla="*/ 11331541 w 12192000"/>
              <a:gd name="connsiteY220" fmla="*/ 6702213 h 6858000"/>
              <a:gd name="connsiteX221" fmla="*/ 11322155 w 12192000"/>
              <a:gd name="connsiteY221" fmla="*/ 6704056 h 6858000"/>
              <a:gd name="connsiteX222" fmla="*/ 11309200 w 12192000"/>
              <a:gd name="connsiteY222" fmla="*/ 6700083 h 6858000"/>
              <a:gd name="connsiteX223" fmla="*/ 11302463 w 12192000"/>
              <a:gd name="connsiteY223" fmla="*/ 6689258 h 6858000"/>
              <a:gd name="connsiteX224" fmla="*/ 11363959 w 12192000"/>
              <a:gd name="connsiteY224" fmla="*/ 6689258 h 6858000"/>
              <a:gd name="connsiteX225" fmla="*/ 11367932 w 12192000"/>
              <a:gd name="connsiteY225" fmla="*/ 6687300 h 6858000"/>
              <a:gd name="connsiteX226" fmla="*/ 11369314 w 12192000"/>
              <a:gd name="connsiteY226" fmla="*/ 6682118 h 6858000"/>
              <a:gd name="connsiteX227" fmla="*/ 11369314 w 12192000"/>
              <a:gd name="connsiteY227" fmla="*/ 6676475 h 6858000"/>
              <a:gd name="connsiteX228" fmla="*/ 11355437 w 12192000"/>
              <a:gd name="connsiteY228" fmla="*/ 6641811 h 6858000"/>
              <a:gd name="connsiteX229" fmla="*/ 11319334 w 12192000"/>
              <a:gd name="connsiteY229" fmla="*/ 6627704 h 6858000"/>
              <a:gd name="connsiteX230" fmla="*/ 11772666 w 12192000"/>
              <a:gd name="connsiteY230" fmla="*/ 6627589 h 6858000"/>
              <a:gd name="connsiteX231" fmla="*/ 11738290 w 12192000"/>
              <a:gd name="connsiteY231" fmla="*/ 6642272 h 6858000"/>
              <a:gd name="connsiteX232" fmla="*/ 11724298 w 12192000"/>
              <a:gd name="connsiteY232" fmla="*/ 6679699 h 6858000"/>
              <a:gd name="connsiteX233" fmla="*/ 11738290 w 12192000"/>
              <a:gd name="connsiteY233" fmla="*/ 6717184 h 6858000"/>
              <a:gd name="connsiteX234" fmla="*/ 11772666 w 12192000"/>
              <a:gd name="connsiteY234" fmla="*/ 6731868 h 6858000"/>
              <a:gd name="connsiteX235" fmla="*/ 11787349 w 12192000"/>
              <a:gd name="connsiteY235" fmla="*/ 6729104 h 6858000"/>
              <a:gd name="connsiteX236" fmla="*/ 11798231 w 12192000"/>
              <a:gd name="connsiteY236" fmla="*/ 6721618 h 6858000"/>
              <a:gd name="connsiteX237" fmla="*/ 11798231 w 12192000"/>
              <a:gd name="connsiteY237" fmla="*/ 6725994 h 6858000"/>
              <a:gd name="connsiteX238" fmla="*/ 11792646 w 12192000"/>
              <a:gd name="connsiteY238" fmla="*/ 6741080 h 6858000"/>
              <a:gd name="connsiteX239" fmla="*/ 11776696 w 12192000"/>
              <a:gd name="connsiteY239" fmla="*/ 6746378 h 6858000"/>
              <a:gd name="connsiteX240" fmla="*/ 11765929 w 12192000"/>
              <a:gd name="connsiteY240" fmla="*/ 6744132 h 6858000"/>
              <a:gd name="connsiteX241" fmla="*/ 11755910 w 12192000"/>
              <a:gd name="connsiteY241" fmla="*/ 6737165 h 6858000"/>
              <a:gd name="connsiteX242" fmla="*/ 11752282 w 12192000"/>
              <a:gd name="connsiteY242" fmla="*/ 6735725 h 6858000"/>
              <a:gd name="connsiteX243" fmla="*/ 11748194 w 12192000"/>
              <a:gd name="connsiteY243" fmla="*/ 6737050 h 6858000"/>
              <a:gd name="connsiteX244" fmla="*/ 11730689 w 12192000"/>
              <a:gd name="connsiteY244" fmla="*/ 6748739 h 6858000"/>
              <a:gd name="connsiteX245" fmla="*/ 11727235 w 12192000"/>
              <a:gd name="connsiteY245" fmla="*/ 6753230 h 6858000"/>
              <a:gd name="connsiteX246" fmla="*/ 11728789 w 12192000"/>
              <a:gd name="connsiteY246" fmla="*/ 6758067 h 6858000"/>
              <a:gd name="connsiteX247" fmla="*/ 11748942 w 12192000"/>
              <a:gd name="connsiteY247" fmla="*/ 6771656 h 6858000"/>
              <a:gd name="connsiteX248" fmla="*/ 11776581 w 12192000"/>
              <a:gd name="connsiteY248" fmla="*/ 6776665 h 6858000"/>
              <a:gd name="connsiteX249" fmla="*/ 11817118 w 12192000"/>
              <a:gd name="connsiteY249" fmla="*/ 6763076 h 6858000"/>
              <a:gd name="connsiteX250" fmla="*/ 11832607 w 12192000"/>
              <a:gd name="connsiteY250" fmla="*/ 6726109 h 6858000"/>
              <a:gd name="connsiteX251" fmla="*/ 11832607 w 12192000"/>
              <a:gd name="connsiteY251" fmla="*/ 6634902 h 6858000"/>
              <a:gd name="connsiteX252" fmla="*/ 11831283 w 12192000"/>
              <a:gd name="connsiteY252" fmla="*/ 6631735 h 6858000"/>
              <a:gd name="connsiteX253" fmla="*/ 11828000 w 12192000"/>
              <a:gd name="connsiteY253" fmla="*/ 6630410 h 6858000"/>
              <a:gd name="connsiteX254" fmla="*/ 11803471 w 12192000"/>
              <a:gd name="connsiteY254" fmla="*/ 6630410 h 6858000"/>
              <a:gd name="connsiteX255" fmla="*/ 11800304 w 12192000"/>
              <a:gd name="connsiteY255" fmla="*/ 6631735 h 6858000"/>
              <a:gd name="connsiteX256" fmla="*/ 11798980 w 12192000"/>
              <a:gd name="connsiteY256" fmla="*/ 6634902 h 6858000"/>
              <a:gd name="connsiteX257" fmla="*/ 11798980 w 12192000"/>
              <a:gd name="connsiteY257" fmla="*/ 6637838 h 6858000"/>
              <a:gd name="connsiteX258" fmla="*/ 11788443 w 12192000"/>
              <a:gd name="connsiteY258" fmla="*/ 6630353 h 6858000"/>
              <a:gd name="connsiteX259" fmla="*/ 11772666 w 12192000"/>
              <a:gd name="connsiteY259" fmla="*/ 6627589 h 6858000"/>
              <a:gd name="connsiteX260" fmla="*/ 11536816 w 12192000"/>
              <a:gd name="connsiteY260" fmla="*/ 6627589 h 6858000"/>
              <a:gd name="connsiteX261" fmla="*/ 11502440 w 12192000"/>
              <a:gd name="connsiteY261" fmla="*/ 6642272 h 6858000"/>
              <a:gd name="connsiteX262" fmla="*/ 11488448 w 12192000"/>
              <a:gd name="connsiteY262" fmla="*/ 6679699 h 6858000"/>
              <a:gd name="connsiteX263" fmla="*/ 11502440 w 12192000"/>
              <a:gd name="connsiteY263" fmla="*/ 6717184 h 6858000"/>
              <a:gd name="connsiteX264" fmla="*/ 11536816 w 12192000"/>
              <a:gd name="connsiteY264" fmla="*/ 6731868 h 6858000"/>
              <a:gd name="connsiteX265" fmla="*/ 11551499 w 12192000"/>
              <a:gd name="connsiteY265" fmla="*/ 6729104 h 6858000"/>
              <a:gd name="connsiteX266" fmla="*/ 11562381 w 12192000"/>
              <a:gd name="connsiteY266" fmla="*/ 6721618 h 6858000"/>
              <a:gd name="connsiteX267" fmla="*/ 11562381 w 12192000"/>
              <a:gd name="connsiteY267" fmla="*/ 6725994 h 6858000"/>
              <a:gd name="connsiteX268" fmla="*/ 11556796 w 12192000"/>
              <a:gd name="connsiteY268" fmla="*/ 6741080 h 6858000"/>
              <a:gd name="connsiteX269" fmla="*/ 11540846 w 12192000"/>
              <a:gd name="connsiteY269" fmla="*/ 6746378 h 6858000"/>
              <a:gd name="connsiteX270" fmla="*/ 11530079 w 12192000"/>
              <a:gd name="connsiteY270" fmla="*/ 6744132 h 6858000"/>
              <a:gd name="connsiteX271" fmla="*/ 11520060 w 12192000"/>
              <a:gd name="connsiteY271" fmla="*/ 6737165 h 6858000"/>
              <a:gd name="connsiteX272" fmla="*/ 11516432 w 12192000"/>
              <a:gd name="connsiteY272" fmla="*/ 6735725 h 6858000"/>
              <a:gd name="connsiteX273" fmla="*/ 11512344 w 12192000"/>
              <a:gd name="connsiteY273" fmla="*/ 6737050 h 6858000"/>
              <a:gd name="connsiteX274" fmla="*/ 11494839 w 12192000"/>
              <a:gd name="connsiteY274" fmla="*/ 6748739 h 6858000"/>
              <a:gd name="connsiteX275" fmla="*/ 11491385 w 12192000"/>
              <a:gd name="connsiteY275" fmla="*/ 6753230 h 6858000"/>
              <a:gd name="connsiteX276" fmla="*/ 11492939 w 12192000"/>
              <a:gd name="connsiteY276" fmla="*/ 6758067 h 6858000"/>
              <a:gd name="connsiteX277" fmla="*/ 11513092 w 12192000"/>
              <a:gd name="connsiteY277" fmla="*/ 6771656 h 6858000"/>
              <a:gd name="connsiteX278" fmla="*/ 11540731 w 12192000"/>
              <a:gd name="connsiteY278" fmla="*/ 6776665 h 6858000"/>
              <a:gd name="connsiteX279" fmla="*/ 11581268 w 12192000"/>
              <a:gd name="connsiteY279" fmla="*/ 6763076 h 6858000"/>
              <a:gd name="connsiteX280" fmla="*/ 11596757 w 12192000"/>
              <a:gd name="connsiteY280" fmla="*/ 6726109 h 6858000"/>
              <a:gd name="connsiteX281" fmla="*/ 11596757 w 12192000"/>
              <a:gd name="connsiteY281" fmla="*/ 6634902 h 6858000"/>
              <a:gd name="connsiteX282" fmla="*/ 11595433 w 12192000"/>
              <a:gd name="connsiteY282" fmla="*/ 6631735 h 6858000"/>
              <a:gd name="connsiteX283" fmla="*/ 11592150 w 12192000"/>
              <a:gd name="connsiteY283" fmla="*/ 6630410 h 6858000"/>
              <a:gd name="connsiteX284" fmla="*/ 11567621 w 12192000"/>
              <a:gd name="connsiteY284" fmla="*/ 6630410 h 6858000"/>
              <a:gd name="connsiteX285" fmla="*/ 11564454 w 12192000"/>
              <a:gd name="connsiteY285" fmla="*/ 6631735 h 6858000"/>
              <a:gd name="connsiteX286" fmla="*/ 11563130 w 12192000"/>
              <a:gd name="connsiteY286" fmla="*/ 6634902 h 6858000"/>
              <a:gd name="connsiteX287" fmla="*/ 11563130 w 12192000"/>
              <a:gd name="connsiteY287" fmla="*/ 6637838 h 6858000"/>
              <a:gd name="connsiteX288" fmla="*/ 11552593 w 12192000"/>
              <a:gd name="connsiteY288" fmla="*/ 6630353 h 6858000"/>
              <a:gd name="connsiteX289" fmla="*/ 11536816 w 12192000"/>
              <a:gd name="connsiteY289" fmla="*/ 6627589 h 6858000"/>
              <a:gd name="connsiteX290" fmla="*/ 10594281 w 12192000"/>
              <a:gd name="connsiteY290" fmla="*/ 6595114 h 6858000"/>
              <a:gd name="connsiteX291" fmla="*/ 10582362 w 12192000"/>
              <a:gd name="connsiteY291" fmla="*/ 6607206 h 6858000"/>
              <a:gd name="connsiteX292" fmla="*/ 10594281 w 12192000"/>
              <a:gd name="connsiteY292" fmla="*/ 6619240 h 6858000"/>
              <a:gd name="connsiteX293" fmla="*/ 10594281 w 12192000"/>
              <a:gd name="connsiteY293" fmla="*/ 6619183 h 6858000"/>
              <a:gd name="connsiteX294" fmla="*/ 10606200 w 12192000"/>
              <a:gd name="connsiteY294" fmla="*/ 6607148 h 6858000"/>
              <a:gd name="connsiteX295" fmla="*/ 10594281 w 12192000"/>
              <a:gd name="connsiteY295" fmla="*/ 6595114 h 6858000"/>
              <a:gd name="connsiteX296" fmla="*/ 10771917 w 12192000"/>
              <a:gd name="connsiteY296" fmla="*/ 6594941 h 6858000"/>
              <a:gd name="connsiteX297" fmla="*/ 10741284 w 12192000"/>
              <a:gd name="connsiteY297" fmla="*/ 6630526 h 6858000"/>
              <a:gd name="connsiteX298" fmla="*/ 10741284 w 12192000"/>
              <a:gd name="connsiteY298" fmla="*/ 6632426 h 6858000"/>
              <a:gd name="connsiteX299" fmla="*/ 10729307 w 12192000"/>
              <a:gd name="connsiteY299" fmla="*/ 6632426 h 6858000"/>
              <a:gd name="connsiteX300" fmla="*/ 10729307 w 12192000"/>
              <a:gd name="connsiteY300" fmla="*/ 6646073 h 6858000"/>
              <a:gd name="connsiteX301" fmla="*/ 10741284 w 12192000"/>
              <a:gd name="connsiteY301" fmla="*/ 6646073 h 6858000"/>
              <a:gd name="connsiteX302" fmla="*/ 10741456 w 12192000"/>
              <a:gd name="connsiteY302" fmla="*/ 6728989 h 6858000"/>
              <a:gd name="connsiteX303" fmla="*/ 10763740 w 12192000"/>
              <a:gd name="connsiteY303" fmla="*/ 6728989 h 6858000"/>
              <a:gd name="connsiteX304" fmla="*/ 10763740 w 12192000"/>
              <a:gd name="connsiteY304" fmla="*/ 6646073 h 6858000"/>
              <a:gd name="connsiteX305" fmla="*/ 10790861 w 12192000"/>
              <a:gd name="connsiteY305" fmla="*/ 6646073 h 6858000"/>
              <a:gd name="connsiteX306" fmla="*/ 10790861 w 12192000"/>
              <a:gd name="connsiteY306" fmla="*/ 6632426 h 6858000"/>
              <a:gd name="connsiteX307" fmla="*/ 10763567 w 12192000"/>
              <a:gd name="connsiteY307" fmla="*/ 6632426 h 6858000"/>
              <a:gd name="connsiteX308" fmla="*/ 10763567 w 12192000"/>
              <a:gd name="connsiteY308" fmla="*/ 6630526 h 6858000"/>
              <a:gd name="connsiteX309" fmla="*/ 10782857 w 12192000"/>
              <a:gd name="connsiteY309" fmla="*/ 6607263 h 6858000"/>
              <a:gd name="connsiteX310" fmla="*/ 10790861 w 12192000"/>
              <a:gd name="connsiteY310" fmla="*/ 6607781 h 6858000"/>
              <a:gd name="connsiteX311" fmla="*/ 10790861 w 12192000"/>
              <a:gd name="connsiteY311" fmla="*/ 6599663 h 6858000"/>
              <a:gd name="connsiteX312" fmla="*/ 10771917 w 12192000"/>
              <a:gd name="connsiteY312" fmla="*/ 6594941 h 6858000"/>
              <a:gd name="connsiteX313" fmla="*/ 0 w 12192000"/>
              <a:gd name="connsiteY313" fmla="*/ 0 h 6858000"/>
              <a:gd name="connsiteX314" fmla="*/ 12192000 w 12192000"/>
              <a:gd name="connsiteY314" fmla="*/ 0 h 6858000"/>
              <a:gd name="connsiteX315" fmla="*/ 12192000 w 12192000"/>
              <a:gd name="connsiteY315" fmla="*/ 6858000 h 6858000"/>
              <a:gd name="connsiteX316" fmla="*/ 0 w 12192000"/>
              <a:gd name="connsiteY3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12192000" h="6858000">
                <a:moveTo>
                  <a:pt x="11206649" y="6679585"/>
                </a:moveTo>
                <a:lnTo>
                  <a:pt x="11206649" y="6695995"/>
                </a:lnTo>
                <a:cubicBezTo>
                  <a:pt x="11206649" y="6708317"/>
                  <a:pt x="11196342" y="6718682"/>
                  <a:pt x="11184078" y="6718682"/>
                </a:cubicBezTo>
                <a:cubicBezTo>
                  <a:pt x="11174462" y="6718682"/>
                  <a:pt x="11167725" y="6711599"/>
                  <a:pt x="11167725" y="6701408"/>
                </a:cubicBezTo>
                <a:cubicBezTo>
                  <a:pt x="11167725" y="6686840"/>
                  <a:pt x="11187590" y="6680621"/>
                  <a:pt x="11204634" y="6679700"/>
                </a:cubicBezTo>
                <a:close/>
                <a:moveTo>
                  <a:pt x="11778884" y="6659546"/>
                </a:moveTo>
                <a:cubicBezTo>
                  <a:pt x="11784412" y="6659546"/>
                  <a:pt x="11789134" y="6661504"/>
                  <a:pt x="11792992" y="6665477"/>
                </a:cubicBezTo>
                <a:cubicBezTo>
                  <a:pt x="11796792" y="6669393"/>
                  <a:pt x="11798750" y="6674172"/>
                  <a:pt x="11798750" y="6679815"/>
                </a:cubicBezTo>
                <a:cubicBezTo>
                  <a:pt x="11798750" y="6685400"/>
                  <a:pt x="11796849" y="6690179"/>
                  <a:pt x="11792992" y="6694152"/>
                </a:cubicBezTo>
                <a:cubicBezTo>
                  <a:pt x="11789134" y="6698125"/>
                  <a:pt x="11784412" y="6700083"/>
                  <a:pt x="11778884" y="6700083"/>
                </a:cubicBezTo>
                <a:cubicBezTo>
                  <a:pt x="11773357" y="6700083"/>
                  <a:pt x="11768635" y="6698125"/>
                  <a:pt x="11764719" y="6694152"/>
                </a:cubicBezTo>
                <a:cubicBezTo>
                  <a:pt x="11760862" y="6690237"/>
                  <a:pt x="11758904" y="6685400"/>
                  <a:pt x="11758904" y="6679815"/>
                </a:cubicBezTo>
                <a:cubicBezTo>
                  <a:pt x="11758904" y="6674229"/>
                  <a:pt x="11760804" y="6669450"/>
                  <a:pt x="11764719" y="6665477"/>
                </a:cubicBezTo>
                <a:cubicBezTo>
                  <a:pt x="11768577" y="6661504"/>
                  <a:pt x="11773357" y="6659546"/>
                  <a:pt x="11778884" y="6659546"/>
                </a:cubicBezTo>
                <a:close/>
                <a:moveTo>
                  <a:pt x="11543034" y="6659546"/>
                </a:moveTo>
                <a:cubicBezTo>
                  <a:pt x="11548562" y="6659546"/>
                  <a:pt x="11553284" y="6661504"/>
                  <a:pt x="11557142" y="6665477"/>
                </a:cubicBezTo>
                <a:cubicBezTo>
                  <a:pt x="11560942" y="6669393"/>
                  <a:pt x="11562900" y="6674172"/>
                  <a:pt x="11562900" y="6679815"/>
                </a:cubicBezTo>
                <a:cubicBezTo>
                  <a:pt x="11562900" y="6685400"/>
                  <a:pt x="11560999" y="6690179"/>
                  <a:pt x="11557142" y="6694152"/>
                </a:cubicBezTo>
                <a:cubicBezTo>
                  <a:pt x="11553284" y="6698125"/>
                  <a:pt x="11548562" y="6700083"/>
                  <a:pt x="11543034" y="6700083"/>
                </a:cubicBezTo>
                <a:cubicBezTo>
                  <a:pt x="11537507" y="6700083"/>
                  <a:pt x="11532785" y="6698125"/>
                  <a:pt x="11528870" y="6694152"/>
                </a:cubicBezTo>
                <a:cubicBezTo>
                  <a:pt x="11525012" y="6690237"/>
                  <a:pt x="11523054" y="6685400"/>
                  <a:pt x="11523054" y="6679815"/>
                </a:cubicBezTo>
                <a:cubicBezTo>
                  <a:pt x="11523054" y="6674229"/>
                  <a:pt x="11524954" y="6669450"/>
                  <a:pt x="11528870" y="6665477"/>
                </a:cubicBezTo>
                <a:cubicBezTo>
                  <a:pt x="11532727" y="6661504"/>
                  <a:pt x="11537507" y="6659546"/>
                  <a:pt x="11543034" y="6659546"/>
                </a:cubicBezTo>
                <a:close/>
                <a:moveTo>
                  <a:pt x="11660902" y="6659489"/>
                </a:moveTo>
                <a:cubicBezTo>
                  <a:pt x="11666430" y="6659489"/>
                  <a:pt x="11671152" y="6661446"/>
                  <a:pt x="11675010" y="6665419"/>
                </a:cubicBezTo>
                <a:cubicBezTo>
                  <a:pt x="11678867" y="6669335"/>
                  <a:pt x="11680825" y="6674172"/>
                  <a:pt x="11680825" y="6679757"/>
                </a:cubicBezTo>
                <a:cubicBezTo>
                  <a:pt x="11680825" y="6685342"/>
                  <a:pt x="11678867" y="6690121"/>
                  <a:pt x="11675010" y="6694094"/>
                </a:cubicBezTo>
                <a:cubicBezTo>
                  <a:pt x="11671152" y="6698068"/>
                  <a:pt x="11666430" y="6700025"/>
                  <a:pt x="11660902" y="6700025"/>
                </a:cubicBezTo>
                <a:cubicBezTo>
                  <a:pt x="11655375" y="6700025"/>
                  <a:pt x="11650653" y="6698068"/>
                  <a:pt x="11646795" y="6694094"/>
                </a:cubicBezTo>
                <a:cubicBezTo>
                  <a:pt x="11642937" y="6690179"/>
                  <a:pt x="11640979" y="6685400"/>
                  <a:pt x="11640979" y="6679757"/>
                </a:cubicBezTo>
                <a:cubicBezTo>
                  <a:pt x="11640979" y="6674172"/>
                  <a:pt x="11642937" y="6669392"/>
                  <a:pt x="11646795" y="6665419"/>
                </a:cubicBezTo>
                <a:cubicBezTo>
                  <a:pt x="11650653" y="6661446"/>
                  <a:pt x="11655375" y="6659489"/>
                  <a:pt x="11660902" y="6659489"/>
                </a:cubicBezTo>
                <a:close/>
                <a:moveTo>
                  <a:pt x="11429486" y="6657588"/>
                </a:moveTo>
                <a:lnTo>
                  <a:pt x="11429543" y="6657588"/>
                </a:lnTo>
                <a:lnTo>
                  <a:pt x="11429514" y="6657599"/>
                </a:lnTo>
                <a:close/>
                <a:moveTo>
                  <a:pt x="11894333" y="6654076"/>
                </a:moveTo>
                <a:cubicBezTo>
                  <a:pt x="11898364" y="6654076"/>
                  <a:pt x="11901876" y="6655285"/>
                  <a:pt x="11904870" y="6657704"/>
                </a:cubicBezTo>
                <a:cubicBezTo>
                  <a:pt x="11907865" y="6660064"/>
                  <a:pt x="11909707" y="6663231"/>
                  <a:pt x="11910398" y="6667032"/>
                </a:cubicBezTo>
                <a:lnTo>
                  <a:pt x="11877692" y="6667032"/>
                </a:lnTo>
                <a:cubicBezTo>
                  <a:pt x="11878614" y="6663231"/>
                  <a:pt x="11880629" y="6660122"/>
                  <a:pt x="11883738" y="6657704"/>
                </a:cubicBezTo>
                <a:cubicBezTo>
                  <a:pt x="11886848" y="6655285"/>
                  <a:pt x="11890302" y="6654076"/>
                  <a:pt x="11894333" y="6654076"/>
                </a:cubicBezTo>
                <a:close/>
                <a:moveTo>
                  <a:pt x="11319852" y="6654076"/>
                </a:moveTo>
                <a:cubicBezTo>
                  <a:pt x="11323883" y="6654076"/>
                  <a:pt x="11327395" y="6655343"/>
                  <a:pt x="11330389" y="6657704"/>
                </a:cubicBezTo>
                <a:cubicBezTo>
                  <a:pt x="11333384" y="6660064"/>
                  <a:pt x="11335226" y="6663231"/>
                  <a:pt x="11335917" y="6667032"/>
                </a:cubicBezTo>
                <a:lnTo>
                  <a:pt x="11303211" y="6667032"/>
                </a:lnTo>
                <a:cubicBezTo>
                  <a:pt x="11304133" y="6663231"/>
                  <a:pt x="11306148" y="6660122"/>
                  <a:pt x="11309257" y="6657704"/>
                </a:cubicBezTo>
                <a:cubicBezTo>
                  <a:pt x="11312367" y="6655285"/>
                  <a:pt x="11315822" y="6654076"/>
                  <a:pt x="11319852" y="6654076"/>
                </a:cubicBezTo>
                <a:close/>
                <a:moveTo>
                  <a:pt x="10847059" y="6643367"/>
                </a:moveTo>
                <a:cubicBezTo>
                  <a:pt x="10867212" y="6643367"/>
                  <a:pt x="10874352" y="6662311"/>
                  <a:pt x="10874352" y="6680046"/>
                </a:cubicBezTo>
                <a:cubicBezTo>
                  <a:pt x="10874352" y="6715918"/>
                  <a:pt x="10853450" y="6718682"/>
                  <a:pt x="10847059" y="6718682"/>
                </a:cubicBezTo>
                <a:cubicBezTo>
                  <a:pt x="10827136" y="6718682"/>
                  <a:pt x="10819996" y="6698759"/>
                  <a:pt x="10819996" y="6680046"/>
                </a:cubicBezTo>
                <a:cubicBezTo>
                  <a:pt x="10819996" y="6662311"/>
                  <a:pt x="10827079" y="6643367"/>
                  <a:pt x="10847059" y="6643367"/>
                </a:cubicBezTo>
                <a:close/>
                <a:moveTo>
                  <a:pt x="10912701" y="6632426"/>
                </a:moveTo>
                <a:lnTo>
                  <a:pt x="10912701" y="6728989"/>
                </a:lnTo>
                <a:lnTo>
                  <a:pt x="10912701" y="6729046"/>
                </a:lnTo>
                <a:lnTo>
                  <a:pt x="10934812" y="6729046"/>
                </a:lnTo>
                <a:lnTo>
                  <a:pt x="10934812" y="6656610"/>
                </a:lnTo>
                <a:lnTo>
                  <a:pt x="10935791" y="6656034"/>
                </a:lnTo>
                <a:cubicBezTo>
                  <a:pt x="10942816" y="6652003"/>
                  <a:pt x="10951050" y="6647800"/>
                  <a:pt x="10958996" y="6646994"/>
                </a:cubicBezTo>
                <a:cubicBezTo>
                  <a:pt x="10960090" y="6646821"/>
                  <a:pt x="10961357" y="6646821"/>
                  <a:pt x="10962681" y="6646821"/>
                </a:cubicBezTo>
                <a:cubicBezTo>
                  <a:pt x="10965157" y="6646821"/>
                  <a:pt x="10967518" y="6646994"/>
                  <a:pt x="10969130" y="6647167"/>
                </a:cubicBezTo>
                <a:lnTo>
                  <a:pt x="10969130" y="6632484"/>
                </a:lnTo>
                <a:cubicBezTo>
                  <a:pt x="10959226" y="6633002"/>
                  <a:pt x="10946443" y="6637723"/>
                  <a:pt x="10937864" y="6644000"/>
                </a:cubicBezTo>
                <a:lnTo>
                  <a:pt x="10934812" y="6646245"/>
                </a:lnTo>
                <a:lnTo>
                  <a:pt x="10934812" y="6632426"/>
                </a:lnTo>
                <a:close/>
                <a:moveTo>
                  <a:pt x="10583168" y="6632426"/>
                </a:moveTo>
                <a:lnTo>
                  <a:pt x="10583168" y="6728989"/>
                </a:lnTo>
                <a:lnTo>
                  <a:pt x="10605221" y="6728989"/>
                </a:lnTo>
                <a:lnTo>
                  <a:pt x="10605221" y="6632426"/>
                </a:lnTo>
                <a:close/>
                <a:moveTo>
                  <a:pt x="11041566" y="6629259"/>
                </a:moveTo>
                <a:cubicBezTo>
                  <a:pt x="11031720" y="6629259"/>
                  <a:pt x="11018649" y="6635650"/>
                  <a:pt x="11010760" y="6641984"/>
                </a:cubicBezTo>
                <a:lnTo>
                  <a:pt x="11007651" y="6644518"/>
                </a:lnTo>
                <a:lnTo>
                  <a:pt x="11007651" y="6632426"/>
                </a:lnTo>
                <a:lnTo>
                  <a:pt x="10985540" y="6632426"/>
                </a:lnTo>
                <a:lnTo>
                  <a:pt x="10985540" y="6728931"/>
                </a:lnTo>
                <a:lnTo>
                  <a:pt x="11007651" y="6728931"/>
                </a:lnTo>
                <a:lnTo>
                  <a:pt x="11007651" y="6653385"/>
                </a:lnTo>
                <a:lnTo>
                  <a:pt x="11008457" y="6652809"/>
                </a:lnTo>
                <a:cubicBezTo>
                  <a:pt x="11013697" y="6649182"/>
                  <a:pt x="11022334" y="6645497"/>
                  <a:pt x="11029819" y="6645497"/>
                </a:cubicBezTo>
                <a:cubicBezTo>
                  <a:pt x="11046575" y="6645497"/>
                  <a:pt x="11046575" y="6662195"/>
                  <a:pt x="11046575" y="6670199"/>
                </a:cubicBezTo>
                <a:lnTo>
                  <a:pt x="11046575" y="6728989"/>
                </a:lnTo>
                <a:lnTo>
                  <a:pt x="11068686" y="6728989"/>
                </a:lnTo>
                <a:lnTo>
                  <a:pt x="11068686" y="6662656"/>
                </a:lnTo>
                <a:cubicBezTo>
                  <a:pt x="11068686" y="6659604"/>
                  <a:pt x="11068456" y="6657070"/>
                  <a:pt x="11067938" y="6654882"/>
                </a:cubicBezTo>
                <a:lnTo>
                  <a:pt x="11067650" y="6653558"/>
                </a:lnTo>
                <a:lnTo>
                  <a:pt x="11068801" y="6652809"/>
                </a:lnTo>
                <a:cubicBezTo>
                  <a:pt x="11075941" y="6648145"/>
                  <a:pt x="11083715" y="6645497"/>
                  <a:pt x="11090106" y="6645497"/>
                </a:cubicBezTo>
                <a:cubicBezTo>
                  <a:pt x="11107611" y="6645497"/>
                  <a:pt x="11107611" y="6664095"/>
                  <a:pt x="11107611" y="6670199"/>
                </a:cubicBezTo>
                <a:lnTo>
                  <a:pt x="11107611" y="6728989"/>
                </a:lnTo>
                <a:lnTo>
                  <a:pt x="11107668" y="6728989"/>
                </a:lnTo>
                <a:lnTo>
                  <a:pt x="11129779" y="6728989"/>
                </a:lnTo>
                <a:lnTo>
                  <a:pt x="11129779" y="6662656"/>
                </a:lnTo>
                <a:cubicBezTo>
                  <a:pt x="11129779" y="6652637"/>
                  <a:pt x="11127073" y="6629259"/>
                  <a:pt x="11101680" y="6629259"/>
                </a:cubicBezTo>
                <a:cubicBezTo>
                  <a:pt x="11093446" y="6629259"/>
                  <a:pt x="11081699" y="6634326"/>
                  <a:pt x="11067650" y="6643884"/>
                </a:cubicBezTo>
                <a:lnTo>
                  <a:pt x="11065807" y="6645151"/>
                </a:lnTo>
                <a:lnTo>
                  <a:pt x="11064828" y="6643136"/>
                </a:lnTo>
                <a:cubicBezTo>
                  <a:pt x="11060280" y="6633923"/>
                  <a:pt x="11052506" y="6629259"/>
                  <a:pt x="11041566" y="6629259"/>
                </a:cubicBezTo>
                <a:close/>
                <a:moveTo>
                  <a:pt x="10685373" y="6629259"/>
                </a:moveTo>
                <a:cubicBezTo>
                  <a:pt x="10674606" y="6629259"/>
                  <a:pt x="10660613" y="6635881"/>
                  <a:pt x="10652207" y="6642042"/>
                </a:cubicBezTo>
                <a:lnTo>
                  <a:pt x="10649155" y="6644288"/>
                </a:lnTo>
                <a:lnTo>
                  <a:pt x="10649155" y="6632426"/>
                </a:lnTo>
                <a:lnTo>
                  <a:pt x="10627044" y="6632426"/>
                </a:lnTo>
                <a:lnTo>
                  <a:pt x="10627044" y="6728989"/>
                </a:lnTo>
                <a:lnTo>
                  <a:pt x="10649155" y="6728989"/>
                </a:lnTo>
                <a:lnTo>
                  <a:pt x="10649155" y="6653328"/>
                </a:lnTo>
                <a:lnTo>
                  <a:pt x="10650134" y="6652752"/>
                </a:lnTo>
                <a:cubicBezTo>
                  <a:pt x="10656410" y="6649124"/>
                  <a:pt x="10666544" y="6645497"/>
                  <a:pt x="10674893" y="6645497"/>
                </a:cubicBezTo>
                <a:cubicBezTo>
                  <a:pt x="10691419" y="6645497"/>
                  <a:pt x="10691419" y="6662195"/>
                  <a:pt x="10691419" y="6670199"/>
                </a:cubicBezTo>
                <a:lnTo>
                  <a:pt x="10691419" y="6728989"/>
                </a:lnTo>
                <a:lnTo>
                  <a:pt x="10713472" y="6728989"/>
                </a:lnTo>
                <a:lnTo>
                  <a:pt x="10713472" y="6662656"/>
                </a:lnTo>
                <a:cubicBezTo>
                  <a:pt x="10713472" y="6652637"/>
                  <a:pt x="10710766" y="6629259"/>
                  <a:pt x="10685373" y="6629259"/>
                </a:cubicBezTo>
                <a:close/>
                <a:moveTo>
                  <a:pt x="10847059" y="6629202"/>
                </a:moveTo>
                <a:cubicBezTo>
                  <a:pt x="10814987" y="6629202"/>
                  <a:pt x="10798058" y="6646534"/>
                  <a:pt x="10798058" y="6679585"/>
                </a:cubicBezTo>
                <a:cubicBezTo>
                  <a:pt x="10798058" y="6712636"/>
                  <a:pt x="10815908" y="6731580"/>
                  <a:pt x="10847059" y="6731580"/>
                </a:cubicBezTo>
                <a:cubicBezTo>
                  <a:pt x="10878671" y="6731580"/>
                  <a:pt x="10896060" y="6711600"/>
                  <a:pt x="10896060" y="6679585"/>
                </a:cubicBezTo>
                <a:cubicBezTo>
                  <a:pt x="10896060" y="6647570"/>
                  <a:pt x="10879131" y="6629202"/>
                  <a:pt x="10847059" y="6629202"/>
                </a:cubicBezTo>
                <a:close/>
                <a:moveTo>
                  <a:pt x="11190354" y="6629144"/>
                </a:moveTo>
                <a:cubicBezTo>
                  <a:pt x="11179241" y="6629144"/>
                  <a:pt x="11167840" y="6632484"/>
                  <a:pt x="11157360" y="6638875"/>
                </a:cubicBezTo>
                <a:lnTo>
                  <a:pt x="11157360" y="6646361"/>
                </a:lnTo>
                <a:cubicBezTo>
                  <a:pt x="11167898" y="6643194"/>
                  <a:pt x="11178147" y="6642503"/>
                  <a:pt x="11185114" y="6642503"/>
                </a:cubicBezTo>
                <a:cubicBezTo>
                  <a:pt x="11195824" y="6642503"/>
                  <a:pt x="11206707" y="6648434"/>
                  <a:pt x="11206707" y="6661619"/>
                </a:cubicBezTo>
                <a:lnTo>
                  <a:pt x="11206707" y="6669508"/>
                </a:lnTo>
                <a:lnTo>
                  <a:pt x="11204864" y="6669508"/>
                </a:lnTo>
                <a:cubicBezTo>
                  <a:pt x="11175959" y="6670717"/>
                  <a:pt x="11146420" y="6675842"/>
                  <a:pt x="11146420" y="6705150"/>
                </a:cubicBezTo>
                <a:cubicBezTo>
                  <a:pt x="11146420" y="6722482"/>
                  <a:pt x="11160527" y="6731580"/>
                  <a:pt x="11174519" y="6731580"/>
                </a:cubicBezTo>
                <a:lnTo>
                  <a:pt x="11174519" y="6731465"/>
                </a:lnTo>
                <a:cubicBezTo>
                  <a:pt x="11185402" y="6731465"/>
                  <a:pt x="11197897" y="6724613"/>
                  <a:pt x="11204922" y="6714882"/>
                </a:cubicBezTo>
                <a:lnTo>
                  <a:pt x="11208434" y="6710045"/>
                </a:lnTo>
                <a:lnTo>
                  <a:pt x="11208434" y="6728874"/>
                </a:lnTo>
                <a:lnTo>
                  <a:pt x="11228012" y="6728874"/>
                </a:lnTo>
                <a:lnTo>
                  <a:pt x="11228012" y="6658740"/>
                </a:lnTo>
                <a:cubicBezTo>
                  <a:pt x="11228012" y="6636917"/>
                  <a:pt x="11208549" y="6629144"/>
                  <a:pt x="11190354" y="6629144"/>
                </a:cubicBezTo>
                <a:close/>
                <a:moveTo>
                  <a:pt x="11893815" y="6627704"/>
                </a:moveTo>
                <a:cubicBezTo>
                  <a:pt x="11878441" y="6627704"/>
                  <a:pt x="11866061" y="6632656"/>
                  <a:pt x="11856560" y="6642445"/>
                </a:cubicBezTo>
                <a:cubicBezTo>
                  <a:pt x="11847060" y="6652291"/>
                  <a:pt x="11842338" y="6665477"/>
                  <a:pt x="11842338" y="6680333"/>
                </a:cubicBezTo>
                <a:cubicBezTo>
                  <a:pt x="11842338" y="6695188"/>
                  <a:pt x="11847405" y="6707511"/>
                  <a:pt x="11857482" y="6717299"/>
                </a:cubicBezTo>
                <a:cubicBezTo>
                  <a:pt x="11867558" y="6727088"/>
                  <a:pt x="11880514" y="6731983"/>
                  <a:pt x="11896233" y="6731983"/>
                </a:cubicBezTo>
                <a:cubicBezTo>
                  <a:pt x="11905561" y="6731983"/>
                  <a:pt x="11914141" y="6730255"/>
                  <a:pt x="11921972" y="6726800"/>
                </a:cubicBezTo>
                <a:cubicBezTo>
                  <a:pt x="11929803" y="6723345"/>
                  <a:pt x="11935676" y="6718739"/>
                  <a:pt x="11939649" y="6712981"/>
                </a:cubicBezTo>
                <a:lnTo>
                  <a:pt x="11939591" y="6712923"/>
                </a:lnTo>
                <a:cubicBezTo>
                  <a:pt x="11940398" y="6711829"/>
                  <a:pt x="11940743" y="6710620"/>
                  <a:pt x="11940570" y="6709411"/>
                </a:cubicBezTo>
                <a:cubicBezTo>
                  <a:pt x="11940398" y="6708202"/>
                  <a:pt x="11939707" y="6707223"/>
                  <a:pt x="11938555" y="6706474"/>
                </a:cubicBezTo>
                <a:lnTo>
                  <a:pt x="11921914" y="6695534"/>
                </a:lnTo>
                <a:cubicBezTo>
                  <a:pt x="11920590" y="6694670"/>
                  <a:pt x="11919265" y="6694325"/>
                  <a:pt x="11917999" y="6694440"/>
                </a:cubicBezTo>
                <a:cubicBezTo>
                  <a:pt x="11916732" y="6694555"/>
                  <a:pt x="11915465" y="6695246"/>
                  <a:pt x="11914314" y="6696398"/>
                </a:cubicBezTo>
                <a:cubicBezTo>
                  <a:pt x="11911665" y="6699046"/>
                  <a:pt x="11908901" y="6701004"/>
                  <a:pt x="11906022" y="6702213"/>
                </a:cubicBezTo>
                <a:cubicBezTo>
                  <a:pt x="11903143" y="6703423"/>
                  <a:pt x="11900034" y="6704056"/>
                  <a:pt x="11896636" y="6704056"/>
                </a:cubicBezTo>
                <a:cubicBezTo>
                  <a:pt x="11891569" y="6704056"/>
                  <a:pt x="11887251" y="6702732"/>
                  <a:pt x="11883681" y="6700083"/>
                </a:cubicBezTo>
                <a:cubicBezTo>
                  <a:pt x="11880111" y="6697434"/>
                  <a:pt x="11877865" y="6693807"/>
                  <a:pt x="11876944" y="6689258"/>
                </a:cubicBezTo>
                <a:lnTo>
                  <a:pt x="11938440" y="6689258"/>
                </a:lnTo>
                <a:cubicBezTo>
                  <a:pt x="11940167" y="6689258"/>
                  <a:pt x="11941492" y="6688567"/>
                  <a:pt x="11942413" y="6687300"/>
                </a:cubicBezTo>
                <a:cubicBezTo>
                  <a:pt x="11943334" y="6686033"/>
                  <a:pt x="11943795" y="6684306"/>
                  <a:pt x="11943795" y="6682118"/>
                </a:cubicBezTo>
                <a:lnTo>
                  <a:pt x="11943795" y="6676475"/>
                </a:lnTo>
                <a:cubicBezTo>
                  <a:pt x="11943795" y="6662771"/>
                  <a:pt x="11939188" y="6651197"/>
                  <a:pt x="11929918" y="6641811"/>
                </a:cubicBezTo>
                <a:cubicBezTo>
                  <a:pt x="11920647" y="6632426"/>
                  <a:pt x="11909189" y="6627704"/>
                  <a:pt x="11893815" y="6627704"/>
                </a:cubicBezTo>
                <a:close/>
                <a:moveTo>
                  <a:pt x="11656238" y="6627704"/>
                </a:moveTo>
                <a:cubicBezTo>
                  <a:pt x="11642131" y="6627704"/>
                  <a:pt x="11630327" y="6632714"/>
                  <a:pt x="11620711" y="6642790"/>
                </a:cubicBezTo>
                <a:cubicBezTo>
                  <a:pt x="11611095" y="6652809"/>
                  <a:pt x="11606316" y="6665189"/>
                  <a:pt x="11606316" y="6679814"/>
                </a:cubicBezTo>
                <a:cubicBezTo>
                  <a:pt x="11606316" y="6694440"/>
                  <a:pt x="11611095" y="6706762"/>
                  <a:pt x="11620711" y="6716839"/>
                </a:cubicBezTo>
                <a:cubicBezTo>
                  <a:pt x="11630327" y="6726915"/>
                  <a:pt x="11642189" y="6731925"/>
                  <a:pt x="11656238" y="6731925"/>
                </a:cubicBezTo>
                <a:cubicBezTo>
                  <a:pt x="11660960" y="6731925"/>
                  <a:pt x="11665394" y="6731176"/>
                  <a:pt x="11669424" y="6729622"/>
                </a:cubicBezTo>
                <a:cubicBezTo>
                  <a:pt x="11673455" y="6728067"/>
                  <a:pt x="11677082" y="6725764"/>
                  <a:pt x="11680307" y="6722654"/>
                </a:cubicBezTo>
                <a:lnTo>
                  <a:pt x="11680307" y="6724324"/>
                </a:lnTo>
                <a:cubicBezTo>
                  <a:pt x="11680307" y="6725649"/>
                  <a:pt x="11680768" y="6726743"/>
                  <a:pt x="11681746" y="6727664"/>
                </a:cubicBezTo>
                <a:cubicBezTo>
                  <a:pt x="11682725" y="6728585"/>
                  <a:pt x="11683819" y="6729046"/>
                  <a:pt x="11685144" y="6729046"/>
                </a:cubicBezTo>
                <a:lnTo>
                  <a:pt x="11710249" y="6729046"/>
                </a:lnTo>
                <a:cubicBezTo>
                  <a:pt x="11711516" y="6729046"/>
                  <a:pt x="11712552" y="6728585"/>
                  <a:pt x="11713473" y="6727664"/>
                </a:cubicBezTo>
                <a:cubicBezTo>
                  <a:pt x="11714337" y="6726743"/>
                  <a:pt x="11714798" y="6725649"/>
                  <a:pt x="11714798" y="6724324"/>
                </a:cubicBezTo>
                <a:lnTo>
                  <a:pt x="11714798" y="6635074"/>
                </a:lnTo>
                <a:cubicBezTo>
                  <a:pt x="11714798" y="6633692"/>
                  <a:pt x="11714337" y="6632598"/>
                  <a:pt x="11713473" y="6631735"/>
                </a:cubicBezTo>
                <a:cubicBezTo>
                  <a:pt x="11712610" y="6630871"/>
                  <a:pt x="11711516" y="6630410"/>
                  <a:pt x="11710134" y="6630410"/>
                </a:cubicBezTo>
                <a:lnTo>
                  <a:pt x="11684971" y="6630410"/>
                </a:lnTo>
                <a:cubicBezTo>
                  <a:pt x="11683589" y="6630410"/>
                  <a:pt x="11682553" y="6630871"/>
                  <a:pt x="11681631" y="6631735"/>
                </a:cubicBezTo>
                <a:cubicBezTo>
                  <a:pt x="11680710" y="6632598"/>
                  <a:pt x="11680307" y="6633692"/>
                  <a:pt x="11680307" y="6635074"/>
                </a:cubicBezTo>
                <a:lnTo>
                  <a:pt x="11680307" y="6636859"/>
                </a:lnTo>
                <a:cubicBezTo>
                  <a:pt x="11677082" y="6633865"/>
                  <a:pt x="11673455" y="6631562"/>
                  <a:pt x="11669424" y="6630007"/>
                </a:cubicBezTo>
                <a:cubicBezTo>
                  <a:pt x="11665394" y="6628453"/>
                  <a:pt x="11661017" y="6627704"/>
                  <a:pt x="11656238" y="6627704"/>
                </a:cubicBezTo>
                <a:close/>
                <a:moveTo>
                  <a:pt x="11442096" y="6627704"/>
                </a:moveTo>
                <a:cubicBezTo>
                  <a:pt x="11435820" y="6627704"/>
                  <a:pt x="11430234" y="6628913"/>
                  <a:pt x="11425398" y="6631389"/>
                </a:cubicBezTo>
                <a:cubicBezTo>
                  <a:pt x="11420561" y="6633865"/>
                  <a:pt x="11416588" y="6637435"/>
                  <a:pt x="11413421" y="6642214"/>
                </a:cubicBezTo>
                <a:lnTo>
                  <a:pt x="11413421" y="6635074"/>
                </a:lnTo>
                <a:cubicBezTo>
                  <a:pt x="11413421" y="6633692"/>
                  <a:pt x="11412960" y="6632598"/>
                  <a:pt x="11412096" y="6631735"/>
                </a:cubicBezTo>
                <a:cubicBezTo>
                  <a:pt x="11411233" y="6630871"/>
                  <a:pt x="11410139" y="6630410"/>
                  <a:pt x="11408757" y="6630410"/>
                </a:cubicBezTo>
                <a:lnTo>
                  <a:pt x="11383594" y="6630410"/>
                </a:lnTo>
                <a:cubicBezTo>
                  <a:pt x="11382212" y="6630410"/>
                  <a:pt x="11381118" y="6630871"/>
                  <a:pt x="11380254" y="6631735"/>
                </a:cubicBezTo>
                <a:cubicBezTo>
                  <a:pt x="11379391" y="6632598"/>
                  <a:pt x="11378930" y="6633692"/>
                  <a:pt x="11378930" y="6635074"/>
                </a:cubicBezTo>
                <a:lnTo>
                  <a:pt x="11378930" y="6724439"/>
                </a:lnTo>
                <a:cubicBezTo>
                  <a:pt x="11378930" y="6725821"/>
                  <a:pt x="11379391" y="6726915"/>
                  <a:pt x="11380254" y="6727779"/>
                </a:cubicBezTo>
                <a:cubicBezTo>
                  <a:pt x="11381118" y="6728700"/>
                  <a:pt x="11382212" y="6729103"/>
                  <a:pt x="11383594" y="6729103"/>
                </a:cubicBezTo>
                <a:lnTo>
                  <a:pt x="11408757" y="6729103"/>
                </a:lnTo>
                <a:cubicBezTo>
                  <a:pt x="11410139" y="6729103"/>
                  <a:pt x="11411233" y="6728643"/>
                  <a:pt x="11412096" y="6727779"/>
                </a:cubicBezTo>
                <a:cubicBezTo>
                  <a:pt x="11412960" y="6726915"/>
                  <a:pt x="11413421" y="6725821"/>
                  <a:pt x="11413421" y="6724439"/>
                </a:cubicBezTo>
                <a:lnTo>
                  <a:pt x="11413421" y="6673769"/>
                </a:lnTo>
                <a:cubicBezTo>
                  <a:pt x="11413421" y="6668817"/>
                  <a:pt x="11414918" y="6664901"/>
                  <a:pt x="11417970" y="6661964"/>
                </a:cubicBezTo>
                <a:lnTo>
                  <a:pt x="11429514" y="6657599"/>
                </a:lnTo>
                <a:lnTo>
                  <a:pt x="11440944" y="6661964"/>
                </a:lnTo>
                <a:cubicBezTo>
                  <a:pt x="11443881" y="6664901"/>
                  <a:pt x="11445378" y="6668817"/>
                  <a:pt x="11445378" y="6673769"/>
                </a:cubicBezTo>
                <a:lnTo>
                  <a:pt x="11445378" y="6724497"/>
                </a:lnTo>
                <a:cubicBezTo>
                  <a:pt x="11445378" y="6725879"/>
                  <a:pt x="11445839" y="6726973"/>
                  <a:pt x="11446702" y="6727837"/>
                </a:cubicBezTo>
                <a:cubicBezTo>
                  <a:pt x="11447566" y="6728758"/>
                  <a:pt x="11448660" y="6729161"/>
                  <a:pt x="11450042" y="6729161"/>
                </a:cubicBezTo>
                <a:lnTo>
                  <a:pt x="11475205" y="6729161"/>
                </a:lnTo>
                <a:cubicBezTo>
                  <a:pt x="11476587" y="6729161"/>
                  <a:pt x="11477681" y="6728700"/>
                  <a:pt x="11478544" y="6727837"/>
                </a:cubicBezTo>
                <a:cubicBezTo>
                  <a:pt x="11479408" y="6726973"/>
                  <a:pt x="11479869" y="6725879"/>
                  <a:pt x="11479869" y="6724497"/>
                </a:cubicBezTo>
                <a:lnTo>
                  <a:pt x="11479869" y="6670947"/>
                </a:lnTo>
                <a:cubicBezTo>
                  <a:pt x="11479869" y="6656840"/>
                  <a:pt x="11476702" y="6646130"/>
                  <a:pt x="11470310" y="6638759"/>
                </a:cubicBezTo>
                <a:cubicBezTo>
                  <a:pt x="11463919" y="6631389"/>
                  <a:pt x="11454476" y="6627704"/>
                  <a:pt x="11442096" y="6627704"/>
                </a:cubicBezTo>
                <a:close/>
                <a:moveTo>
                  <a:pt x="11319334" y="6627704"/>
                </a:moveTo>
                <a:cubicBezTo>
                  <a:pt x="11303960" y="6627704"/>
                  <a:pt x="11291580" y="6632598"/>
                  <a:pt x="11282079" y="6642445"/>
                </a:cubicBezTo>
                <a:cubicBezTo>
                  <a:pt x="11272579" y="6652291"/>
                  <a:pt x="11267857" y="6665477"/>
                  <a:pt x="11267857" y="6680333"/>
                </a:cubicBezTo>
                <a:cubicBezTo>
                  <a:pt x="11267857" y="6695188"/>
                  <a:pt x="11272924" y="6707511"/>
                  <a:pt x="11283001" y="6717299"/>
                </a:cubicBezTo>
                <a:cubicBezTo>
                  <a:pt x="11293077" y="6727088"/>
                  <a:pt x="11306033" y="6731983"/>
                  <a:pt x="11321752" y="6731983"/>
                </a:cubicBezTo>
                <a:cubicBezTo>
                  <a:pt x="11331080" y="6731983"/>
                  <a:pt x="11339660" y="6730255"/>
                  <a:pt x="11347491" y="6726800"/>
                </a:cubicBezTo>
                <a:cubicBezTo>
                  <a:pt x="11355322" y="6723345"/>
                  <a:pt x="11361195" y="6718739"/>
                  <a:pt x="11365168" y="6712981"/>
                </a:cubicBezTo>
                <a:lnTo>
                  <a:pt x="11365110" y="6712923"/>
                </a:lnTo>
                <a:cubicBezTo>
                  <a:pt x="11365917" y="6711829"/>
                  <a:pt x="11366262" y="6710620"/>
                  <a:pt x="11366089" y="6709411"/>
                </a:cubicBezTo>
                <a:cubicBezTo>
                  <a:pt x="11365917" y="6708202"/>
                  <a:pt x="11365226" y="6707223"/>
                  <a:pt x="11364074" y="6706474"/>
                </a:cubicBezTo>
                <a:lnTo>
                  <a:pt x="11347433" y="6695534"/>
                </a:lnTo>
                <a:cubicBezTo>
                  <a:pt x="11346109" y="6694670"/>
                  <a:pt x="11344785" y="6694325"/>
                  <a:pt x="11343518" y="6694440"/>
                </a:cubicBezTo>
                <a:cubicBezTo>
                  <a:pt x="11342251" y="6694555"/>
                  <a:pt x="11340984" y="6695246"/>
                  <a:pt x="11339833" y="6696398"/>
                </a:cubicBezTo>
                <a:cubicBezTo>
                  <a:pt x="11337184" y="6699046"/>
                  <a:pt x="11334420" y="6701004"/>
                  <a:pt x="11331541" y="6702213"/>
                </a:cubicBezTo>
                <a:cubicBezTo>
                  <a:pt x="11328662" y="6703423"/>
                  <a:pt x="11325553" y="6704056"/>
                  <a:pt x="11322155" y="6704056"/>
                </a:cubicBezTo>
                <a:cubicBezTo>
                  <a:pt x="11317088" y="6704056"/>
                  <a:pt x="11312770" y="6702732"/>
                  <a:pt x="11309200" y="6700083"/>
                </a:cubicBezTo>
                <a:cubicBezTo>
                  <a:pt x="11305630" y="6697434"/>
                  <a:pt x="11303384" y="6693807"/>
                  <a:pt x="11302463" y="6689258"/>
                </a:cubicBezTo>
                <a:lnTo>
                  <a:pt x="11363959" y="6689258"/>
                </a:lnTo>
                <a:cubicBezTo>
                  <a:pt x="11365686" y="6689258"/>
                  <a:pt x="11367011" y="6688567"/>
                  <a:pt x="11367932" y="6687300"/>
                </a:cubicBezTo>
                <a:cubicBezTo>
                  <a:pt x="11368853" y="6686033"/>
                  <a:pt x="11369314" y="6684306"/>
                  <a:pt x="11369314" y="6682118"/>
                </a:cubicBezTo>
                <a:lnTo>
                  <a:pt x="11369314" y="6676475"/>
                </a:lnTo>
                <a:cubicBezTo>
                  <a:pt x="11369314" y="6662771"/>
                  <a:pt x="11364707" y="6651197"/>
                  <a:pt x="11355437" y="6641811"/>
                </a:cubicBezTo>
                <a:cubicBezTo>
                  <a:pt x="11346166" y="6632426"/>
                  <a:pt x="11334708" y="6627704"/>
                  <a:pt x="11319334" y="6627704"/>
                </a:cubicBezTo>
                <a:close/>
                <a:moveTo>
                  <a:pt x="11772666" y="6627589"/>
                </a:moveTo>
                <a:cubicBezTo>
                  <a:pt x="11759077" y="6627589"/>
                  <a:pt x="11747618" y="6632483"/>
                  <a:pt x="11738290" y="6642272"/>
                </a:cubicBezTo>
                <a:cubicBezTo>
                  <a:pt x="11728962" y="6652003"/>
                  <a:pt x="11724298" y="6664498"/>
                  <a:pt x="11724298" y="6679699"/>
                </a:cubicBezTo>
                <a:cubicBezTo>
                  <a:pt x="11724298" y="6694901"/>
                  <a:pt x="11728962" y="6707396"/>
                  <a:pt x="11738290" y="6717184"/>
                </a:cubicBezTo>
                <a:cubicBezTo>
                  <a:pt x="11747618" y="6726973"/>
                  <a:pt x="11759077" y="6731868"/>
                  <a:pt x="11772666" y="6731868"/>
                </a:cubicBezTo>
                <a:cubicBezTo>
                  <a:pt x="11777905" y="6731868"/>
                  <a:pt x="11782800" y="6730946"/>
                  <a:pt x="11787349" y="6729104"/>
                </a:cubicBezTo>
                <a:cubicBezTo>
                  <a:pt x="11791897" y="6727261"/>
                  <a:pt x="11795525" y="6724785"/>
                  <a:pt x="11798231" y="6721618"/>
                </a:cubicBezTo>
                <a:lnTo>
                  <a:pt x="11798231" y="6725994"/>
                </a:lnTo>
                <a:cubicBezTo>
                  <a:pt x="11798231" y="6732558"/>
                  <a:pt x="11796389" y="6737568"/>
                  <a:pt x="11792646" y="6741080"/>
                </a:cubicBezTo>
                <a:cubicBezTo>
                  <a:pt x="11788961" y="6744593"/>
                  <a:pt x="11783606" y="6746378"/>
                  <a:pt x="11776696" y="6746378"/>
                </a:cubicBezTo>
                <a:cubicBezTo>
                  <a:pt x="11772896" y="6746378"/>
                  <a:pt x="11769326" y="6745629"/>
                  <a:pt x="11765929" y="6744132"/>
                </a:cubicBezTo>
                <a:cubicBezTo>
                  <a:pt x="11762531" y="6742635"/>
                  <a:pt x="11759192" y="6740332"/>
                  <a:pt x="11755910" y="6737165"/>
                </a:cubicBezTo>
                <a:cubicBezTo>
                  <a:pt x="11754816" y="6736244"/>
                  <a:pt x="11753664" y="6735725"/>
                  <a:pt x="11752282" y="6735725"/>
                </a:cubicBezTo>
                <a:cubicBezTo>
                  <a:pt x="11750900" y="6735668"/>
                  <a:pt x="11749576" y="6736128"/>
                  <a:pt x="11748194" y="6737050"/>
                </a:cubicBezTo>
                <a:lnTo>
                  <a:pt x="11730689" y="6748739"/>
                </a:lnTo>
                <a:cubicBezTo>
                  <a:pt x="11728674" y="6750005"/>
                  <a:pt x="11727522" y="6751503"/>
                  <a:pt x="11727235" y="6753230"/>
                </a:cubicBezTo>
                <a:cubicBezTo>
                  <a:pt x="11726889" y="6754900"/>
                  <a:pt x="11727407" y="6756512"/>
                  <a:pt x="11728789" y="6758067"/>
                </a:cubicBezTo>
                <a:cubicBezTo>
                  <a:pt x="11733684" y="6763767"/>
                  <a:pt x="11740363" y="6768316"/>
                  <a:pt x="11748942" y="6771656"/>
                </a:cubicBezTo>
                <a:cubicBezTo>
                  <a:pt x="11757464" y="6774995"/>
                  <a:pt x="11766677" y="6776665"/>
                  <a:pt x="11776581" y="6776665"/>
                </a:cubicBezTo>
                <a:cubicBezTo>
                  <a:pt x="11793279" y="6776665"/>
                  <a:pt x="11806811" y="6772174"/>
                  <a:pt x="11817118" y="6763076"/>
                </a:cubicBezTo>
                <a:cubicBezTo>
                  <a:pt x="11827425" y="6753978"/>
                  <a:pt x="11832607" y="6741656"/>
                  <a:pt x="11832607" y="6726109"/>
                </a:cubicBezTo>
                <a:lnTo>
                  <a:pt x="11832607" y="6634902"/>
                </a:lnTo>
                <a:cubicBezTo>
                  <a:pt x="11832607" y="6633693"/>
                  <a:pt x="11832204" y="6632656"/>
                  <a:pt x="11831283" y="6631735"/>
                </a:cubicBezTo>
                <a:cubicBezTo>
                  <a:pt x="11830419" y="6630871"/>
                  <a:pt x="11829325" y="6630410"/>
                  <a:pt x="11828000" y="6630410"/>
                </a:cubicBezTo>
                <a:lnTo>
                  <a:pt x="11803471" y="6630410"/>
                </a:lnTo>
                <a:cubicBezTo>
                  <a:pt x="11802262" y="6630410"/>
                  <a:pt x="11801225" y="6630814"/>
                  <a:pt x="11800304" y="6631735"/>
                </a:cubicBezTo>
                <a:cubicBezTo>
                  <a:pt x="11799440" y="6632599"/>
                  <a:pt x="11798980" y="6633693"/>
                  <a:pt x="11798980" y="6634902"/>
                </a:cubicBezTo>
                <a:lnTo>
                  <a:pt x="11798980" y="6637838"/>
                </a:lnTo>
                <a:cubicBezTo>
                  <a:pt x="11796619" y="6634729"/>
                  <a:pt x="11793107" y="6632195"/>
                  <a:pt x="11788443" y="6630353"/>
                </a:cubicBezTo>
                <a:cubicBezTo>
                  <a:pt x="11783779" y="6628510"/>
                  <a:pt x="11778539" y="6627589"/>
                  <a:pt x="11772666" y="6627589"/>
                </a:cubicBezTo>
                <a:close/>
                <a:moveTo>
                  <a:pt x="11536816" y="6627589"/>
                </a:moveTo>
                <a:cubicBezTo>
                  <a:pt x="11523227" y="6627589"/>
                  <a:pt x="11511768" y="6632483"/>
                  <a:pt x="11502440" y="6642272"/>
                </a:cubicBezTo>
                <a:cubicBezTo>
                  <a:pt x="11493112" y="6652003"/>
                  <a:pt x="11488448" y="6664498"/>
                  <a:pt x="11488448" y="6679699"/>
                </a:cubicBezTo>
                <a:cubicBezTo>
                  <a:pt x="11488448" y="6694901"/>
                  <a:pt x="11493112" y="6707396"/>
                  <a:pt x="11502440" y="6717184"/>
                </a:cubicBezTo>
                <a:cubicBezTo>
                  <a:pt x="11511768" y="6726973"/>
                  <a:pt x="11523227" y="6731868"/>
                  <a:pt x="11536816" y="6731868"/>
                </a:cubicBezTo>
                <a:cubicBezTo>
                  <a:pt x="11542055" y="6731868"/>
                  <a:pt x="11546950" y="6730946"/>
                  <a:pt x="11551499" y="6729104"/>
                </a:cubicBezTo>
                <a:cubicBezTo>
                  <a:pt x="11556048" y="6727261"/>
                  <a:pt x="11559675" y="6724785"/>
                  <a:pt x="11562381" y="6721618"/>
                </a:cubicBezTo>
                <a:lnTo>
                  <a:pt x="11562381" y="6725994"/>
                </a:lnTo>
                <a:cubicBezTo>
                  <a:pt x="11562381" y="6732558"/>
                  <a:pt x="11560539" y="6737568"/>
                  <a:pt x="11556796" y="6741080"/>
                </a:cubicBezTo>
                <a:cubicBezTo>
                  <a:pt x="11553111" y="6744593"/>
                  <a:pt x="11547756" y="6746378"/>
                  <a:pt x="11540846" y="6746378"/>
                </a:cubicBezTo>
                <a:cubicBezTo>
                  <a:pt x="11537046" y="6746378"/>
                  <a:pt x="11533476" y="6745629"/>
                  <a:pt x="11530079" y="6744132"/>
                </a:cubicBezTo>
                <a:cubicBezTo>
                  <a:pt x="11526681" y="6742635"/>
                  <a:pt x="11523342" y="6740332"/>
                  <a:pt x="11520060" y="6737165"/>
                </a:cubicBezTo>
                <a:cubicBezTo>
                  <a:pt x="11518966" y="6736244"/>
                  <a:pt x="11517814" y="6735725"/>
                  <a:pt x="11516432" y="6735725"/>
                </a:cubicBezTo>
                <a:cubicBezTo>
                  <a:pt x="11515050" y="6735668"/>
                  <a:pt x="11513726" y="6736128"/>
                  <a:pt x="11512344" y="6737050"/>
                </a:cubicBezTo>
                <a:lnTo>
                  <a:pt x="11494839" y="6748739"/>
                </a:lnTo>
                <a:cubicBezTo>
                  <a:pt x="11492824" y="6750005"/>
                  <a:pt x="11491672" y="6751503"/>
                  <a:pt x="11491385" y="6753230"/>
                </a:cubicBezTo>
                <a:cubicBezTo>
                  <a:pt x="11491039" y="6754900"/>
                  <a:pt x="11491557" y="6756512"/>
                  <a:pt x="11492939" y="6758067"/>
                </a:cubicBezTo>
                <a:cubicBezTo>
                  <a:pt x="11497834" y="6763767"/>
                  <a:pt x="11504513" y="6768316"/>
                  <a:pt x="11513092" y="6771656"/>
                </a:cubicBezTo>
                <a:cubicBezTo>
                  <a:pt x="11521614" y="6774995"/>
                  <a:pt x="11530827" y="6776665"/>
                  <a:pt x="11540731" y="6776665"/>
                </a:cubicBezTo>
                <a:cubicBezTo>
                  <a:pt x="11557429" y="6776665"/>
                  <a:pt x="11570961" y="6772174"/>
                  <a:pt x="11581268" y="6763076"/>
                </a:cubicBezTo>
                <a:cubicBezTo>
                  <a:pt x="11591575" y="6753978"/>
                  <a:pt x="11596757" y="6741656"/>
                  <a:pt x="11596757" y="6726109"/>
                </a:cubicBezTo>
                <a:lnTo>
                  <a:pt x="11596757" y="6634902"/>
                </a:lnTo>
                <a:cubicBezTo>
                  <a:pt x="11596757" y="6633693"/>
                  <a:pt x="11596354" y="6632656"/>
                  <a:pt x="11595433" y="6631735"/>
                </a:cubicBezTo>
                <a:cubicBezTo>
                  <a:pt x="11594569" y="6630871"/>
                  <a:pt x="11593475" y="6630410"/>
                  <a:pt x="11592150" y="6630410"/>
                </a:cubicBezTo>
                <a:lnTo>
                  <a:pt x="11567621" y="6630410"/>
                </a:lnTo>
                <a:cubicBezTo>
                  <a:pt x="11566412" y="6630410"/>
                  <a:pt x="11565376" y="6630814"/>
                  <a:pt x="11564454" y="6631735"/>
                </a:cubicBezTo>
                <a:cubicBezTo>
                  <a:pt x="11563591" y="6632599"/>
                  <a:pt x="11563130" y="6633693"/>
                  <a:pt x="11563130" y="6634902"/>
                </a:cubicBezTo>
                <a:lnTo>
                  <a:pt x="11563130" y="6637838"/>
                </a:lnTo>
                <a:cubicBezTo>
                  <a:pt x="11560769" y="6634729"/>
                  <a:pt x="11557257" y="6632195"/>
                  <a:pt x="11552593" y="6630353"/>
                </a:cubicBezTo>
                <a:cubicBezTo>
                  <a:pt x="11547929" y="6628510"/>
                  <a:pt x="11542689" y="6627589"/>
                  <a:pt x="11536816" y="6627589"/>
                </a:cubicBezTo>
                <a:close/>
                <a:moveTo>
                  <a:pt x="10594281" y="6595114"/>
                </a:moveTo>
                <a:cubicBezTo>
                  <a:pt x="10587717" y="6595114"/>
                  <a:pt x="10582362" y="6600584"/>
                  <a:pt x="10582362" y="6607206"/>
                </a:cubicBezTo>
                <a:cubicBezTo>
                  <a:pt x="10582362" y="6613828"/>
                  <a:pt x="10587717" y="6619240"/>
                  <a:pt x="10594281" y="6619240"/>
                </a:cubicBezTo>
                <a:lnTo>
                  <a:pt x="10594281" y="6619183"/>
                </a:lnTo>
                <a:cubicBezTo>
                  <a:pt x="10600845" y="6619183"/>
                  <a:pt x="10606200" y="6613770"/>
                  <a:pt x="10606200" y="6607148"/>
                </a:cubicBezTo>
                <a:cubicBezTo>
                  <a:pt x="10606200" y="6600527"/>
                  <a:pt x="10600845" y="6595114"/>
                  <a:pt x="10594281" y="6595114"/>
                </a:cubicBezTo>
                <a:close/>
                <a:moveTo>
                  <a:pt x="10771917" y="6594941"/>
                </a:moveTo>
                <a:cubicBezTo>
                  <a:pt x="10745257" y="6594941"/>
                  <a:pt x="10741284" y="6617225"/>
                  <a:pt x="10741284" y="6630526"/>
                </a:cubicBezTo>
                <a:lnTo>
                  <a:pt x="10741284" y="6632426"/>
                </a:lnTo>
                <a:lnTo>
                  <a:pt x="10729307" y="6632426"/>
                </a:lnTo>
                <a:lnTo>
                  <a:pt x="10729307" y="6646073"/>
                </a:lnTo>
                <a:lnTo>
                  <a:pt x="10741284" y="6646073"/>
                </a:lnTo>
                <a:lnTo>
                  <a:pt x="10741456" y="6728989"/>
                </a:lnTo>
                <a:lnTo>
                  <a:pt x="10763740" y="6728989"/>
                </a:lnTo>
                <a:lnTo>
                  <a:pt x="10763740" y="6646073"/>
                </a:lnTo>
                <a:lnTo>
                  <a:pt x="10790861" y="6646073"/>
                </a:lnTo>
                <a:lnTo>
                  <a:pt x="10790861" y="6632426"/>
                </a:lnTo>
                <a:lnTo>
                  <a:pt x="10763567" y="6632426"/>
                </a:lnTo>
                <a:lnTo>
                  <a:pt x="10763567" y="6630526"/>
                </a:lnTo>
                <a:cubicBezTo>
                  <a:pt x="10763567" y="6619010"/>
                  <a:pt x="10765871" y="6607263"/>
                  <a:pt x="10782857" y="6607263"/>
                </a:cubicBezTo>
                <a:cubicBezTo>
                  <a:pt x="10785333" y="6607263"/>
                  <a:pt x="10787982" y="6607436"/>
                  <a:pt x="10790861" y="6607781"/>
                </a:cubicBezTo>
                <a:lnTo>
                  <a:pt x="10790861" y="6599663"/>
                </a:lnTo>
                <a:cubicBezTo>
                  <a:pt x="10784527" y="6596553"/>
                  <a:pt x="10778135" y="6594941"/>
                  <a:pt x="10771917" y="659494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3" r="13"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69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 — Blac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A5FB34D-B027-D8B7-E41B-096FADCBB04F}"/>
              </a:ext>
            </a:extLst>
          </p:cNvPr>
          <p:cNvSpPr/>
          <p:nvPr userDrawn="1"/>
        </p:nvSpPr>
        <p:spPr>
          <a:xfrm>
            <a:off x="10174310" y="6168980"/>
            <a:ext cx="2017690" cy="6890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02DEBC-AFA3-53D7-5F78-8E158650EC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206649 w 12192000"/>
              <a:gd name="connsiteY0" fmla="*/ 6679585 h 6858000"/>
              <a:gd name="connsiteX1" fmla="*/ 11206649 w 12192000"/>
              <a:gd name="connsiteY1" fmla="*/ 6695995 h 6858000"/>
              <a:gd name="connsiteX2" fmla="*/ 11184078 w 12192000"/>
              <a:gd name="connsiteY2" fmla="*/ 6718682 h 6858000"/>
              <a:gd name="connsiteX3" fmla="*/ 11167725 w 12192000"/>
              <a:gd name="connsiteY3" fmla="*/ 6701408 h 6858000"/>
              <a:gd name="connsiteX4" fmla="*/ 11204634 w 12192000"/>
              <a:gd name="connsiteY4" fmla="*/ 6679700 h 6858000"/>
              <a:gd name="connsiteX5" fmla="*/ 11778884 w 12192000"/>
              <a:gd name="connsiteY5" fmla="*/ 6659546 h 6858000"/>
              <a:gd name="connsiteX6" fmla="*/ 11792992 w 12192000"/>
              <a:gd name="connsiteY6" fmla="*/ 6665477 h 6858000"/>
              <a:gd name="connsiteX7" fmla="*/ 11798750 w 12192000"/>
              <a:gd name="connsiteY7" fmla="*/ 6679815 h 6858000"/>
              <a:gd name="connsiteX8" fmla="*/ 11792992 w 12192000"/>
              <a:gd name="connsiteY8" fmla="*/ 6694152 h 6858000"/>
              <a:gd name="connsiteX9" fmla="*/ 11778884 w 12192000"/>
              <a:gd name="connsiteY9" fmla="*/ 6700083 h 6858000"/>
              <a:gd name="connsiteX10" fmla="*/ 11764719 w 12192000"/>
              <a:gd name="connsiteY10" fmla="*/ 6694152 h 6858000"/>
              <a:gd name="connsiteX11" fmla="*/ 11758904 w 12192000"/>
              <a:gd name="connsiteY11" fmla="*/ 6679815 h 6858000"/>
              <a:gd name="connsiteX12" fmla="*/ 11764719 w 12192000"/>
              <a:gd name="connsiteY12" fmla="*/ 6665477 h 6858000"/>
              <a:gd name="connsiteX13" fmla="*/ 11778884 w 12192000"/>
              <a:gd name="connsiteY13" fmla="*/ 6659546 h 6858000"/>
              <a:gd name="connsiteX14" fmla="*/ 11543034 w 12192000"/>
              <a:gd name="connsiteY14" fmla="*/ 6659546 h 6858000"/>
              <a:gd name="connsiteX15" fmla="*/ 11557142 w 12192000"/>
              <a:gd name="connsiteY15" fmla="*/ 6665477 h 6858000"/>
              <a:gd name="connsiteX16" fmla="*/ 11562900 w 12192000"/>
              <a:gd name="connsiteY16" fmla="*/ 6679815 h 6858000"/>
              <a:gd name="connsiteX17" fmla="*/ 11557142 w 12192000"/>
              <a:gd name="connsiteY17" fmla="*/ 6694152 h 6858000"/>
              <a:gd name="connsiteX18" fmla="*/ 11543034 w 12192000"/>
              <a:gd name="connsiteY18" fmla="*/ 6700083 h 6858000"/>
              <a:gd name="connsiteX19" fmla="*/ 11528870 w 12192000"/>
              <a:gd name="connsiteY19" fmla="*/ 6694152 h 6858000"/>
              <a:gd name="connsiteX20" fmla="*/ 11523054 w 12192000"/>
              <a:gd name="connsiteY20" fmla="*/ 6679815 h 6858000"/>
              <a:gd name="connsiteX21" fmla="*/ 11528870 w 12192000"/>
              <a:gd name="connsiteY21" fmla="*/ 6665477 h 6858000"/>
              <a:gd name="connsiteX22" fmla="*/ 11543034 w 12192000"/>
              <a:gd name="connsiteY22" fmla="*/ 6659546 h 6858000"/>
              <a:gd name="connsiteX23" fmla="*/ 11660902 w 12192000"/>
              <a:gd name="connsiteY23" fmla="*/ 6659489 h 6858000"/>
              <a:gd name="connsiteX24" fmla="*/ 11675010 w 12192000"/>
              <a:gd name="connsiteY24" fmla="*/ 6665419 h 6858000"/>
              <a:gd name="connsiteX25" fmla="*/ 11680825 w 12192000"/>
              <a:gd name="connsiteY25" fmla="*/ 6679757 h 6858000"/>
              <a:gd name="connsiteX26" fmla="*/ 11675010 w 12192000"/>
              <a:gd name="connsiteY26" fmla="*/ 6694094 h 6858000"/>
              <a:gd name="connsiteX27" fmla="*/ 11660902 w 12192000"/>
              <a:gd name="connsiteY27" fmla="*/ 6700025 h 6858000"/>
              <a:gd name="connsiteX28" fmla="*/ 11646795 w 12192000"/>
              <a:gd name="connsiteY28" fmla="*/ 6694094 h 6858000"/>
              <a:gd name="connsiteX29" fmla="*/ 11640979 w 12192000"/>
              <a:gd name="connsiteY29" fmla="*/ 6679757 h 6858000"/>
              <a:gd name="connsiteX30" fmla="*/ 11646795 w 12192000"/>
              <a:gd name="connsiteY30" fmla="*/ 6665419 h 6858000"/>
              <a:gd name="connsiteX31" fmla="*/ 11660902 w 12192000"/>
              <a:gd name="connsiteY31" fmla="*/ 6659489 h 6858000"/>
              <a:gd name="connsiteX32" fmla="*/ 11429486 w 12192000"/>
              <a:gd name="connsiteY32" fmla="*/ 6657588 h 6858000"/>
              <a:gd name="connsiteX33" fmla="*/ 11429543 w 12192000"/>
              <a:gd name="connsiteY33" fmla="*/ 6657588 h 6858000"/>
              <a:gd name="connsiteX34" fmla="*/ 11429514 w 12192000"/>
              <a:gd name="connsiteY34" fmla="*/ 6657599 h 6858000"/>
              <a:gd name="connsiteX35" fmla="*/ 11894333 w 12192000"/>
              <a:gd name="connsiteY35" fmla="*/ 6654076 h 6858000"/>
              <a:gd name="connsiteX36" fmla="*/ 11904870 w 12192000"/>
              <a:gd name="connsiteY36" fmla="*/ 6657704 h 6858000"/>
              <a:gd name="connsiteX37" fmla="*/ 11910398 w 12192000"/>
              <a:gd name="connsiteY37" fmla="*/ 6667032 h 6858000"/>
              <a:gd name="connsiteX38" fmla="*/ 11877692 w 12192000"/>
              <a:gd name="connsiteY38" fmla="*/ 6667032 h 6858000"/>
              <a:gd name="connsiteX39" fmla="*/ 11883738 w 12192000"/>
              <a:gd name="connsiteY39" fmla="*/ 6657704 h 6858000"/>
              <a:gd name="connsiteX40" fmla="*/ 11894333 w 12192000"/>
              <a:gd name="connsiteY40" fmla="*/ 6654076 h 6858000"/>
              <a:gd name="connsiteX41" fmla="*/ 11319852 w 12192000"/>
              <a:gd name="connsiteY41" fmla="*/ 6654076 h 6858000"/>
              <a:gd name="connsiteX42" fmla="*/ 11330389 w 12192000"/>
              <a:gd name="connsiteY42" fmla="*/ 6657704 h 6858000"/>
              <a:gd name="connsiteX43" fmla="*/ 11335917 w 12192000"/>
              <a:gd name="connsiteY43" fmla="*/ 6667032 h 6858000"/>
              <a:gd name="connsiteX44" fmla="*/ 11303211 w 12192000"/>
              <a:gd name="connsiteY44" fmla="*/ 6667032 h 6858000"/>
              <a:gd name="connsiteX45" fmla="*/ 11309257 w 12192000"/>
              <a:gd name="connsiteY45" fmla="*/ 6657704 h 6858000"/>
              <a:gd name="connsiteX46" fmla="*/ 11319852 w 12192000"/>
              <a:gd name="connsiteY46" fmla="*/ 6654076 h 6858000"/>
              <a:gd name="connsiteX47" fmla="*/ 10847059 w 12192000"/>
              <a:gd name="connsiteY47" fmla="*/ 6643367 h 6858000"/>
              <a:gd name="connsiteX48" fmla="*/ 10874352 w 12192000"/>
              <a:gd name="connsiteY48" fmla="*/ 6680046 h 6858000"/>
              <a:gd name="connsiteX49" fmla="*/ 10847059 w 12192000"/>
              <a:gd name="connsiteY49" fmla="*/ 6718682 h 6858000"/>
              <a:gd name="connsiteX50" fmla="*/ 10819996 w 12192000"/>
              <a:gd name="connsiteY50" fmla="*/ 6680046 h 6858000"/>
              <a:gd name="connsiteX51" fmla="*/ 10847059 w 12192000"/>
              <a:gd name="connsiteY51" fmla="*/ 6643367 h 6858000"/>
              <a:gd name="connsiteX52" fmla="*/ 10912701 w 12192000"/>
              <a:gd name="connsiteY52" fmla="*/ 6632426 h 6858000"/>
              <a:gd name="connsiteX53" fmla="*/ 10912701 w 12192000"/>
              <a:gd name="connsiteY53" fmla="*/ 6728989 h 6858000"/>
              <a:gd name="connsiteX54" fmla="*/ 10912701 w 12192000"/>
              <a:gd name="connsiteY54" fmla="*/ 6729046 h 6858000"/>
              <a:gd name="connsiteX55" fmla="*/ 10934812 w 12192000"/>
              <a:gd name="connsiteY55" fmla="*/ 6729046 h 6858000"/>
              <a:gd name="connsiteX56" fmla="*/ 10934812 w 12192000"/>
              <a:gd name="connsiteY56" fmla="*/ 6656610 h 6858000"/>
              <a:gd name="connsiteX57" fmla="*/ 10935791 w 12192000"/>
              <a:gd name="connsiteY57" fmla="*/ 6656034 h 6858000"/>
              <a:gd name="connsiteX58" fmla="*/ 10958996 w 12192000"/>
              <a:gd name="connsiteY58" fmla="*/ 6646994 h 6858000"/>
              <a:gd name="connsiteX59" fmla="*/ 10962681 w 12192000"/>
              <a:gd name="connsiteY59" fmla="*/ 6646821 h 6858000"/>
              <a:gd name="connsiteX60" fmla="*/ 10969130 w 12192000"/>
              <a:gd name="connsiteY60" fmla="*/ 6647167 h 6858000"/>
              <a:gd name="connsiteX61" fmla="*/ 10969130 w 12192000"/>
              <a:gd name="connsiteY61" fmla="*/ 6632484 h 6858000"/>
              <a:gd name="connsiteX62" fmla="*/ 10937864 w 12192000"/>
              <a:gd name="connsiteY62" fmla="*/ 6644000 h 6858000"/>
              <a:gd name="connsiteX63" fmla="*/ 10934812 w 12192000"/>
              <a:gd name="connsiteY63" fmla="*/ 6646245 h 6858000"/>
              <a:gd name="connsiteX64" fmla="*/ 10934812 w 12192000"/>
              <a:gd name="connsiteY64" fmla="*/ 6632426 h 6858000"/>
              <a:gd name="connsiteX65" fmla="*/ 10583168 w 12192000"/>
              <a:gd name="connsiteY65" fmla="*/ 6632426 h 6858000"/>
              <a:gd name="connsiteX66" fmla="*/ 10583168 w 12192000"/>
              <a:gd name="connsiteY66" fmla="*/ 6728989 h 6858000"/>
              <a:gd name="connsiteX67" fmla="*/ 10605221 w 12192000"/>
              <a:gd name="connsiteY67" fmla="*/ 6728989 h 6858000"/>
              <a:gd name="connsiteX68" fmla="*/ 10605221 w 12192000"/>
              <a:gd name="connsiteY68" fmla="*/ 6632426 h 6858000"/>
              <a:gd name="connsiteX69" fmla="*/ 11041566 w 12192000"/>
              <a:gd name="connsiteY69" fmla="*/ 6629259 h 6858000"/>
              <a:gd name="connsiteX70" fmla="*/ 11010760 w 12192000"/>
              <a:gd name="connsiteY70" fmla="*/ 6641984 h 6858000"/>
              <a:gd name="connsiteX71" fmla="*/ 11007651 w 12192000"/>
              <a:gd name="connsiteY71" fmla="*/ 6644518 h 6858000"/>
              <a:gd name="connsiteX72" fmla="*/ 11007651 w 12192000"/>
              <a:gd name="connsiteY72" fmla="*/ 6632426 h 6858000"/>
              <a:gd name="connsiteX73" fmla="*/ 10985540 w 12192000"/>
              <a:gd name="connsiteY73" fmla="*/ 6632426 h 6858000"/>
              <a:gd name="connsiteX74" fmla="*/ 10985540 w 12192000"/>
              <a:gd name="connsiteY74" fmla="*/ 6728931 h 6858000"/>
              <a:gd name="connsiteX75" fmla="*/ 11007651 w 12192000"/>
              <a:gd name="connsiteY75" fmla="*/ 6728931 h 6858000"/>
              <a:gd name="connsiteX76" fmla="*/ 11007651 w 12192000"/>
              <a:gd name="connsiteY76" fmla="*/ 6653385 h 6858000"/>
              <a:gd name="connsiteX77" fmla="*/ 11008457 w 12192000"/>
              <a:gd name="connsiteY77" fmla="*/ 6652809 h 6858000"/>
              <a:gd name="connsiteX78" fmla="*/ 11029819 w 12192000"/>
              <a:gd name="connsiteY78" fmla="*/ 6645497 h 6858000"/>
              <a:gd name="connsiteX79" fmla="*/ 11046575 w 12192000"/>
              <a:gd name="connsiteY79" fmla="*/ 6670199 h 6858000"/>
              <a:gd name="connsiteX80" fmla="*/ 11046575 w 12192000"/>
              <a:gd name="connsiteY80" fmla="*/ 6728989 h 6858000"/>
              <a:gd name="connsiteX81" fmla="*/ 11068686 w 12192000"/>
              <a:gd name="connsiteY81" fmla="*/ 6728989 h 6858000"/>
              <a:gd name="connsiteX82" fmla="*/ 11068686 w 12192000"/>
              <a:gd name="connsiteY82" fmla="*/ 6662656 h 6858000"/>
              <a:gd name="connsiteX83" fmla="*/ 11067938 w 12192000"/>
              <a:gd name="connsiteY83" fmla="*/ 6654882 h 6858000"/>
              <a:gd name="connsiteX84" fmla="*/ 11067650 w 12192000"/>
              <a:gd name="connsiteY84" fmla="*/ 6653558 h 6858000"/>
              <a:gd name="connsiteX85" fmla="*/ 11068801 w 12192000"/>
              <a:gd name="connsiteY85" fmla="*/ 6652809 h 6858000"/>
              <a:gd name="connsiteX86" fmla="*/ 11090106 w 12192000"/>
              <a:gd name="connsiteY86" fmla="*/ 6645497 h 6858000"/>
              <a:gd name="connsiteX87" fmla="*/ 11107611 w 12192000"/>
              <a:gd name="connsiteY87" fmla="*/ 6670199 h 6858000"/>
              <a:gd name="connsiteX88" fmla="*/ 11107611 w 12192000"/>
              <a:gd name="connsiteY88" fmla="*/ 6728989 h 6858000"/>
              <a:gd name="connsiteX89" fmla="*/ 11107668 w 12192000"/>
              <a:gd name="connsiteY89" fmla="*/ 6728989 h 6858000"/>
              <a:gd name="connsiteX90" fmla="*/ 11129779 w 12192000"/>
              <a:gd name="connsiteY90" fmla="*/ 6728989 h 6858000"/>
              <a:gd name="connsiteX91" fmla="*/ 11129779 w 12192000"/>
              <a:gd name="connsiteY91" fmla="*/ 6662656 h 6858000"/>
              <a:gd name="connsiteX92" fmla="*/ 11101680 w 12192000"/>
              <a:gd name="connsiteY92" fmla="*/ 6629259 h 6858000"/>
              <a:gd name="connsiteX93" fmla="*/ 11067650 w 12192000"/>
              <a:gd name="connsiteY93" fmla="*/ 6643884 h 6858000"/>
              <a:gd name="connsiteX94" fmla="*/ 11065807 w 12192000"/>
              <a:gd name="connsiteY94" fmla="*/ 6645151 h 6858000"/>
              <a:gd name="connsiteX95" fmla="*/ 11064828 w 12192000"/>
              <a:gd name="connsiteY95" fmla="*/ 6643136 h 6858000"/>
              <a:gd name="connsiteX96" fmla="*/ 11041566 w 12192000"/>
              <a:gd name="connsiteY96" fmla="*/ 6629259 h 6858000"/>
              <a:gd name="connsiteX97" fmla="*/ 10685373 w 12192000"/>
              <a:gd name="connsiteY97" fmla="*/ 6629259 h 6858000"/>
              <a:gd name="connsiteX98" fmla="*/ 10652207 w 12192000"/>
              <a:gd name="connsiteY98" fmla="*/ 6642042 h 6858000"/>
              <a:gd name="connsiteX99" fmla="*/ 10649155 w 12192000"/>
              <a:gd name="connsiteY99" fmla="*/ 6644288 h 6858000"/>
              <a:gd name="connsiteX100" fmla="*/ 10649155 w 12192000"/>
              <a:gd name="connsiteY100" fmla="*/ 6632426 h 6858000"/>
              <a:gd name="connsiteX101" fmla="*/ 10627044 w 12192000"/>
              <a:gd name="connsiteY101" fmla="*/ 6632426 h 6858000"/>
              <a:gd name="connsiteX102" fmla="*/ 10627044 w 12192000"/>
              <a:gd name="connsiteY102" fmla="*/ 6728989 h 6858000"/>
              <a:gd name="connsiteX103" fmla="*/ 10649155 w 12192000"/>
              <a:gd name="connsiteY103" fmla="*/ 6728989 h 6858000"/>
              <a:gd name="connsiteX104" fmla="*/ 10649155 w 12192000"/>
              <a:gd name="connsiteY104" fmla="*/ 6653328 h 6858000"/>
              <a:gd name="connsiteX105" fmla="*/ 10650134 w 12192000"/>
              <a:gd name="connsiteY105" fmla="*/ 6652752 h 6858000"/>
              <a:gd name="connsiteX106" fmla="*/ 10674893 w 12192000"/>
              <a:gd name="connsiteY106" fmla="*/ 6645497 h 6858000"/>
              <a:gd name="connsiteX107" fmla="*/ 10691419 w 12192000"/>
              <a:gd name="connsiteY107" fmla="*/ 6670199 h 6858000"/>
              <a:gd name="connsiteX108" fmla="*/ 10691419 w 12192000"/>
              <a:gd name="connsiteY108" fmla="*/ 6728989 h 6858000"/>
              <a:gd name="connsiteX109" fmla="*/ 10713472 w 12192000"/>
              <a:gd name="connsiteY109" fmla="*/ 6728989 h 6858000"/>
              <a:gd name="connsiteX110" fmla="*/ 10713472 w 12192000"/>
              <a:gd name="connsiteY110" fmla="*/ 6662656 h 6858000"/>
              <a:gd name="connsiteX111" fmla="*/ 10685373 w 12192000"/>
              <a:gd name="connsiteY111" fmla="*/ 6629259 h 6858000"/>
              <a:gd name="connsiteX112" fmla="*/ 10847059 w 12192000"/>
              <a:gd name="connsiteY112" fmla="*/ 6629202 h 6858000"/>
              <a:gd name="connsiteX113" fmla="*/ 10798058 w 12192000"/>
              <a:gd name="connsiteY113" fmla="*/ 6679585 h 6858000"/>
              <a:gd name="connsiteX114" fmla="*/ 10847059 w 12192000"/>
              <a:gd name="connsiteY114" fmla="*/ 6731580 h 6858000"/>
              <a:gd name="connsiteX115" fmla="*/ 10896060 w 12192000"/>
              <a:gd name="connsiteY115" fmla="*/ 6679585 h 6858000"/>
              <a:gd name="connsiteX116" fmla="*/ 10847059 w 12192000"/>
              <a:gd name="connsiteY116" fmla="*/ 6629202 h 6858000"/>
              <a:gd name="connsiteX117" fmla="*/ 11190354 w 12192000"/>
              <a:gd name="connsiteY117" fmla="*/ 6629144 h 6858000"/>
              <a:gd name="connsiteX118" fmla="*/ 11157360 w 12192000"/>
              <a:gd name="connsiteY118" fmla="*/ 6638875 h 6858000"/>
              <a:gd name="connsiteX119" fmla="*/ 11157360 w 12192000"/>
              <a:gd name="connsiteY119" fmla="*/ 6646361 h 6858000"/>
              <a:gd name="connsiteX120" fmla="*/ 11185114 w 12192000"/>
              <a:gd name="connsiteY120" fmla="*/ 6642503 h 6858000"/>
              <a:gd name="connsiteX121" fmla="*/ 11206707 w 12192000"/>
              <a:gd name="connsiteY121" fmla="*/ 6661619 h 6858000"/>
              <a:gd name="connsiteX122" fmla="*/ 11206707 w 12192000"/>
              <a:gd name="connsiteY122" fmla="*/ 6669508 h 6858000"/>
              <a:gd name="connsiteX123" fmla="*/ 11204864 w 12192000"/>
              <a:gd name="connsiteY123" fmla="*/ 6669508 h 6858000"/>
              <a:gd name="connsiteX124" fmla="*/ 11146420 w 12192000"/>
              <a:gd name="connsiteY124" fmla="*/ 6705150 h 6858000"/>
              <a:gd name="connsiteX125" fmla="*/ 11174519 w 12192000"/>
              <a:gd name="connsiteY125" fmla="*/ 6731580 h 6858000"/>
              <a:gd name="connsiteX126" fmla="*/ 11174519 w 12192000"/>
              <a:gd name="connsiteY126" fmla="*/ 6731465 h 6858000"/>
              <a:gd name="connsiteX127" fmla="*/ 11204922 w 12192000"/>
              <a:gd name="connsiteY127" fmla="*/ 6714882 h 6858000"/>
              <a:gd name="connsiteX128" fmla="*/ 11208434 w 12192000"/>
              <a:gd name="connsiteY128" fmla="*/ 6710045 h 6858000"/>
              <a:gd name="connsiteX129" fmla="*/ 11208434 w 12192000"/>
              <a:gd name="connsiteY129" fmla="*/ 6728874 h 6858000"/>
              <a:gd name="connsiteX130" fmla="*/ 11228012 w 12192000"/>
              <a:gd name="connsiteY130" fmla="*/ 6728874 h 6858000"/>
              <a:gd name="connsiteX131" fmla="*/ 11228012 w 12192000"/>
              <a:gd name="connsiteY131" fmla="*/ 6658740 h 6858000"/>
              <a:gd name="connsiteX132" fmla="*/ 11190354 w 12192000"/>
              <a:gd name="connsiteY132" fmla="*/ 6629144 h 6858000"/>
              <a:gd name="connsiteX133" fmla="*/ 11893815 w 12192000"/>
              <a:gd name="connsiteY133" fmla="*/ 6627704 h 6858000"/>
              <a:gd name="connsiteX134" fmla="*/ 11856560 w 12192000"/>
              <a:gd name="connsiteY134" fmla="*/ 6642445 h 6858000"/>
              <a:gd name="connsiteX135" fmla="*/ 11842338 w 12192000"/>
              <a:gd name="connsiteY135" fmla="*/ 6680333 h 6858000"/>
              <a:gd name="connsiteX136" fmla="*/ 11857482 w 12192000"/>
              <a:gd name="connsiteY136" fmla="*/ 6717299 h 6858000"/>
              <a:gd name="connsiteX137" fmla="*/ 11896233 w 12192000"/>
              <a:gd name="connsiteY137" fmla="*/ 6731983 h 6858000"/>
              <a:gd name="connsiteX138" fmla="*/ 11921972 w 12192000"/>
              <a:gd name="connsiteY138" fmla="*/ 6726800 h 6858000"/>
              <a:gd name="connsiteX139" fmla="*/ 11939649 w 12192000"/>
              <a:gd name="connsiteY139" fmla="*/ 6712981 h 6858000"/>
              <a:gd name="connsiteX140" fmla="*/ 11939591 w 12192000"/>
              <a:gd name="connsiteY140" fmla="*/ 6712923 h 6858000"/>
              <a:gd name="connsiteX141" fmla="*/ 11940570 w 12192000"/>
              <a:gd name="connsiteY141" fmla="*/ 6709411 h 6858000"/>
              <a:gd name="connsiteX142" fmla="*/ 11938555 w 12192000"/>
              <a:gd name="connsiteY142" fmla="*/ 6706474 h 6858000"/>
              <a:gd name="connsiteX143" fmla="*/ 11921914 w 12192000"/>
              <a:gd name="connsiteY143" fmla="*/ 6695534 h 6858000"/>
              <a:gd name="connsiteX144" fmla="*/ 11917999 w 12192000"/>
              <a:gd name="connsiteY144" fmla="*/ 6694440 h 6858000"/>
              <a:gd name="connsiteX145" fmla="*/ 11914314 w 12192000"/>
              <a:gd name="connsiteY145" fmla="*/ 6696398 h 6858000"/>
              <a:gd name="connsiteX146" fmla="*/ 11906022 w 12192000"/>
              <a:gd name="connsiteY146" fmla="*/ 6702213 h 6858000"/>
              <a:gd name="connsiteX147" fmla="*/ 11896636 w 12192000"/>
              <a:gd name="connsiteY147" fmla="*/ 6704056 h 6858000"/>
              <a:gd name="connsiteX148" fmla="*/ 11883681 w 12192000"/>
              <a:gd name="connsiteY148" fmla="*/ 6700083 h 6858000"/>
              <a:gd name="connsiteX149" fmla="*/ 11876944 w 12192000"/>
              <a:gd name="connsiteY149" fmla="*/ 6689258 h 6858000"/>
              <a:gd name="connsiteX150" fmla="*/ 11938440 w 12192000"/>
              <a:gd name="connsiteY150" fmla="*/ 6689258 h 6858000"/>
              <a:gd name="connsiteX151" fmla="*/ 11942413 w 12192000"/>
              <a:gd name="connsiteY151" fmla="*/ 6687300 h 6858000"/>
              <a:gd name="connsiteX152" fmla="*/ 11943795 w 12192000"/>
              <a:gd name="connsiteY152" fmla="*/ 6682118 h 6858000"/>
              <a:gd name="connsiteX153" fmla="*/ 11943795 w 12192000"/>
              <a:gd name="connsiteY153" fmla="*/ 6676475 h 6858000"/>
              <a:gd name="connsiteX154" fmla="*/ 11929918 w 12192000"/>
              <a:gd name="connsiteY154" fmla="*/ 6641811 h 6858000"/>
              <a:gd name="connsiteX155" fmla="*/ 11893815 w 12192000"/>
              <a:gd name="connsiteY155" fmla="*/ 6627704 h 6858000"/>
              <a:gd name="connsiteX156" fmla="*/ 11656238 w 12192000"/>
              <a:gd name="connsiteY156" fmla="*/ 6627704 h 6858000"/>
              <a:gd name="connsiteX157" fmla="*/ 11620711 w 12192000"/>
              <a:gd name="connsiteY157" fmla="*/ 6642790 h 6858000"/>
              <a:gd name="connsiteX158" fmla="*/ 11606316 w 12192000"/>
              <a:gd name="connsiteY158" fmla="*/ 6679814 h 6858000"/>
              <a:gd name="connsiteX159" fmla="*/ 11620711 w 12192000"/>
              <a:gd name="connsiteY159" fmla="*/ 6716839 h 6858000"/>
              <a:gd name="connsiteX160" fmla="*/ 11656238 w 12192000"/>
              <a:gd name="connsiteY160" fmla="*/ 6731925 h 6858000"/>
              <a:gd name="connsiteX161" fmla="*/ 11669424 w 12192000"/>
              <a:gd name="connsiteY161" fmla="*/ 6729622 h 6858000"/>
              <a:gd name="connsiteX162" fmla="*/ 11680307 w 12192000"/>
              <a:gd name="connsiteY162" fmla="*/ 6722654 h 6858000"/>
              <a:gd name="connsiteX163" fmla="*/ 11680307 w 12192000"/>
              <a:gd name="connsiteY163" fmla="*/ 6724324 h 6858000"/>
              <a:gd name="connsiteX164" fmla="*/ 11681746 w 12192000"/>
              <a:gd name="connsiteY164" fmla="*/ 6727664 h 6858000"/>
              <a:gd name="connsiteX165" fmla="*/ 11685144 w 12192000"/>
              <a:gd name="connsiteY165" fmla="*/ 6729046 h 6858000"/>
              <a:gd name="connsiteX166" fmla="*/ 11710249 w 12192000"/>
              <a:gd name="connsiteY166" fmla="*/ 6729046 h 6858000"/>
              <a:gd name="connsiteX167" fmla="*/ 11713473 w 12192000"/>
              <a:gd name="connsiteY167" fmla="*/ 6727664 h 6858000"/>
              <a:gd name="connsiteX168" fmla="*/ 11714798 w 12192000"/>
              <a:gd name="connsiteY168" fmla="*/ 6724324 h 6858000"/>
              <a:gd name="connsiteX169" fmla="*/ 11714798 w 12192000"/>
              <a:gd name="connsiteY169" fmla="*/ 6635074 h 6858000"/>
              <a:gd name="connsiteX170" fmla="*/ 11713473 w 12192000"/>
              <a:gd name="connsiteY170" fmla="*/ 6631735 h 6858000"/>
              <a:gd name="connsiteX171" fmla="*/ 11710134 w 12192000"/>
              <a:gd name="connsiteY171" fmla="*/ 6630410 h 6858000"/>
              <a:gd name="connsiteX172" fmla="*/ 11684971 w 12192000"/>
              <a:gd name="connsiteY172" fmla="*/ 6630410 h 6858000"/>
              <a:gd name="connsiteX173" fmla="*/ 11681631 w 12192000"/>
              <a:gd name="connsiteY173" fmla="*/ 6631735 h 6858000"/>
              <a:gd name="connsiteX174" fmla="*/ 11680307 w 12192000"/>
              <a:gd name="connsiteY174" fmla="*/ 6635074 h 6858000"/>
              <a:gd name="connsiteX175" fmla="*/ 11680307 w 12192000"/>
              <a:gd name="connsiteY175" fmla="*/ 6636859 h 6858000"/>
              <a:gd name="connsiteX176" fmla="*/ 11669424 w 12192000"/>
              <a:gd name="connsiteY176" fmla="*/ 6630007 h 6858000"/>
              <a:gd name="connsiteX177" fmla="*/ 11656238 w 12192000"/>
              <a:gd name="connsiteY177" fmla="*/ 6627704 h 6858000"/>
              <a:gd name="connsiteX178" fmla="*/ 11442096 w 12192000"/>
              <a:gd name="connsiteY178" fmla="*/ 6627704 h 6858000"/>
              <a:gd name="connsiteX179" fmla="*/ 11425398 w 12192000"/>
              <a:gd name="connsiteY179" fmla="*/ 6631389 h 6858000"/>
              <a:gd name="connsiteX180" fmla="*/ 11413421 w 12192000"/>
              <a:gd name="connsiteY180" fmla="*/ 6642214 h 6858000"/>
              <a:gd name="connsiteX181" fmla="*/ 11413421 w 12192000"/>
              <a:gd name="connsiteY181" fmla="*/ 6635074 h 6858000"/>
              <a:gd name="connsiteX182" fmla="*/ 11412096 w 12192000"/>
              <a:gd name="connsiteY182" fmla="*/ 6631735 h 6858000"/>
              <a:gd name="connsiteX183" fmla="*/ 11408757 w 12192000"/>
              <a:gd name="connsiteY183" fmla="*/ 6630410 h 6858000"/>
              <a:gd name="connsiteX184" fmla="*/ 11383594 w 12192000"/>
              <a:gd name="connsiteY184" fmla="*/ 6630410 h 6858000"/>
              <a:gd name="connsiteX185" fmla="*/ 11380254 w 12192000"/>
              <a:gd name="connsiteY185" fmla="*/ 6631735 h 6858000"/>
              <a:gd name="connsiteX186" fmla="*/ 11378930 w 12192000"/>
              <a:gd name="connsiteY186" fmla="*/ 6635074 h 6858000"/>
              <a:gd name="connsiteX187" fmla="*/ 11378930 w 12192000"/>
              <a:gd name="connsiteY187" fmla="*/ 6724439 h 6858000"/>
              <a:gd name="connsiteX188" fmla="*/ 11380254 w 12192000"/>
              <a:gd name="connsiteY188" fmla="*/ 6727779 h 6858000"/>
              <a:gd name="connsiteX189" fmla="*/ 11383594 w 12192000"/>
              <a:gd name="connsiteY189" fmla="*/ 6729103 h 6858000"/>
              <a:gd name="connsiteX190" fmla="*/ 11408757 w 12192000"/>
              <a:gd name="connsiteY190" fmla="*/ 6729103 h 6858000"/>
              <a:gd name="connsiteX191" fmla="*/ 11412096 w 12192000"/>
              <a:gd name="connsiteY191" fmla="*/ 6727779 h 6858000"/>
              <a:gd name="connsiteX192" fmla="*/ 11413421 w 12192000"/>
              <a:gd name="connsiteY192" fmla="*/ 6724439 h 6858000"/>
              <a:gd name="connsiteX193" fmla="*/ 11413421 w 12192000"/>
              <a:gd name="connsiteY193" fmla="*/ 6673769 h 6858000"/>
              <a:gd name="connsiteX194" fmla="*/ 11417970 w 12192000"/>
              <a:gd name="connsiteY194" fmla="*/ 6661964 h 6858000"/>
              <a:gd name="connsiteX195" fmla="*/ 11429514 w 12192000"/>
              <a:gd name="connsiteY195" fmla="*/ 6657599 h 6858000"/>
              <a:gd name="connsiteX196" fmla="*/ 11440944 w 12192000"/>
              <a:gd name="connsiteY196" fmla="*/ 6661964 h 6858000"/>
              <a:gd name="connsiteX197" fmla="*/ 11445378 w 12192000"/>
              <a:gd name="connsiteY197" fmla="*/ 6673769 h 6858000"/>
              <a:gd name="connsiteX198" fmla="*/ 11445378 w 12192000"/>
              <a:gd name="connsiteY198" fmla="*/ 6724497 h 6858000"/>
              <a:gd name="connsiteX199" fmla="*/ 11446702 w 12192000"/>
              <a:gd name="connsiteY199" fmla="*/ 6727837 h 6858000"/>
              <a:gd name="connsiteX200" fmla="*/ 11450042 w 12192000"/>
              <a:gd name="connsiteY200" fmla="*/ 6729161 h 6858000"/>
              <a:gd name="connsiteX201" fmla="*/ 11475205 w 12192000"/>
              <a:gd name="connsiteY201" fmla="*/ 6729161 h 6858000"/>
              <a:gd name="connsiteX202" fmla="*/ 11478544 w 12192000"/>
              <a:gd name="connsiteY202" fmla="*/ 6727837 h 6858000"/>
              <a:gd name="connsiteX203" fmla="*/ 11479869 w 12192000"/>
              <a:gd name="connsiteY203" fmla="*/ 6724497 h 6858000"/>
              <a:gd name="connsiteX204" fmla="*/ 11479869 w 12192000"/>
              <a:gd name="connsiteY204" fmla="*/ 6670947 h 6858000"/>
              <a:gd name="connsiteX205" fmla="*/ 11470310 w 12192000"/>
              <a:gd name="connsiteY205" fmla="*/ 6638759 h 6858000"/>
              <a:gd name="connsiteX206" fmla="*/ 11442096 w 12192000"/>
              <a:gd name="connsiteY206" fmla="*/ 6627704 h 6858000"/>
              <a:gd name="connsiteX207" fmla="*/ 11319334 w 12192000"/>
              <a:gd name="connsiteY207" fmla="*/ 6627704 h 6858000"/>
              <a:gd name="connsiteX208" fmla="*/ 11282079 w 12192000"/>
              <a:gd name="connsiteY208" fmla="*/ 6642445 h 6858000"/>
              <a:gd name="connsiteX209" fmla="*/ 11267857 w 12192000"/>
              <a:gd name="connsiteY209" fmla="*/ 6680333 h 6858000"/>
              <a:gd name="connsiteX210" fmla="*/ 11283001 w 12192000"/>
              <a:gd name="connsiteY210" fmla="*/ 6717299 h 6858000"/>
              <a:gd name="connsiteX211" fmla="*/ 11321752 w 12192000"/>
              <a:gd name="connsiteY211" fmla="*/ 6731983 h 6858000"/>
              <a:gd name="connsiteX212" fmla="*/ 11347491 w 12192000"/>
              <a:gd name="connsiteY212" fmla="*/ 6726800 h 6858000"/>
              <a:gd name="connsiteX213" fmla="*/ 11365168 w 12192000"/>
              <a:gd name="connsiteY213" fmla="*/ 6712981 h 6858000"/>
              <a:gd name="connsiteX214" fmla="*/ 11365110 w 12192000"/>
              <a:gd name="connsiteY214" fmla="*/ 6712923 h 6858000"/>
              <a:gd name="connsiteX215" fmla="*/ 11366089 w 12192000"/>
              <a:gd name="connsiteY215" fmla="*/ 6709411 h 6858000"/>
              <a:gd name="connsiteX216" fmla="*/ 11364074 w 12192000"/>
              <a:gd name="connsiteY216" fmla="*/ 6706474 h 6858000"/>
              <a:gd name="connsiteX217" fmla="*/ 11347433 w 12192000"/>
              <a:gd name="connsiteY217" fmla="*/ 6695534 h 6858000"/>
              <a:gd name="connsiteX218" fmla="*/ 11343518 w 12192000"/>
              <a:gd name="connsiteY218" fmla="*/ 6694440 h 6858000"/>
              <a:gd name="connsiteX219" fmla="*/ 11339833 w 12192000"/>
              <a:gd name="connsiteY219" fmla="*/ 6696398 h 6858000"/>
              <a:gd name="connsiteX220" fmla="*/ 11331541 w 12192000"/>
              <a:gd name="connsiteY220" fmla="*/ 6702213 h 6858000"/>
              <a:gd name="connsiteX221" fmla="*/ 11322155 w 12192000"/>
              <a:gd name="connsiteY221" fmla="*/ 6704056 h 6858000"/>
              <a:gd name="connsiteX222" fmla="*/ 11309200 w 12192000"/>
              <a:gd name="connsiteY222" fmla="*/ 6700083 h 6858000"/>
              <a:gd name="connsiteX223" fmla="*/ 11302463 w 12192000"/>
              <a:gd name="connsiteY223" fmla="*/ 6689258 h 6858000"/>
              <a:gd name="connsiteX224" fmla="*/ 11363959 w 12192000"/>
              <a:gd name="connsiteY224" fmla="*/ 6689258 h 6858000"/>
              <a:gd name="connsiteX225" fmla="*/ 11367932 w 12192000"/>
              <a:gd name="connsiteY225" fmla="*/ 6687300 h 6858000"/>
              <a:gd name="connsiteX226" fmla="*/ 11369314 w 12192000"/>
              <a:gd name="connsiteY226" fmla="*/ 6682118 h 6858000"/>
              <a:gd name="connsiteX227" fmla="*/ 11369314 w 12192000"/>
              <a:gd name="connsiteY227" fmla="*/ 6676475 h 6858000"/>
              <a:gd name="connsiteX228" fmla="*/ 11355437 w 12192000"/>
              <a:gd name="connsiteY228" fmla="*/ 6641811 h 6858000"/>
              <a:gd name="connsiteX229" fmla="*/ 11319334 w 12192000"/>
              <a:gd name="connsiteY229" fmla="*/ 6627704 h 6858000"/>
              <a:gd name="connsiteX230" fmla="*/ 11772666 w 12192000"/>
              <a:gd name="connsiteY230" fmla="*/ 6627589 h 6858000"/>
              <a:gd name="connsiteX231" fmla="*/ 11738290 w 12192000"/>
              <a:gd name="connsiteY231" fmla="*/ 6642272 h 6858000"/>
              <a:gd name="connsiteX232" fmla="*/ 11724298 w 12192000"/>
              <a:gd name="connsiteY232" fmla="*/ 6679699 h 6858000"/>
              <a:gd name="connsiteX233" fmla="*/ 11738290 w 12192000"/>
              <a:gd name="connsiteY233" fmla="*/ 6717184 h 6858000"/>
              <a:gd name="connsiteX234" fmla="*/ 11772666 w 12192000"/>
              <a:gd name="connsiteY234" fmla="*/ 6731868 h 6858000"/>
              <a:gd name="connsiteX235" fmla="*/ 11787349 w 12192000"/>
              <a:gd name="connsiteY235" fmla="*/ 6729104 h 6858000"/>
              <a:gd name="connsiteX236" fmla="*/ 11798231 w 12192000"/>
              <a:gd name="connsiteY236" fmla="*/ 6721618 h 6858000"/>
              <a:gd name="connsiteX237" fmla="*/ 11798231 w 12192000"/>
              <a:gd name="connsiteY237" fmla="*/ 6725994 h 6858000"/>
              <a:gd name="connsiteX238" fmla="*/ 11792646 w 12192000"/>
              <a:gd name="connsiteY238" fmla="*/ 6741080 h 6858000"/>
              <a:gd name="connsiteX239" fmla="*/ 11776696 w 12192000"/>
              <a:gd name="connsiteY239" fmla="*/ 6746378 h 6858000"/>
              <a:gd name="connsiteX240" fmla="*/ 11765929 w 12192000"/>
              <a:gd name="connsiteY240" fmla="*/ 6744132 h 6858000"/>
              <a:gd name="connsiteX241" fmla="*/ 11755910 w 12192000"/>
              <a:gd name="connsiteY241" fmla="*/ 6737165 h 6858000"/>
              <a:gd name="connsiteX242" fmla="*/ 11752282 w 12192000"/>
              <a:gd name="connsiteY242" fmla="*/ 6735725 h 6858000"/>
              <a:gd name="connsiteX243" fmla="*/ 11748194 w 12192000"/>
              <a:gd name="connsiteY243" fmla="*/ 6737050 h 6858000"/>
              <a:gd name="connsiteX244" fmla="*/ 11730689 w 12192000"/>
              <a:gd name="connsiteY244" fmla="*/ 6748739 h 6858000"/>
              <a:gd name="connsiteX245" fmla="*/ 11727235 w 12192000"/>
              <a:gd name="connsiteY245" fmla="*/ 6753230 h 6858000"/>
              <a:gd name="connsiteX246" fmla="*/ 11728789 w 12192000"/>
              <a:gd name="connsiteY246" fmla="*/ 6758067 h 6858000"/>
              <a:gd name="connsiteX247" fmla="*/ 11748942 w 12192000"/>
              <a:gd name="connsiteY247" fmla="*/ 6771656 h 6858000"/>
              <a:gd name="connsiteX248" fmla="*/ 11776581 w 12192000"/>
              <a:gd name="connsiteY248" fmla="*/ 6776665 h 6858000"/>
              <a:gd name="connsiteX249" fmla="*/ 11817118 w 12192000"/>
              <a:gd name="connsiteY249" fmla="*/ 6763076 h 6858000"/>
              <a:gd name="connsiteX250" fmla="*/ 11832607 w 12192000"/>
              <a:gd name="connsiteY250" fmla="*/ 6726109 h 6858000"/>
              <a:gd name="connsiteX251" fmla="*/ 11832607 w 12192000"/>
              <a:gd name="connsiteY251" fmla="*/ 6634902 h 6858000"/>
              <a:gd name="connsiteX252" fmla="*/ 11831283 w 12192000"/>
              <a:gd name="connsiteY252" fmla="*/ 6631735 h 6858000"/>
              <a:gd name="connsiteX253" fmla="*/ 11828000 w 12192000"/>
              <a:gd name="connsiteY253" fmla="*/ 6630410 h 6858000"/>
              <a:gd name="connsiteX254" fmla="*/ 11803471 w 12192000"/>
              <a:gd name="connsiteY254" fmla="*/ 6630410 h 6858000"/>
              <a:gd name="connsiteX255" fmla="*/ 11800304 w 12192000"/>
              <a:gd name="connsiteY255" fmla="*/ 6631735 h 6858000"/>
              <a:gd name="connsiteX256" fmla="*/ 11798980 w 12192000"/>
              <a:gd name="connsiteY256" fmla="*/ 6634902 h 6858000"/>
              <a:gd name="connsiteX257" fmla="*/ 11798980 w 12192000"/>
              <a:gd name="connsiteY257" fmla="*/ 6637838 h 6858000"/>
              <a:gd name="connsiteX258" fmla="*/ 11788443 w 12192000"/>
              <a:gd name="connsiteY258" fmla="*/ 6630353 h 6858000"/>
              <a:gd name="connsiteX259" fmla="*/ 11772666 w 12192000"/>
              <a:gd name="connsiteY259" fmla="*/ 6627589 h 6858000"/>
              <a:gd name="connsiteX260" fmla="*/ 11536816 w 12192000"/>
              <a:gd name="connsiteY260" fmla="*/ 6627589 h 6858000"/>
              <a:gd name="connsiteX261" fmla="*/ 11502440 w 12192000"/>
              <a:gd name="connsiteY261" fmla="*/ 6642272 h 6858000"/>
              <a:gd name="connsiteX262" fmla="*/ 11488448 w 12192000"/>
              <a:gd name="connsiteY262" fmla="*/ 6679699 h 6858000"/>
              <a:gd name="connsiteX263" fmla="*/ 11502440 w 12192000"/>
              <a:gd name="connsiteY263" fmla="*/ 6717184 h 6858000"/>
              <a:gd name="connsiteX264" fmla="*/ 11536816 w 12192000"/>
              <a:gd name="connsiteY264" fmla="*/ 6731868 h 6858000"/>
              <a:gd name="connsiteX265" fmla="*/ 11551499 w 12192000"/>
              <a:gd name="connsiteY265" fmla="*/ 6729104 h 6858000"/>
              <a:gd name="connsiteX266" fmla="*/ 11562381 w 12192000"/>
              <a:gd name="connsiteY266" fmla="*/ 6721618 h 6858000"/>
              <a:gd name="connsiteX267" fmla="*/ 11562381 w 12192000"/>
              <a:gd name="connsiteY267" fmla="*/ 6725994 h 6858000"/>
              <a:gd name="connsiteX268" fmla="*/ 11556796 w 12192000"/>
              <a:gd name="connsiteY268" fmla="*/ 6741080 h 6858000"/>
              <a:gd name="connsiteX269" fmla="*/ 11540846 w 12192000"/>
              <a:gd name="connsiteY269" fmla="*/ 6746378 h 6858000"/>
              <a:gd name="connsiteX270" fmla="*/ 11530079 w 12192000"/>
              <a:gd name="connsiteY270" fmla="*/ 6744132 h 6858000"/>
              <a:gd name="connsiteX271" fmla="*/ 11520060 w 12192000"/>
              <a:gd name="connsiteY271" fmla="*/ 6737165 h 6858000"/>
              <a:gd name="connsiteX272" fmla="*/ 11516432 w 12192000"/>
              <a:gd name="connsiteY272" fmla="*/ 6735725 h 6858000"/>
              <a:gd name="connsiteX273" fmla="*/ 11512344 w 12192000"/>
              <a:gd name="connsiteY273" fmla="*/ 6737050 h 6858000"/>
              <a:gd name="connsiteX274" fmla="*/ 11494839 w 12192000"/>
              <a:gd name="connsiteY274" fmla="*/ 6748739 h 6858000"/>
              <a:gd name="connsiteX275" fmla="*/ 11491385 w 12192000"/>
              <a:gd name="connsiteY275" fmla="*/ 6753230 h 6858000"/>
              <a:gd name="connsiteX276" fmla="*/ 11492939 w 12192000"/>
              <a:gd name="connsiteY276" fmla="*/ 6758067 h 6858000"/>
              <a:gd name="connsiteX277" fmla="*/ 11513092 w 12192000"/>
              <a:gd name="connsiteY277" fmla="*/ 6771656 h 6858000"/>
              <a:gd name="connsiteX278" fmla="*/ 11540731 w 12192000"/>
              <a:gd name="connsiteY278" fmla="*/ 6776665 h 6858000"/>
              <a:gd name="connsiteX279" fmla="*/ 11581268 w 12192000"/>
              <a:gd name="connsiteY279" fmla="*/ 6763076 h 6858000"/>
              <a:gd name="connsiteX280" fmla="*/ 11596757 w 12192000"/>
              <a:gd name="connsiteY280" fmla="*/ 6726109 h 6858000"/>
              <a:gd name="connsiteX281" fmla="*/ 11596757 w 12192000"/>
              <a:gd name="connsiteY281" fmla="*/ 6634902 h 6858000"/>
              <a:gd name="connsiteX282" fmla="*/ 11595433 w 12192000"/>
              <a:gd name="connsiteY282" fmla="*/ 6631735 h 6858000"/>
              <a:gd name="connsiteX283" fmla="*/ 11592150 w 12192000"/>
              <a:gd name="connsiteY283" fmla="*/ 6630410 h 6858000"/>
              <a:gd name="connsiteX284" fmla="*/ 11567621 w 12192000"/>
              <a:gd name="connsiteY284" fmla="*/ 6630410 h 6858000"/>
              <a:gd name="connsiteX285" fmla="*/ 11564454 w 12192000"/>
              <a:gd name="connsiteY285" fmla="*/ 6631735 h 6858000"/>
              <a:gd name="connsiteX286" fmla="*/ 11563130 w 12192000"/>
              <a:gd name="connsiteY286" fmla="*/ 6634902 h 6858000"/>
              <a:gd name="connsiteX287" fmla="*/ 11563130 w 12192000"/>
              <a:gd name="connsiteY287" fmla="*/ 6637838 h 6858000"/>
              <a:gd name="connsiteX288" fmla="*/ 11552593 w 12192000"/>
              <a:gd name="connsiteY288" fmla="*/ 6630353 h 6858000"/>
              <a:gd name="connsiteX289" fmla="*/ 11536816 w 12192000"/>
              <a:gd name="connsiteY289" fmla="*/ 6627589 h 6858000"/>
              <a:gd name="connsiteX290" fmla="*/ 10594281 w 12192000"/>
              <a:gd name="connsiteY290" fmla="*/ 6595114 h 6858000"/>
              <a:gd name="connsiteX291" fmla="*/ 10582362 w 12192000"/>
              <a:gd name="connsiteY291" fmla="*/ 6607206 h 6858000"/>
              <a:gd name="connsiteX292" fmla="*/ 10594281 w 12192000"/>
              <a:gd name="connsiteY292" fmla="*/ 6619240 h 6858000"/>
              <a:gd name="connsiteX293" fmla="*/ 10594281 w 12192000"/>
              <a:gd name="connsiteY293" fmla="*/ 6619183 h 6858000"/>
              <a:gd name="connsiteX294" fmla="*/ 10606200 w 12192000"/>
              <a:gd name="connsiteY294" fmla="*/ 6607148 h 6858000"/>
              <a:gd name="connsiteX295" fmla="*/ 10594281 w 12192000"/>
              <a:gd name="connsiteY295" fmla="*/ 6595114 h 6858000"/>
              <a:gd name="connsiteX296" fmla="*/ 10771917 w 12192000"/>
              <a:gd name="connsiteY296" fmla="*/ 6594941 h 6858000"/>
              <a:gd name="connsiteX297" fmla="*/ 10741284 w 12192000"/>
              <a:gd name="connsiteY297" fmla="*/ 6630526 h 6858000"/>
              <a:gd name="connsiteX298" fmla="*/ 10741284 w 12192000"/>
              <a:gd name="connsiteY298" fmla="*/ 6632426 h 6858000"/>
              <a:gd name="connsiteX299" fmla="*/ 10729307 w 12192000"/>
              <a:gd name="connsiteY299" fmla="*/ 6632426 h 6858000"/>
              <a:gd name="connsiteX300" fmla="*/ 10729307 w 12192000"/>
              <a:gd name="connsiteY300" fmla="*/ 6646073 h 6858000"/>
              <a:gd name="connsiteX301" fmla="*/ 10741284 w 12192000"/>
              <a:gd name="connsiteY301" fmla="*/ 6646073 h 6858000"/>
              <a:gd name="connsiteX302" fmla="*/ 10741456 w 12192000"/>
              <a:gd name="connsiteY302" fmla="*/ 6728989 h 6858000"/>
              <a:gd name="connsiteX303" fmla="*/ 10763740 w 12192000"/>
              <a:gd name="connsiteY303" fmla="*/ 6728989 h 6858000"/>
              <a:gd name="connsiteX304" fmla="*/ 10763740 w 12192000"/>
              <a:gd name="connsiteY304" fmla="*/ 6646073 h 6858000"/>
              <a:gd name="connsiteX305" fmla="*/ 10790861 w 12192000"/>
              <a:gd name="connsiteY305" fmla="*/ 6646073 h 6858000"/>
              <a:gd name="connsiteX306" fmla="*/ 10790861 w 12192000"/>
              <a:gd name="connsiteY306" fmla="*/ 6632426 h 6858000"/>
              <a:gd name="connsiteX307" fmla="*/ 10763567 w 12192000"/>
              <a:gd name="connsiteY307" fmla="*/ 6632426 h 6858000"/>
              <a:gd name="connsiteX308" fmla="*/ 10763567 w 12192000"/>
              <a:gd name="connsiteY308" fmla="*/ 6630526 h 6858000"/>
              <a:gd name="connsiteX309" fmla="*/ 10782857 w 12192000"/>
              <a:gd name="connsiteY309" fmla="*/ 6607263 h 6858000"/>
              <a:gd name="connsiteX310" fmla="*/ 10790861 w 12192000"/>
              <a:gd name="connsiteY310" fmla="*/ 6607781 h 6858000"/>
              <a:gd name="connsiteX311" fmla="*/ 10790861 w 12192000"/>
              <a:gd name="connsiteY311" fmla="*/ 6599663 h 6858000"/>
              <a:gd name="connsiteX312" fmla="*/ 10771917 w 12192000"/>
              <a:gd name="connsiteY312" fmla="*/ 6594941 h 6858000"/>
              <a:gd name="connsiteX313" fmla="*/ 0 w 12192000"/>
              <a:gd name="connsiteY313" fmla="*/ 0 h 6858000"/>
              <a:gd name="connsiteX314" fmla="*/ 12192000 w 12192000"/>
              <a:gd name="connsiteY314" fmla="*/ 0 h 6858000"/>
              <a:gd name="connsiteX315" fmla="*/ 12192000 w 12192000"/>
              <a:gd name="connsiteY315" fmla="*/ 6858000 h 6858000"/>
              <a:gd name="connsiteX316" fmla="*/ 0 w 12192000"/>
              <a:gd name="connsiteY3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</a:cxnLst>
            <a:rect l="l" t="t" r="r" b="b"/>
            <a:pathLst>
              <a:path w="12192000" h="6858000">
                <a:moveTo>
                  <a:pt x="11206649" y="6679585"/>
                </a:moveTo>
                <a:lnTo>
                  <a:pt x="11206649" y="6695995"/>
                </a:lnTo>
                <a:cubicBezTo>
                  <a:pt x="11206649" y="6708317"/>
                  <a:pt x="11196342" y="6718682"/>
                  <a:pt x="11184078" y="6718682"/>
                </a:cubicBezTo>
                <a:cubicBezTo>
                  <a:pt x="11174462" y="6718682"/>
                  <a:pt x="11167725" y="6711599"/>
                  <a:pt x="11167725" y="6701408"/>
                </a:cubicBezTo>
                <a:cubicBezTo>
                  <a:pt x="11167725" y="6686840"/>
                  <a:pt x="11187590" y="6680621"/>
                  <a:pt x="11204634" y="6679700"/>
                </a:cubicBezTo>
                <a:close/>
                <a:moveTo>
                  <a:pt x="11778884" y="6659546"/>
                </a:moveTo>
                <a:cubicBezTo>
                  <a:pt x="11784412" y="6659546"/>
                  <a:pt x="11789134" y="6661504"/>
                  <a:pt x="11792992" y="6665477"/>
                </a:cubicBezTo>
                <a:cubicBezTo>
                  <a:pt x="11796792" y="6669393"/>
                  <a:pt x="11798750" y="6674172"/>
                  <a:pt x="11798750" y="6679815"/>
                </a:cubicBezTo>
                <a:cubicBezTo>
                  <a:pt x="11798750" y="6685400"/>
                  <a:pt x="11796849" y="6690179"/>
                  <a:pt x="11792992" y="6694152"/>
                </a:cubicBezTo>
                <a:cubicBezTo>
                  <a:pt x="11789134" y="6698125"/>
                  <a:pt x="11784412" y="6700083"/>
                  <a:pt x="11778884" y="6700083"/>
                </a:cubicBezTo>
                <a:cubicBezTo>
                  <a:pt x="11773357" y="6700083"/>
                  <a:pt x="11768635" y="6698125"/>
                  <a:pt x="11764719" y="6694152"/>
                </a:cubicBezTo>
                <a:cubicBezTo>
                  <a:pt x="11760862" y="6690237"/>
                  <a:pt x="11758904" y="6685400"/>
                  <a:pt x="11758904" y="6679815"/>
                </a:cubicBezTo>
                <a:cubicBezTo>
                  <a:pt x="11758904" y="6674229"/>
                  <a:pt x="11760804" y="6669450"/>
                  <a:pt x="11764719" y="6665477"/>
                </a:cubicBezTo>
                <a:cubicBezTo>
                  <a:pt x="11768577" y="6661504"/>
                  <a:pt x="11773357" y="6659546"/>
                  <a:pt x="11778884" y="6659546"/>
                </a:cubicBezTo>
                <a:close/>
                <a:moveTo>
                  <a:pt x="11543034" y="6659546"/>
                </a:moveTo>
                <a:cubicBezTo>
                  <a:pt x="11548562" y="6659546"/>
                  <a:pt x="11553284" y="6661504"/>
                  <a:pt x="11557142" y="6665477"/>
                </a:cubicBezTo>
                <a:cubicBezTo>
                  <a:pt x="11560942" y="6669393"/>
                  <a:pt x="11562900" y="6674172"/>
                  <a:pt x="11562900" y="6679815"/>
                </a:cubicBezTo>
                <a:cubicBezTo>
                  <a:pt x="11562900" y="6685400"/>
                  <a:pt x="11560999" y="6690179"/>
                  <a:pt x="11557142" y="6694152"/>
                </a:cubicBezTo>
                <a:cubicBezTo>
                  <a:pt x="11553284" y="6698125"/>
                  <a:pt x="11548562" y="6700083"/>
                  <a:pt x="11543034" y="6700083"/>
                </a:cubicBezTo>
                <a:cubicBezTo>
                  <a:pt x="11537507" y="6700083"/>
                  <a:pt x="11532785" y="6698125"/>
                  <a:pt x="11528870" y="6694152"/>
                </a:cubicBezTo>
                <a:cubicBezTo>
                  <a:pt x="11525012" y="6690237"/>
                  <a:pt x="11523054" y="6685400"/>
                  <a:pt x="11523054" y="6679815"/>
                </a:cubicBezTo>
                <a:cubicBezTo>
                  <a:pt x="11523054" y="6674229"/>
                  <a:pt x="11524954" y="6669450"/>
                  <a:pt x="11528870" y="6665477"/>
                </a:cubicBezTo>
                <a:cubicBezTo>
                  <a:pt x="11532727" y="6661504"/>
                  <a:pt x="11537507" y="6659546"/>
                  <a:pt x="11543034" y="6659546"/>
                </a:cubicBezTo>
                <a:close/>
                <a:moveTo>
                  <a:pt x="11660902" y="6659489"/>
                </a:moveTo>
                <a:cubicBezTo>
                  <a:pt x="11666430" y="6659489"/>
                  <a:pt x="11671152" y="6661446"/>
                  <a:pt x="11675010" y="6665419"/>
                </a:cubicBezTo>
                <a:cubicBezTo>
                  <a:pt x="11678867" y="6669335"/>
                  <a:pt x="11680825" y="6674172"/>
                  <a:pt x="11680825" y="6679757"/>
                </a:cubicBezTo>
                <a:cubicBezTo>
                  <a:pt x="11680825" y="6685342"/>
                  <a:pt x="11678867" y="6690121"/>
                  <a:pt x="11675010" y="6694094"/>
                </a:cubicBezTo>
                <a:cubicBezTo>
                  <a:pt x="11671152" y="6698068"/>
                  <a:pt x="11666430" y="6700025"/>
                  <a:pt x="11660902" y="6700025"/>
                </a:cubicBezTo>
                <a:cubicBezTo>
                  <a:pt x="11655375" y="6700025"/>
                  <a:pt x="11650653" y="6698068"/>
                  <a:pt x="11646795" y="6694094"/>
                </a:cubicBezTo>
                <a:cubicBezTo>
                  <a:pt x="11642937" y="6690179"/>
                  <a:pt x="11640979" y="6685400"/>
                  <a:pt x="11640979" y="6679757"/>
                </a:cubicBezTo>
                <a:cubicBezTo>
                  <a:pt x="11640979" y="6674172"/>
                  <a:pt x="11642937" y="6669392"/>
                  <a:pt x="11646795" y="6665419"/>
                </a:cubicBezTo>
                <a:cubicBezTo>
                  <a:pt x="11650653" y="6661446"/>
                  <a:pt x="11655375" y="6659489"/>
                  <a:pt x="11660902" y="6659489"/>
                </a:cubicBezTo>
                <a:close/>
                <a:moveTo>
                  <a:pt x="11429486" y="6657588"/>
                </a:moveTo>
                <a:lnTo>
                  <a:pt x="11429543" y="6657588"/>
                </a:lnTo>
                <a:lnTo>
                  <a:pt x="11429514" y="6657599"/>
                </a:lnTo>
                <a:close/>
                <a:moveTo>
                  <a:pt x="11894333" y="6654076"/>
                </a:moveTo>
                <a:cubicBezTo>
                  <a:pt x="11898364" y="6654076"/>
                  <a:pt x="11901876" y="6655285"/>
                  <a:pt x="11904870" y="6657704"/>
                </a:cubicBezTo>
                <a:cubicBezTo>
                  <a:pt x="11907865" y="6660064"/>
                  <a:pt x="11909707" y="6663231"/>
                  <a:pt x="11910398" y="6667032"/>
                </a:cubicBezTo>
                <a:lnTo>
                  <a:pt x="11877692" y="6667032"/>
                </a:lnTo>
                <a:cubicBezTo>
                  <a:pt x="11878614" y="6663231"/>
                  <a:pt x="11880629" y="6660122"/>
                  <a:pt x="11883738" y="6657704"/>
                </a:cubicBezTo>
                <a:cubicBezTo>
                  <a:pt x="11886848" y="6655285"/>
                  <a:pt x="11890302" y="6654076"/>
                  <a:pt x="11894333" y="6654076"/>
                </a:cubicBezTo>
                <a:close/>
                <a:moveTo>
                  <a:pt x="11319852" y="6654076"/>
                </a:moveTo>
                <a:cubicBezTo>
                  <a:pt x="11323883" y="6654076"/>
                  <a:pt x="11327395" y="6655343"/>
                  <a:pt x="11330389" y="6657704"/>
                </a:cubicBezTo>
                <a:cubicBezTo>
                  <a:pt x="11333384" y="6660064"/>
                  <a:pt x="11335226" y="6663231"/>
                  <a:pt x="11335917" y="6667032"/>
                </a:cubicBezTo>
                <a:lnTo>
                  <a:pt x="11303211" y="6667032"/>
                </a:lnTo>
                <a:cubicBezTo>
                  <a:pt x="11304133" y="6663231"/>
                  <a:pt x="11306148" y="6660122"/>
                  <a:pt x="11309257" y="6657704"/>
                </a:cubicBezTo>
                <a:cubicBezTo>
                  <a:pt x="11312367" y="6655285"/>
                  <a:pt x="11315822" y="6654076"/>
                  <a:pt x="11319852" y="6654076"/>
                </a:cubicBezTo>
                <a:close/>
                <a:moveTo>
                  <a:pt x="10847059" y="6643367"/>
                </a:moveTo>
                <a:cubicBezTo>
                  <a:pt x="10867212" y="6643367"/>
                  <a:pt x="10874352" y="6662311"/>
                  <a:pt x="10874352" y="6680046"/>
                </a:cubicBezTo>
                <a:cubicBezTo>
                  <a:pt x="10874352" y="6715918"/>
                  <a:pt x="10853450" y="6718682"/>
                  <a:pt x="10847059" y="6718682"/>
                </a:cubicBezTo>
                <a:cubicBezTo>
                  <a:pt x="10827136" y="6718682"/>
                  <a:pt x="10819996" y="6698759"/>
                  <a:pt x="10819996" y="6680046"/>
                </a:cubicBezTo>
                <a:cubicBezTo>
                  <a:pt x="10819996" y="6662311"/>
                  <a:pt x="10827079" y="6643367"/>
                  <a:pt x="10847059" y="6643367"/>
                </a:cubicBezTo>
                <a:close/>
                <a:moveTo>
                  <a:pt x="10912701" y="6632426"/>
                </a:moveTo>
                <a:lnTo>
                  <a:pt x="10912701" y="6728989"/>
                </a:lnTo>
                <a:lnTo>
                  <a:pt x="10912701" y="6729046"/>
                </a:lnTo>
                <a:lnTo>
                  <a:pt x="10934812" y="6729046"/>
                </a:lnTo>
                <a:lnTo>
                  <a:pt x="10934812" y="6656610"/>
                </a:lnTo>
                <a:lnTo>
                  <a:pt x="10935791" y="6656034"/>
                </a:lnTo>
                <a:cubicBezTo>
                  <a:pt x="10942816" y="6652003"/>
                  <a:pt x="10951050" y="6647800"/>
                  <a:pt x="10958996" y="6646994"/>
                </a:cubicBezTo>
                <a:cubicBezTo>
                  <a:pt x="10960090" y="6646821"/>
                  <a:pt x="10961357" y="6646821"/>
                  <a:pt x="10962681" y="6646821"/>
                </a:cubicBezTo>
                <a:cubicBezTo>
                  <a:pt x="10965157" y="6646821"/>
                  <a:pt x="10967518" y="6646994"/>
                  <a:pt x="10969130" y="6647167"/>
                </a:cubicBezTo>
                <a:lnTo>
                  <a:pt x="10969130" y="6632484"/>
                </a:lnTo>
                <a:cubicBezTo>
                  <a:pt x="10959226" y="6633002"/>
                  <a:pt x="10946443" y="6637723"/>
                  <a:pt x="10937864" y="6644000"/>
                </a:cubicBezTo>
                <a:lnTo>
                  <a:pt x="10934812" y="6646245"/>
                </a:lnTo>
                <a:lnTo>
                  <a:pt x="10934812" y="6632426"/>
                </a:lnTo>
                <a:close/>
                <a:moveTo>
                  <a:pt x="10583168" y="6632426"/>
                </a:moveTo>
                <a:lnTo>
                  <a:pt x="10583168" y="6728989"/>
                </a:lnTo>
                <a:lnTo>
                  <a:pt x="10605221" y="6728989"/>
                </a:lnTo>
                <a:lnTo>
                  <a:pt x="10605221" y="6632426"/>
                </a:lnTo>
                <a:close/>
                <a:moveTo>
                  <a:pt x="11041566" y="6629259"/>
                </a:moveTo>
                <a:cubicBezTo>
                  <a:pt x="11031720" y="6629259"/>
                  <a:pt x="11018649" y="6635650"/>
                  <a:pt x="11010760" y="6641984"/>
                </a:cubicBezTo>
                <a:lnTo>
                  <a:pt x="11007651" y="6644518"/>
                </a:lnTo>
                <a:lnTo>
                  <a:pt x="11007651" y="6632426"/>
                </a:lnTo>
                <a:lnTo>
                  <a:pt x="10985540" y="6632426"/>
                </a:lnTo>
                <a:lnTo>
                  <a:pt x="10985540" y="6728931"/>
                </a:lnTo>
                <a:lnTo>
                  <a:pt x="11007651" y="6728931"/>
                </a:lnTo>
                <a:lnTo>
                  <a:pt x="11007651" y="6653385"/>
                </a:lnTo>
                <a:lnTo>
                  <a:pt x="11008457" y="6652809"/>
                </a:lnTo>
                <a:cubicBezTo>
                  <a:pt x="11013697" y="6649182"/>
                  <a:pt x="11022334" y="6645497"/>
                  <a:pt x="11029819" y="6645497"/>
                </a:cubicBezTo>
                <a:cubicBezTo>
                  <a:pt x="11046575" y="6645497"/>
                  <a:pt x="11046575" y="6662195"/>
                  <a:pt x="11046575" y="6670199"/>
                </a:cubicBezTo>
                <a:lnTo>
                  <a:pt x="11046575" y="6728989"/>
                </a:lnTo>
                <a:lnTo>
                  <a:pt x="11068686" y="6728989"/>
                </a:lnTo>
                <a:lnTo>
                  <a:pt x="11068686" y="6662656"/>
                </a:lnTo>
                <a:cubicBezTo>
                  <a:pt x="11068686" y="6659604"/>
                  <a:pt x="11068456" y="6657070"/>
                  <a:pt x="11067938" y="6654882"/>
                </a:cubicBezTo>
                <a:lnTo>
                  <a:pt x="11067650" y="6653558"/>
                </a:lnTo>
                <a:lnTo>
                  <a:pt x="11068801" y="6652809"/>
                </a:lnTo>
                <a:cubicBezTo>
                  <a:pt x="11075941" y="6648145"/>
                  <a:pt x="11083715" y="6645497"/>
                  <a:pt x="11090106" y="6645497"/>
                </a:cubicBezTo>
                <a:cubicBezTo>
                  <a:pt x="11107611" y="6645497"/>
                  <a:pt x="11107611" y="6664095"/>
                  <a:pt x="11107611" y="6670199"/>
                </a:cubicBezTo>
                <a:lnTo>
                  <a:pt x="11107611" y="6728989"/>
                </a:lnTo>
                <a:lnTo>
                  <a:pt x="11107668" y="6728989"/>
                </a:lnTo>
                <a:lnTo>
                  <a:pt x="11129779" y="6728989"/>
                </a:lnTo>
                <a:lnTo>
                  <a:pt x="11129779" y="6662656"/>
                </a:lnTo>
                <a:cubicBezTo>
                  <a:pt x="11129779" y="6652637"/>
                  <a:pt x="11127073" y="6629259"/>
                  <a:pt x="11101680" y="6629259"/>
                </a:cubicBezTo>
                <a:cubicBezTo>
                  <a:pt x="11093446" y="6629259"/>
                  <a:pt x="11081699" y="6634326"/>
                  <a:pt x="11067650" y="6643884"/>
                </a:cubicBezTo>
                <a:lnTo>
                  <a:pt x="11065807" y="6645151"/>
                </a:lnTo>
                <a:lnTo>
                  <a:pt x="11064828" y="6643136"/>
                </a:lnTo>
                <a:cubicBezTo>
                  <a:pt x="11060280" y="6633923"/>
                  <a:pt x="11052506" y="6629259"/>
                  <a:pt x="11041566" y="6629259"/>
                </a:cubicBezTo>
                <a:close/>
                <a:moveTo>
                  <a:pt x="10685373" y="6629259"/>
                </a:moveTo>
                <a:cubicBezTo>
                  <a:pt x="10674606" y="6629259"/>
                  <a:pt x="10660613" y="6635881"/>
                  <a:pt x="10652207" y="6642042"/>
                </a:cubicBezTo>
                <a:lnTo>
                  <a:pt x="10649155" y="6644288"/>
                </a:lnTo>
                <a:lnTo>
                  <a:pt x="10649155" y="6632426"/>
                </a:lnTo>
                <a:lnTo>
                  <a:pt x="10627044" y="6632426"/>
                </a:lnTo>
                <a:lnTo>
                  <a:pt x="10627044" y="6728989"/>
                </a:lnTo>
                <a:lnTo>
                  <a:pt x="10649155" y="6728989"/>
                </a:lnTo>
                <a:lnTo>
                  <a:pt x="10649155" y="6653328"/>
                </a:lnTo>
                <a:lnTo>
                  <a:pt x="10650134" y="6652752"/>
                </a:lnTo>
                <a:cubicBezTo>
                  <a:pt x="10656410" y="6649124"/>
                  <a:pt x="10666544" y="6645497"/>
                  <a:pt x="10674893" y="6645497"/>
                </a:cubicBezTo>
                <a:cubicBezTo>
                  <a:pt x="10691419" y="6645497"/>
                  <a:pt x="10691419" y="6662195"/>
                  <a:pt x="10691419" y="6670199"/>
                </a:cubicBezTo>
                <a:lnTo>
                  <a:pt x="10691419" y="6728989"/>
                </a:lnTo>
                <a:lnTo>
                  <a:pt x="10713472" y="6728989"/>
                </a:lnTo>
                <a:lnTo>
                  <a:pt x="10713472" y="6662656"/>
                </a:lnTo>
                <a:cubicBezTo>
                  <a:pt x="10713472" y="6652637"/>
                  <a:pt x="10710766" y="6629259"/>
                  <a:pt x="10685373" y="6629259"/>
                </a:cubicBezTo>
                <a:close/>
                <a:moveTo>
                  <a:pt x="10847059" y="6629202"/>
                </a:moveTo>
                <a:cubicBezTo>
                  <a:pt x="10814987" y="6629202"/>
                  <a:pt x="10798058" y="6646534"/>
                  <a:pt x="10798058" y="6679585"/>
                </a:cubicBezTo>
                <a:cubicBezTo>
                  <a:pt x="10798058" y="6712636"/>
                  <a:pt x="10815908" y="6731580"/>
                  <a:pt x="10847059" y="6731580"/>
                </a:cubicBezTo>
                <a:cubicBezTo>
                  <a:pt x="10878671" y="6731580"/>
                  <a:pt x="10896060" y="6711600"/>
                  <a:pt x="10896060" y="6679585"/>
                </a:cubicBezTo>
                <a:cubicBezTo>
                  <a:pt x="10896060" y="6647570"/>
                  <a:pt x="10879131" y="6629202"/>
                  <a:pt x="10847059" y="6629202"/>
                </a:cubicBezTo>
                <a:close/>
                <a:moveTo>
                  <a:pt x="11190354" y="6629144"/>
                </a:moveTo>
                <a:cubicBezTo>
                  <a:pt x="11179241" y="6629144"/>
                  <a:pt x="11167840" y="6632484"/>
                  <a:pt x="11157360" y="6638875"/>
                </a:cubicBezTo>
                <a:lnTo>
                  <a:pt x="11157360" y="6646361"/>
                </a:lnTo>
                <a:cubicBezTo>
                  <a:pt x="11167898" y="6643194"/>
                  <a:pt x="11178147" y="6642503"/>
                  <a:pt x="11185114" y="6642503"/>
                </a:cubicBezTo>
                <a:cubicBezTo>
                  <a:pt x="11195824" y="6642503"/>
                  <a:pt x="11206707" y="6648434"/>
                  <a:pt x="11206707" y="6661619"/>
                </a:cubicBezTo>
                <a:lnTo>
                  <a:pt x="11206707" y="6669508"/>
                </a:lnTo>
                <a:lnTo>
                  <a:pt x="11204864" y="6669508"/>
                </a:lnTo>
                <a:cubicBezTo>
                  <a:pt x="11175959" y="6670717"/>
                  <a:pt x="11146420" y="6675842"/>
                  <a:pt x="11146420" y="6705150"/>
                </a:cubicBezTo>
                <a:cubicBezTo>
                  <a:pt x="11146420" y="6722482"/>
                  <a:pt x="11160527" y="6731580"/>
                  <a:pt x="11174519" y="6731580"/>
                </a:cubicBezTo>
                <a:lnTo>
                  <a:pt x="11174519" y="6731465"/>
                </a:lnTo>
                <a:cubicBezTo>
                  <a:pt x="11185402" y="6731465"/>
                  <a:pt x="11197897" y="6724613"/>
                  <a:pt x="11204922" y="6714882"/>
                </a:cubicBezTo>
                <a:lnTo>
                  <a:pt x="11208434" y="6710045"/>
                </a:lnTo>
                <a:lnTo>
                  <a:pt x="11208434" y="6728874"/>
                </a:lnTo>
                <a:lnTo>
                  <a:pt x="11228012" y="6728874"/>
                </a:lnTo>
                <a:lnTo>
                  <a:pt x="11228012" y="6658740"/>
                </a:lnTo>
                <a:cubicBezTo>
                  <a:pt x="11228012" y="6636917"/>
                  <a:pt x="11208549" y="6629144"/>
                  <a:pt x="11190354" y="6629144"/>
                </a:cubicBezTo>
                <a:close/>
                <a:moveTo>
                  <a:pt x="11893815" y="6627704"/>
                </a:moveTo>
                <a:cubicBezTo>
                  <a:pt x="11878441" y="6627704"/>
                  <a:pt x="11866061" y="6632656"/>
                  <a:pt x="11856560" y="6642445"/>
                </a:cubicBezTo>
                <a:cubicBezTo>
                  <a:pt x="11847060" y="6652291"/>
                  <a:pt x="11842338" y="6665477"/>
                  <a:pt x="11842338" y="6680333"/>
                </a:cubicBezTo>
                <a:cubicBezTo>
                  <a:pt x="11842338" y="6695188"/>
                  <a:pt x="11847405" y="6707511"/>
                  <a:pt x="11857482" y="6717299"/>
                </a:cubicBezTo>
                <a:cubicBezTo>
                  <a:pt x="11867558" y="6727088"/>
                  <a:pt x="11880514" y="6731983"/>
                  <a:pt x="11896233" y="6731983"/>
                </a:cubicBezTo>
                <a:cubicBezTo>
                  <a:pt x="11905561" y="6731983"/>
                  <a:pt x="11914141" y="6730255"/>
                  <a:pt x="11921972" y="6726800"/>
                </a:cubicBezTo>
                <a:cubicBezTo>
                  <a:pt x="11929803" y="6723345"/>
                  <a:pt x="11935676" y="6718739"/>
                  <a:pt x="11939649" y="6712981"/>
                </a:cubicBezTo>
                <a:lnTo>
                  <a:pt x="11939591" y="6712923"/>
                </a:lnTo>
                <a:cubicBezTo>
                  <a:pt x="11940398" y="6711829"/>
                  <a:pt x="11940743" y="6710620"/>
                  <a:pt x="11940570" y="6709411"/>
                </a:cubicBezTo>
                <a:cubicBezTo>
                  <a:pt x="11940398" y="6708202"/>
                  <a:pt x="11939707" y="6707223"/>
                  <a:pt x="11938555" y="6706474"/>
                </a:cubicBezTo>
                <a:lnTo>
                  <a:pt x="11921914" y="6695534"/>
                </a:lnTo>
                <a:cubicBezTo>
                  <a:pt x="11920590" y="6694670"/>
                  <a:pt x="11919265" y="6694325"/>
                  <a:pt x="11917999" y="6694440"/>
                </a:cubicBezTo>
                <a:cubicBezTo>
                  <a:pt x="11916732" y="6694555"/>
                  <a:pt x="11915465" y="6695246"/>
                  <a:pt x="11914314" y="6696398"/>
                </a:cubicBezTo>
                <a:cubicBezTo>
                  <a:pt x="11911665" y="6699046"/>
                  <a:pt x="11908901" y="6701004"/>
                  <a:pt x="11906022" y="6702213"/>
                </a:cubicBezTo>
                <a:cubicBezTo>
                  <a:pt x="11903143" y="6703423"/>
                  <a:pt x="11900034" y="6704056"/>
                  <a:pt x="11896636" y="6704056"/>
                </a:cubicBezTo>
                <a:cubicBezTo>
                  <a:pt x="11891569" y="6704056"/>
                  <a:pt x="11887251" y="6702732"/>
                  <a:pt x="11883681" y="6700083"/>
                </a:cubicBezTo>
                <a:cubicBezTo>
                  <a:pt x="11880111" y="6697434"/>
                  <a:pt x="11877865" y="6693807"/>
                  <a:pt x="11876944" y="6689258"/>
                </a:cubicBezTo>
                <a:lnTo>
                  <a:pt x="11938440" y="6689258"/>
                </a:lnTo>
                <a:cubicBezTo>
                  <a:pt x="11940167" y="6689258"/>
                  <a:pt x="11941492" y="6688567"/>
                  <a:pt x="11942413" y="6687300"/>
                </a:cubicBezTo>
                <a:cubicBezTo>
                  <a:pt x="11943334" y="6686033"/>
                  <a:pt x="11943795" y="6684306"/>
                  <a:pt x="11943795" y="6682118"/>
                </a:cubicBezTo>
                <a:lnTo>
                  <a:pt x="11943795" y="6676475"/>
                </a:lnTo>
                <a:cubicBezTo>
                  <a:pt x="11943795" y="6662771"/>
                  <a:pt x="11939188" y="6651197"/>
                  <a:pt x="11929918" y="6641811"/>
                </a:cubicBezTo>
                <a:cubicBezTo>
                  <a:pt x="11920647" y="6632426"/>
                  <a:pt x="11909189" y="6627704"/>
                  <a:pt x="11893815" y="6627704"/>
                </a:cubicBezTo>
                <a:close/>
                <a:moveTo>
                  <a:pt x="11656238" y="6627704"/>
                </a:moveTo>
                <a:cubicBezTo>
                  <a:pt x="11642131" y="6627704"/>
                  <a:pt x="11630327" y="6632714"/>
                  <a:pt x="11620711" y="6642790"/>
                </a:cubicBezTo>
                <a:cubicBezTo>
                  <a:pt x="11611095" y="6652809"/>
                  <a:pt x="11606316" y="6665189"/>
                  <a:pt x="11606316" y="6679814"/>
                </a:cubicBezTo>
                <a:cubicBezTo>
                  <a:pt x="11606316" y="6694440"/>
                  <a:pt x="11611095" y="6706762"/>
                  <a:pt x="11620711" y="6716839"/>
                </a:cubicBezTo>
                <a:cubicBezTo>
                  <a:pt x="11630327" y="6726915"/>
                  <a:pt x="11642189" y="6731925"/>
                  <a:pt x="11656238" y="6731925"/>
                </a:cubicBezTo>
                <a:cubicBezTo>
                  <a:pt x="11660960" y="6731925"/>
                  <a:pt x="11665394" y="6731176"/>
                  <a:pt x="11669424" y="6729622"/>
                </a:cubicBezTo>
                <a:cubicBezTo>
                  <a:pt x="11673455" y="6728067"/>
                  <a:pt x="11677082" y="6725764"/>
                  <a:pt x="11680307" y="6722654"/>
                </a:cubicBezTo>
                <a:lnTo>
                  <a:pt x="11680307" y="6724324"/>
                </a:lnTo>
                <a:cubicBezTo>
                  <a:pt x="11680307" y="6725649"/>
                  <a:pt x="11680768" y="6726743"/>
                  <a:pt x="11681746" y="6727664"/>
                </a:cubicBezTo>
                <a:cubicBezTo>
                  <a:pt x="11682725" y="6728585"/>
                  <a:pt x="11683819" y="6729046"/>
                  <a:pt x="11685144" y="6729046"/>
                </a:cubicBezTo>
                <a:lnTo>
                  <a:pt x="11710249" y="6729046"/>
                </a:lnTo>
                <a:cubicBezTo>
                  <a:pt x="11711516" y="6729046"/>
                  <a:pt x="11712552" y="6728585"/>
                  <a:pt x="11713473" y="6727664"/>
                </a:cubicBezTo>
                <a:cubicBezTo>
                  <a:pt x="11714337" y="6726743"/>
                  <a:pt x="11714798" y="6725649"/>
                  <a:pt x="11714798" y="6724324"/>
                </a:cubicBezTo>
                <a:lnTo>
                  <a:pt x="11714798" y="6635074"/>
                </a:lnTo>
                <a:cubicBezTo>
                  <a:pt x="11714798" y="6633692"/>
                  <a:pt x="11714337" y="6632598"/>
                  <a:pt x="11713473" y="6631735"/>
                </a:cubicBezTo>
                <a:cubicBezTo>
                  <a:pt x="11712610" y="6630871"/>
                  <a:pt x="11711516" y="6630410"/>
                  <a:pt x="11710134" y="6630410"/>
                </a:cubicBezTo>
                <a:lnTo>
                  <a:pt x="11684971" y="6630410"/>
                </a:lnTo>
                <a:cubicBezTo>
                  <a:pt x="11683589" y="6630410"/>
                  <a:pt x="11682553" y="6630871"/>
                  <a:pt x="11681631" y="6631735"/>
                </a:cubicBezTo>
                <a:cubicBezTo>
                  <a:pt x="11680710" y="6632598"/>
                  <a:pt x="11680307" y="6633692"/>
                  <a:pt x="11680307" y="6635074"/>
                </a:cubicBezTo>
                <a:lnTo>
                  <a:pt x="11680307" y="6636859"/>
                </a:lnTo>
                <a:cubicBezTo>
                  <a:pt x="11677082" y="6633865"/>
                  <a:pt x="11673455" y="6631562"/>
                  <a:pt x="11669424" y="6630007"/>
                </a:cubicBezTo>
                <a:cubicBezTo>
                  <a:pt x="11665394" y="6628453"/>
                  <a:pt x="11661017" y="6627704"/>
                  <a:pt x="11656238" y="6627704"/>
                </a:cubicBezTo>
                <a:close/>
                <a:moveTo>
                  <a:pt x="11442096" y="6627704"/>
                </a:moveTo>
                <a:cubicBezTo>
                  <a:pt x="11435820" y="6627704"/>
                  <a:pt x="11430234" y="6628913"/>
                  <a:pt x="11425398" y="6631389"/>
                </a:cubicBezTo>
                <a:cubicBezTo>
                  <a:pt x="11420561" y="6633865"/>
                  <a:pt x="11416588" y="6637435"/>
                  <a:pt x="11413421" y="6642214"/>
                </a:cubicBezTo>
                <a:lnTo>
                  <a:pt x="11413421" y="6635074"/>
                </a:lnTo>
                <a:cubicBezTo>
                  <a:pt x="11413421" y="6633692"/>
                  <a:pt x="11412960" y="6632598"/>
                  <a:pt x="11412096" y="6631735"/>
                </a:cubicBezTo>
                <a:cubicBezTo>
                  <a:pt x="11411233" y="6630871"/>
                  <a:pt x="11410139" y="6630410"/>
                  <a:pt x="11408757" y="6630410"/>
                </a:cubicBezTo>
                <a:lnTo>
                  <a:pt x="11383594" y="6630410"/>
                </a:lnTo>
                <a:cubicBezTo>
                  <a:pt x="11382212" y="6630410"/>
                  <a:pt x="11381118" y="6630871"/>
                  <a:pt x="11380254" y="6631735"/>
                </a:cubicBezTo>
                <a:cubicBezTo>
                  <a:pt x="11379391" y="6632598"/>
                  <a:pt x="11378930" y="6633692"/>
                  <a:pt x="11378930" y="6635074"/>
                </a:cubicBezTo>
                <a:lnTo>
                  <a:pt x="11378930" y="6724439"/>
                </a:lnTo>
                <a:cubicBezTo>
                  <a:pt x="11378930" y="6725821"/>
                  <a:pt x="11379391" y="6726915"/>
                  <a:pt x="11380254" y="6727779"/>
                </a:cubicBezTo>
                <a:cubicBezTo>
                  <a:pt x="11381118" y="6728700"/>
                  <a:pt x="11382212" y="6729103"/>
                  <a:pt x="11383594" y="6729103"/>
                </a:cubicBezTo>
                <a:lnTo>
                  <a:pt x="11408757" y="6729103"/>
                </a:lnTo>
                <a:cubicBezTo>
                  <a:pt x="11410139" y="6729103"/>
                  <a:pt x="11411233" y="6728643"/>
                  <a:pt x="11412096" y="6727779"/>
                </a:cubicBezTo>
                <a:cubicBezTo>
                  <a:pt x="11412960" y="6726915"/>
                  <a:pt x="11413421" y="6725821"/>
                  <a:pt x="11413421" y="6724439"/>
                </a:cubicBezTo>
                <a:lnTo>
                  <a:pt x="11413421" y="6673769"/>
                </a:lnTo>
                <a:cubicBezTo>
                  <a:pt x="11413421" y="6668817"/>
                  <a:pt x="11414918" y="6664901"/>
                  <a:pt x="11417970" y="6661964"/>
                </a:cubicBezTo>
                <a:lnTo>
                  <a:pt x="11429514" y="6657599"/>
                </a:lnTo>
                <a:lnTo>
                  <a:pt x="11440944" y="6661964"/>
                </a:lnTo>
                <a:cubicBezTo>
                  <a:pt x="11443881" y="6664901"/>
                  <a:pt x="11445378" y="6668817"/>
                  <a:pt x="11445378" y="6673769"/>
                </a:cubicBezTo>
                <a:lnTo>
                  <a:pt x="11445378" y="6724497"/>
                </a:lnTo>
                <a:cubicBezTo>
                  <a:pt x="11445378" y="6725879"/>
                  <a:pt x="11445839" y="6726973"/>
                  <a:pt x="11446702" y="6727837"/>
                </a:cubicBezTo>
                <a:cubicBezTo>
                  <a:pt x="11447566" y="6728758"/>
                  <a:pt x="11448660" y="6729161"/>
                  <a:pt x="11450042" y="6729161"/>
                </a:cubicBezTo>
                <a:lnTo>
                  <a:pt x="11475205" y="6729161"/>
                </a:lnTo>
                <a:cubicBezTo>
                  <a:pt x="11476587" y="6729161"/>
                  <a:pt x="11477681" y="6728700"/>
                  <a:pt x="11478544" y="6727837"/>
                </a:cubicBezTo>
                <a:cubicBezTo>
                  <a:pt x="11479408" y="6726973"/>
                  <a:pt x="11479869" y="6725879"/>
                  <a:pt x="11479869" y="6724497"/>
                </a:cubicBezTo>
                <a:lnTo>
                  <a:pt x="11479869" y="6670947"/>
                </a:lnTo>
                <a:cubicBezTo>
                  <a:pt x="11479869" y="6656840"/>
                  <a:pt x="11476702" y="6646130"/>
                  <a:pt x="11470310" y="6638759"/>
                </a:cubicBezTo>
                <a:cubicBezTo>
                  <a:pt x="11463919" y="6631389"/>
                  <a:pt x="11454476" y="6627704"/>
                  <a:pt x="11442096" y="6627704"/>
                </a:cubicBezTo>
                <a:close/>
                <a:moveTo>
                  <a:pt x="11319334" y="6627704"/>
                </a:moveTo>
                <a:cubicBezTo>
                  <a:pt x="11303960" y="6627704"/>
                  <a:pt x="11291580" y="6632598"/>
                  <a:pt x="11282079" y="6642445"/>
                </a:cubicBezTo>
                <a:cubicBezTo>
                  <a:pt x="11272579" y="6652291"/>
                  <a:pt x="11267857" y="6665477"/>
                  <a:pt x="11267857" y="6680333"/>
                </a:cubicBezTo>
                <a:cubicBezTo>
                  <a:pt x="11267857" y="6695188"/>
                  <a:pt x="11272924" y="6707511"/>
                  <a:pt x="11283001" y="6717299"/>
                </a:cubicBezTo>
                <a:cubicBezTo>
                  <a:pt x="11293077" y="6727088"/>
                  <a:pt x="11306033" y="6731983"/>
                  <a:pt x="11321752" y="6731983"/>
                </a:cubicBezTo>
                <a:cubicBezTo>
                  <a:pt x="11331080" y="6731983"/>
                  <a:pt x="11339660" y="6730255"/>
                  <a:pt x="11347491" y="6726800"/>
                </a:cubicBezTo>
                <a:cubicBezTo>
                  <a:pt x="11355322" y="6723345"/>
                  <a:pt x="11361195" y="6718739"/>
                  <a:pt x="11365168" y="6712981"/>
                </a:cubicBezTo>
                <a:lnTo>
                  <a:pt x="11365110" y="6712923"/>
                </a:lnTo>
                <a:cubicBezTo>
                  <a:pt x="11365917" y="6711829"/>
                  <a:pt x="11366262" y="6710620"/>
                  <a:pt x="11366089" y="6709411"/>
                </a:cubicBezTo>
                <a:cubicBezTo>
                  <a:pt x="11365917" y="6708202"/>
                  <a:pt x="11365226" y="6707223"/>
                  <a:pt x="11364074" y="6706474"/>
                </a:cubicBezTo>
                <a:lnTo>
                  <a:pt x="11347433" y="6695534"/>
                </a:lnTo>
                <a:cubicBezTo>
                  <a:pt x="11346109" y="6694670"/>
                  <a:pt x="11344785" y="6694325"/>
                  <a:pt x="11343518" y="6694440"/>
                </a:cubicBezTo>
                <a:cubicBezTo>
                  <a:pt x="11342251" y="6694555"/>
                  <a:pt x="11340984" y="6695246"/>
                  <a:pt x="11339833" y="6696398"/>
                </a:cubicBezTo>
                <a:cubicBezTo>
                  <a:pt x="11337184" y="6699046"/>
                  <a:pt x="11334420" y="6701004"/>
                  <a:pt x="11331541" y="6702213"/>
                </a:cubicBezTo>
                <a:cubicBezTo>
                  <a:pt x="11328662" y="6703423"/>
                  <a:pt x="11325553" y="6704056"/>
                  <a:pt x="11322155" y="6704056"/>
                </a:cubicBezTo>
                <a:cubicBezTo>
                  <a:pt x="11317088" y="6704056"/>
                  <a:pt x="11312770" y="6702732"/>
                  <a:pt x="11309200" y="6700083"/>
                </a:cubicBezTo>
                <a:cubicBezTo>
                  <a:pt x="11305630" y="6697434"/>
                  <a:pt x="11303384" y="6693807"/>
                  <a:pt x="11302463" y="6689258"/>
                </a:cubicBezTo>
                <a:lnTo>
                  <a:pt x="11363959" y="6689258"/>
                </a:lnTo>
                <a:cubicBezTo>
                  <a:pt x="11365686" y="6689258"/>
                  <a:pt x="11367011" y="6688567"/>
                  <a:pt x="11367932" y="6687300"/>
                </a:cubicBezTo>
                <a:cubicBezTo>
                  <a:pt x="11368853" y="6686033"/>
                  <a:pt x="11369314" y="6684306"/>
                  <a:pt x="11369314" y="6682118"/>
                </a:cubicBezTo>
                <a:lnTo>
                  <a:pt x="11369314" y="6676475"/>
                </a:lnTo>
                <a:cubicBezTo>
                  <a:pt x="11369314" y="6662771"/>
                  <a:pt x="11364707" y="6651197"/>
                  <a:pt x="11355437" y="6641811"/>
                </a:cubicBezTo>
                <a:cubicBezTo>
                  <a:pt x="11346166" y="6632426"/>
                  <a:pt x="11334708" y="6627704"/>
                  <a:pt x="11319334" y="6627704"/>
                </a:cubicBezTo>
                <a:close/>
                <a:moveTo>
                  <a:pt x="11772666" y="6627589"/>
                </a:moveTo>
                <a:cubicBezTo>
                  <a:pt x="11759077" y="6627589"/>
                  <a:pt x="11747618" y="6632483"/>
                  <a:pt x="11738290" y="6642272"/>
                </a:cubicBezTo>
                <a:cubicBezTo>
                  <a:pt x="11728962" y="6652003"/>
                  <a:pt x="11724298" y="6664498"/>
                  <a:pt x="11724298" y="6679699"/>
                </a:cubicBezTo>
                <a:cubicBezTo>
                  <a:pt x="11724298" y="6694901"/>
                  <a:pt x="11728962" y="6707396"/>
                  <a:pt x="11738290" y="6717184"/>
                </a:cubicBezTo>
                <a:cubicBezTo>
                  <a:pt x="11747618" y="6726973"/>
                  <a:pt x="11759077" y="6731868"/>
                  <a:pt x="11772666" y="6731868"/>
                </a:cubicBezTo>
                <a:cubicBezTo>
                  <a:pt x="11777905" y="6731868"/>
                  <a:pt x="11782800" y="6730946"/>
                  <a:pt x="11787349" y="6729104"/>
                </a:cubicBezTo>
                <a:cubicBezTo>
                  <a:pt x="11791897" y="6727261"/>
                  <a:pt x="11795525" y="6724785"/>
                  <a:pt x="11798231" y="6721618"/>
                </a:cubicBezTo>
                <a:lnTo>
                  <a:pt x="11798231" y="6725994"/>
                </a:lnTo>
                <a:cubicBezTo>
                  <a:pt x="11798231" y="6732558"/>
                  <a:pt x="11796389" y="6737568"/>
                  <a:pt x="11792646" y="6741080"/>
                </a:cubicBezTo>
                <a:cubicBezTo>
                  <a:pt x="11788961" y="6744593"/>
                  <a:pt x="11783606" y="6746378"/>
                  <a:pt x="11776696" y="6746378"/>
                </a:cubicBezTo>
                <a:cubicBezTo>
                  <a:pt x="11772896" y="6746378"/>
                  <a:pt x="11769326" y="6745629"/>
                  <a:pt x="11765929" y="6744132"/>
                </a:cubicBezTo>
                <a:cubicBezTo>
                  <a:pt x="11762531" y="6742635"/>
                  <a:pt x="11759192" y="6740332"/>
                  <a:pt x="11755910" y="6737165"/>
                </a:cubicBezTo>
                <a:cubicBezTo>
                  <a:pt x="11754816" y="6736244"/>
                  <a:pt x="11753664" y="6735725"/>
                  <a:pt x="11752282" y="6735725"/>
                </a:cubicBezTo>
                <a:cubicBezTo>
                  <a:pt x="11750900" y="6735668"/>
                  <a:pt x="11749576" y="6736128"/>
                  <a:pt x="11748194" y="6737050"/>
                </a:cubicBezTo>
                <a:lnTo>
                  <a:pt x="11730689" y="6748739"/>
                </a:lnTo>
                <a:cubicBezTo>
                  <a:pt x="11728674" y="6750005"/>
                  <a:pt x="11727522" y="6751503"/>
                  <a:pt x="11727235" y="6753230"/>
                </a:cubicBezTo>
                <a:cubicBezTo>
                  <a:pt x="11726889" y="6754900"/>
                  <a:pt x="11727407" y="6756512"/>
                  <a:pt x="11728789" y="6758067"/>
                </a:cubicBezTo>
                <a:cubicBezTo>
                  <a:pt x="11733684" y="6763767"/>
                  <a:pt x="11740363" y="6768316"/>
                  <a:pt x="11748942" y="6771656"/>
                </a:cubicBezTo>
                <a:cubicBezTo>
                  <a:pt x="11757464" y="6774995"/>
                  <a:pt x="11766677" y="6776665"/>
                  <a:pt x="11776581" y="6776665"/>
                </a:cubicBezTo>
                <a:cubicBezTo>
                  <a:pt x="11793279" y="6776665"/>
                  <a:pt x="11806811" y="6772174"/>
                  <a:pt x="11817118" y="6763076"/>
                </a:cubicBezTo>
                <a:cubicBezTo>
                  <a:pt x="11827425" y="6753978"/>
                  <a:pt x="11832607" y="6741656"/>
                  <a:pt x="11832607" y="6726109"/>
                </a:cubicBezTo>
                <a:lnTo>
                  <a:pt x="11832607" y="6634902"/>
                </a:lnTo>
                <a:cubicBezTo>
                  <a:pt x="11832607" y="6633693"/>
                  <a:pt x="11832204" y="6632656"/>
                  <a:pt x="11831283" y="6631735"/>
                </a:cubicBezTo>
                <a:cubicBezTo>
                  <a:pt x="11830419" y="6630871"/>
                  <a:pt x="11829325" y="6630410"/>
                  <a:pt x="11828000" y="6630410"/>
                </a:cubicBezTo>
                <a:lnTo>
                  <a:pt x="11803471" y="6630410"/>
                </a:lnTo>
                <a:cubicBezTo>
                  <a:pt x="11802262" y="6630410"/>
                  <a:pt x="11801225" y="6630814"/>
                  <a:pt x="11800304" y="6631735"/>
                </a:cubicBezTo>
                <a:cubicBezTo>
                  <a:pt x="11799440" y="6632599"/>
                  <a:pt x="11798980" y="6633693"/>
                  <a:pt x="11798980" y="6634902"/>
                </a:cubicBezTo>
                <a:lnTo>
                  <a:pt x="11798980" y="6637838"/>
                </a:lnTo>
                <a:cubicBezTo>
                  <a:pt x="11796619" y="6634729"/>
                  <a:pt x="11793107" y="6632195"/>
                  <a:pt x="11788443" y="6630353"/>
                </a:cubicBezTo>
                <a:cubicBezTo>
                  <a:pt x="11783779" y="6628510"/>
                  <a:pt x="11778539" y="6627589"/>
                  <a:pt x="11772666" y="6627589"/>
                </a:cubicBezTo>
                <a:close/>
                <a:moveTo>
                  <a:pt x="11536816" y="6627589"/>
                </a:moveTo>
                <a:cubicBezTo>
                  <a:pt x="11523227" y="6627589"/>
                  <a:pt x="11511768" y="6632483"/>
                  <a:pt x="11502440" y="6642272"/>
                </a:cubicBezTo>
                <a:cubicBezTo>
                  <a:pt x="11493112" y="6652003"/>
                  <a:pt x="11488448" y="6664498"/>
                  <a:pt x="11488448" y="6679699"/>
                </a:cubicBezTo>
                <a:cubicBezTo>
                  <a:pt x="11488448" y="6694901"/>
                  <a:pt x="11493112" y="6707396"/>
                  <a:pt x="11502440" y="6717184"/>
                </a:cubicBezTo>
                <a:cubicBezTo>
                  <a:pt x="11511768" y="6726973"/>
                  <a:pt x="11523227" y="6731868"/>
                  <a:pt x="11536816" y="6731868"/>
                </a:cubicBezTo>
                <a:cubicBezTo>
                  <a:pt x="11542055" y="6731868"/>
                  <a:pt x="11546950" y="6730946"/>
                  <a:pt x="11551499" y="6729104"/>
                </a:cubicBezTo>
                <a:cubicBezTo>
                  <a:pt x="11556048" y="6727261"/>
                  <a:pt x="11559675" y="6724785"/>
                  <a:pt x="11562381" y="6721618"/>
                </a:cubicBezTo>
                <a:lnTo>
                  <a:pt x="11562381" y="6725994"/>
                </a:lnTo>
                <a:cubicBezTo>
                  <a:pt x="11562381" y="6732558"/>
                  <a:pt x="11560539" y="6737568"/>
                  <a:pt x="11556796" y="6741080"/>
                </a:cubicBezTo>
                <a:cubicBezTo>
                  <a:pt x="11553111" y="6744593"/>
                  <a:pt x="11547756" y="6746378"/>
                  <a:pt x="11540846" y="6746378"/>
                </a:cubicBezTo>
                <a:cubicBezTo>
                  <a:pt x="11537046" y="6746378"/>
                  <a:pt x="11533476" y="6745629"/>
                  <a:pt x="11530079" y="6744132"/>
                </a:cubicBezTo>
                <a:cubicBezTo>
                  <a:pt x="11526681" y="6742635"/>
                  <a:pt x="11523342" y="6740332"/>
                  <a:pt x="11520060" y="6737165"/>
                </a:cubicBezTo>
                <a:cubicBezTo>
                  <a:pt x="11518966" y="6736244"/>
                  <a:pt x="11517814" y="6735725"/>
                  <a:pt x="11516432" y="6735725"/>
                </a:cubicBezTo>
                <a:cubicBezTo>
                  <a:pt x="11515050" y="6735668"/>
                  <a:pt x="11513726" y="6736128"/>
                  <a:pt x="11512344" y="6737050"/>
                </a:cubicBezTo>
                <a:lnTo>
                  <a:pt x="11494839" y="6748739"/>
                </a:lnTo>
                <a:cubicBezTo>
                  <a:pt x="11492824" y="6750005"/>
                  <a:pt x="11491672" y="6751503"/>
                  <a:pt x="11491385" y="6753230"/>
                </a:cubicBezTo>
                <a:cubicBezTo>
                  <a:pt x="11491039" y="6754900"/>
                  <a:pt x="11491557" y="6756512"/>
                  <a:pt x="11492939" y="6758067"/>
                </a:cubicBezTo>
                <a:cubicBezTo>
                  <a:pt x="11497834" y="6763767"/>
                  <a:pt x="11504513" y="6768316"/>
                  <a:pt x="11513092" y="6771656"/>
                </a:cubicBezTo>
                <a:cubicBezTo>
                  <a:pt x="11521614" y="6774995"/>
                  <a:pt x="11530827" y="6776665"/>
                  <a:pt x="11540731" y="6776665"/>
                </a:cubicBezTo>
                <a:cubicBezTo>
                  <a:pt x="11557429" y="6776665"/>
                  <a:pt x="11570961" y="6772174"/>
                  <a:pt x="11581268" y="6763076"/>
                </a:cubicBezTo>
                <a:cubicBezTo>
                  <a:pt x="11591575" y="6753978"/>
                  <a:pt x="11596757" y="6741656"/>
                  <a:pt x="11596757" y="6726109"/>
                </a:cubicBezTo>
                <a:lnTo>
                  <a:pt x="11596757" y="6634902"/>
                </a:lnTo>
                <a:cubicBezTo>
                  <a:pt x="11596757" y="6633693"/>
                  <a:pt x="11596354" y="6632656"/>
                  <a:pt x="11595433" y="6631735"/>
                </a:cubicBezTo>
                <a:cubicBezTo>
                  <a:pt x="11594569" y="6630871"/>
                  <a:pt x="11593475" y="6630410"/>
                  <a:pt x="11592150" y="6630410"/>
                </a:cubicBezTo>
                <a:lnTo>
                  <a:pt x="11567621" y="6630410"/>
                </a:lnTo>
                <a:cubicBezTo>
                  <a:pt x="11566412" y="6630410"/>
                  <a:pt x="11565376" y="6630814"/>
                  <a:pt x="11564454" y="6631735"/>
                </a:cubicBezTo>
                <a:cubicBezTo>
                  <a:pt x="11563591" y="6632599"/>
                  <a:pt x="11563130" y="6633693"/>
                  <a:pt x="11563130" y="6634902"/>
                </a:cubicBezTo>
                <a:lnTo>
                  <a:pt x="11563130" y="6637838"/>
                </a:lnTo>
                <a:cubicBezTo>
                  <a:pt x="11560769" y="6634729"/>
                  <a:pt x="11557257" y="6632195"/>
                  <a:pt x="11552593" y="6630353"/>
                </a:cubicBezTo>
                <a:cubicBezTo>
                  <a:pt x="11547929" y="6628510"/>
                  <a:pt x="11542689" y="6627589"/>
                  <a:pt x="11536816" y="6627589"/>
                </a:cubicBezTo>
                <a:close/>
                <a:moveTo>
                  <a:pt x="10594281" y="6595114"/>
                </a:moveTo>
                <a:cubicBezTo>
                  <a:pt x="10587717" y="6595114"/>
                  <a:pt x="10582362" y="6600584"/>
                  <a:pt x="10582362" y="6607206"/>
                </a:cubicBezTo>
                <a:cubicBezTo>
                  <a:pt x="10582362" y="6613828"/>
                  <a:pt x="10587717" y="6619240"/>
                  <a:pt x="10594281" y="6619240"/>
                </a:cubicBezTo>
                <a:lnTo>
                  <a:pt x="10594281" y="6619183"/>
                </a:lnTo>
                <a:cubicBezTo>
                  <a:pt x="10600845" y="6619183"/>
                  <a:pt x="10606200" y="6613770"/>
                  <a:pt x="10606200" y="6607148"/>
                </a:cubicBezTo>
                <a:cubicBezTo>
                  <a:pt x="10606200" y="6600527"/>
                  <a:pt x="10600845" y="6595114"/>
                  <a:pt x="10594281" y="6595114"/>
                </a:cubicBezTo>
                <a:close/>
                <a:moveTo>
                  <a:pt x="10771917" y="6594941"/>
                </a:moveTo>
                <a:cubicBezTo>
                  <a:pt x="10745257" y="6594941"/>
                  <a:pt x="10741284" y="6617225"/>
                  <a:pt x="10741284" y="6630526"/>
                </a:cubicBezTo>
                <a:lnTo>
                  <a:pt x="10741284" y="6632426"/>
                </a:lnTo>
                <a:lnTo>
                  <a:pt x="10729307" y="6632426"/>
                </a:lnTo>
                <a:lnTo>
                  <a:pt x="10729307" y="6646073"/>
                </a:lnTo>
                <a:lnTo>
                  <a:pt x="10741284" y="6646073"/>
                </a:lnTo>
                <a:lnTo>
                  <a:pt x="10741456" y="6728989"/>
                </a:lnTo>
                <a:lnTo>
                  <a:pt x="10763740" y="6728989"/>
                </a:lnTo>
                <a:lnTo>
                  <a:pt x="10763740" y="6646073"/>
                </a:lnTo>
                <a:lnTo>
                  <a:pt x="10790861" y="6646073"/>
                </a:lnTo>
                <a:lnTo>
                  <a:pt x="10790861" y="6632426"/>
                </a:lnTo>
                <a:lnTo>
                  <a:pt x="10763567" y="6632426"/>
                </a:lnTo>
                <a:lnTo>
                  <a:pt x="10763567" y="6630526"/>
                </a:lnTo>
                <a:cubicBezTo>
                  <a:pt x="10763567" y="6619010"/>
                  <a:pt x="10765871" y="6607263"/>
                  <a:pt x="10782857" y="6607263"/>
                </a:cubicBezTo>
                <a:cubicBezTo>
                  <a:pt x="10785333" y="6607263"/>
                  <a:pt x="10787982" y="6607436"/>
                  <a:pt x="10790861" y="6607781"/>
                </a:cubicBezTo>
                <a:lnTo>
                  <a:pt x="10790861" y="6599663"/>
                </a:lnTo>
                <a:cubicBezTo>
                  <a:pt x="10784527" y="6596553"/>
                  <a:pt x="10778135" y="6594941"/>
                  <a:pt x="10771917" y="659494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65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988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5E5A8-B04C-B842-B4B1-9588CD568D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4" y="344244"/>
            <a:ext cx="11210969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EA549-10FB-B8D1-FE45-148CE19C07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52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66C7834-ACD7-F066-78D0-7F03C4C71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4" y="344244"/>
            <a:ext cx="11210969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1E2BD1E-941D-CCF5-0DD9-28EFA84EB5C7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6853" y="1995046"/>
            <a:ext cx="2229300" cy="2932550"/>
          </a:xfrm>
          <a:prstGeom prst="rect">
            <a:avLst/>
          </a:prstGeom>
          <a:effectLst>
            <a:outerShdw blurRad="119830" dir="1740000" algn="tr" rotWithShape="0">
              <a:prstClr val="black">
                <a:alpha val="20000"/>
              </a:prstClr>
            </a:outerShdw>
          </a:effectLst>
        </p:spPr>
      </p:pic>
      <p:sp>
        <p:nvSpPr>
          <p:cNvPr id="18" name="Picture Placeholder 22">
            <a:extLst>
              <a:ext uri="{FF2B5EF4-FFF2-40B4-BE49-F238E27FC236}">
                <a16:creationId xmlns:a16="http://schemas.microsoft.com/office/drawing/2014/main" id="{1B560E60-5AAE-1C97-10D8-0E62CBEDB10A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5026427" y="2057034"/>
            <a:ext cx="2109747" cy="280019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9B9262A6-8F4D-C0D0-AA0E-136E8CDDD850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0672" y="1995046"/>
            <a:ext cx="2229300" cy="2932550"/>
          </a:xfrm>
          <a:prstGeom prst="rect">
            <a:avLst/>
          </a:prstGeom>
          <a:effectLst>
            <a:outerShdw blurRad="119830" dir="1740000" algn="tr" rotWithShape="0">
              <a:prstClr val="black">
                <a:alpha val="20000"/>
              </a:prstClr>
            </a:outerShdw>
          </a:effectLst>
        </p:spPr>
      </p:pic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D199A00C-DD68-0129-4FCD-50262CBD2588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1200246" y="2057034"/>
            <a:ext cx="2109747" cy="280019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23" name="Text Placeholder 95">
            <a:extLst>
              <a:ext uri="{FF2B5EF4-FFF2-40B4-BE49-F238E27FC236}">
                <a16:creationId xmlns:a16="http://schemas.microsoft.com/office/drawing/2014/main" id="{E906F080-6D8F-57F4-52CB-44B72755218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8472" y="5080756"/>
            <a:ext cx="3373294" cy="3856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24" name="Text Placeholder 97">
            <a:extLst>
              <a:ext uri="{FF2B5EF4-FFF2-40B4-BE49-F238E27FC236}">
                <a16:creationId xmlns:a16="http://schemas.microsoft.com/office/drawing/2014/main" id="{741F97EA-F02C-8EFB-DBF1-CB5C29AF30D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600458" y="5526415"/>
            <a:ext cx="1338675" cy="212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093FEE10-C671-A256-1F71-DBAF3EB38723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2432" y="1995046"/>
            <a:ext cx="2229300" cy="2932550"/>
          </a:xfrm>
          <a:prstGeom prst="rect">
            <a:avLst/>
          </a:prstGeom>
          <a:effectLst>
            <a:outerShdw blurRad="119830" dir="1740000" algn="tr" rotWithShape="0">
              <a:prstClr val="black">
                <a:alpha val="20000"/>
              </a:prstClr>
            </a:outerShdw>
          </a:effectLst>
        </p:spPr>
      </p:pic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16C59DBF-C5BD-B126-1078-11530B06017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8882006" y="2057034"/>
            <a:ext cx="2109747" cy="280019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2" name="Text Placeholder 95">
            <a:extLst>
              <a:ext uri="{FF2B5EF4-FFF2-40B4-BE49-F238E27FC236}">
                <a16:creationId xmlns:a16="http://schemas.microsoft.com/office/drawing/2014/main" id="{87293766-4605-B912-8779-9E5727D0C2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95497" y="5080756"/>
            <a:ext cx="3373294" cy="3856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3" name="Text Placeholder 97">
            <a:extLst>
              <a:ext uri="{FF2B5EF4-FFF2-40B4-BE49-F238E27FC236}">
                <a16:creationId xmlns:a16="http://schemas.microsoft.com/office/drawing/2014/main" id="{5E0B8290-42AE-6A5D-54F4-D740CF5C7D8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427483" y="5526415"/>
            <a:ext cx="1338675" cy="212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95">
            <a:extLst>
              <a:ext uri="{FF2B5EF4-FFF2-40B4-BE49-F238E27FC236}">
                <a16:creationId xmlns:a16="http://schemas.microsoft.com/office/drawing/2014/main" id="{B0E8F265-9C07-19FB-B288-FD5712BE493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22522" y="5080756"/>
            <a:ext cx="3373294" cy="3856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First Last</a:t>
            </a:r>
          </a:p>
        </p:txBody>
      </p:sp>
      <p:sp>
        <p:nvSpPr>
          <p:cNvPr id="5" name="Text Placeholder 97">
            <a:extLst>
              <a:ext uri="{FF2B5EF4-FFF2-40B4-BE49-F238E27FC236}">
                <a16:creationId xmlns:a16="http://schemas.microsoft.com/office/drawing/2014/main" id="{D3D31086-7F92-9C68-073E-D1BE2C3E58E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254508" y="5526415"/>
            <a:ext cx="1338675" cy="212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05972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155BA2A-6EC6-9A7B-A8A3-768E144E25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682" y="2141028"/>
            <a:ext cx="2913444" cy="2779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i="0" spc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Title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7F0961-8E75-8F7F-465E-AFDE5A2D5324}"/>
              </a:ext>
            </a:extLst>
          </p:cNvPr>
          <p:cNvSpPr txBox="1"/>
          <p:nvPr userDrawn="1"/>
        </p:nvSpPr>
        <p:spPr>
          <a:xfrm>
            <a:off x="544711" y="2573610"/>
            <a:ext cx="63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pc="-3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 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E6CA40-A5A8-EA1C-8959-7EAD8F592137}"/>
              </a:ext>
            </a:extLst>
          </p:cNvPr>
          <p:cNvSpPr txBox="1"/>
          <p:nvPr userDrawn="1"/>
        </p:nvSpPr>
        <p:spPr>
          <a:xfrm>
            <a:off x="543407" y="2940868"/>
            <a:ext cx="88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spc="-3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   :       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D94881-5987-C2F5-437A-1231D8BF8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0409" y="2563065"/>
            <a:ext cx="4056004" cy="3868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first.last@informa.com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FDB5543-7783-BF36-18BF-1195AB6DA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0409" y="2955115"/>
            <a:ext cx="4056002" cy="2779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(555) 555-5555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6AA4A6-0599-5DFD-623B-4DB7CCF22924}"/>
              </a:ext>
            </a:extLst>
          </p:cNvPr>
          <p:cNvSpPr txBox="1">
            <a:spLocks/>
          </p:cNvSpPr>
          <p:nvPr userDrawn="1"/>
        </p:nvSpPr>
        <p:spPr>
          <a:xfrm>
            <a:off x="490495" y="344244"/>
            <a:ext cx="3465280" cy="1075765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10" name="Text Placeholder 95">
            <a:extLst>
              <a:ext uri="{FF2B5EF4-FFF2-40B4-BE49-F238E27FC236}">
                <a16:creationId xmlns:a16="http://schemas.microsoft.com/office/drawing/2014/main" id="{35357349-B7DF-1F00-41EF-4CD81831494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44711" y="1760817"/>
            <a:ext cx="5592854" cy="38561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First Last</a:t>
            </a:r>
          </a:p>
        </p:txBody>
      </p:sp>
      <p:pic>
        <p:nvPicPr>
          <p:cNvPr id="11" name="Picture 10" descr="Informa Engage Logo Text&#10;">
            <a:extLst>
              <a:ext uri="{FF2B5EF4-FFF2-40B4-BE49-F238E27FC236}">
                <a16:creationId xmlns:a16="http://schemas.microsoft.com/office/drawing/2014/main" id="{8B6C5D6A-785C-B019-1E26-9DAA65073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4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6C5B4310-1FC8-18EE-9384-C8BCE85925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2248" y="0"/>
            <a:ext cx="8359752" cy="6858000"/>
          </a:xfrm>
          <a:prstGeom prst="rect">
            <a:avLst/>
          </a:prstGeom>
        </p:spPr>
      </p:pic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3E45568B-97C1-68A6-1B8D-06A6878E66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80114" y="1368032"/>
            <a:ext cx="8020595" cy="5489968"/>
          </a:xfrm>
          <a:custGeom>
            <a:avLst/>
            <a:gdLst>
              <a:gd name="connsiteX0" fmla="*/ 5485194 w 7998685"/>
              <a:gd name="connsiteY0" fmla="*/ 0 h 5489969"/>
              <a:gd name="connsiteX1" fmla="*/ 7998685 w 7998685"/>
              <a:gd name="connsiteY1" fmla="*/ 2515506 h 5489969"/>
              <a:gd name="connsiteX2" fmla="*/ 7998685 w 7998685"/>
              <a:gd name="connsiteY2" fmla="*/ 5489969 h 5489969"/>
              <a:gd name="connsiteX3" fmla="*/ 0 w 7998685"/>
              <a:gd name="connsiteY3" fmla="*/ 5489969 h 548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8685" h="5489969">
                <a:moveTo>
                  <a:pt x="5485194" y="0"/>
                </a:moveTo>
                <a:lnTo>
                  <a:pt x="7998685" y="2515506"/>
                </a:lnTo>
                <a:lnTo>
                  <a:pt x="7998685" y="5489969"/>
                </a:lnTo>
                <a:lnTo>
                  <a:pt x="0" y="5489969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endParaRPr lang="en-US" dirty="0"/>
          </a:p>
        </p:txBody>
      </p:sp>
      <p:pic>
        <p:nvPicPr>
          <p:cNvPr id="21" name="Picture 20" descr="Informa Engage Logo Left Aligned&#10;">
            <a:extLst>
              <a:ext uri="{FF2B5EF4-FFF2-40B4-BE49-F238E27FC236}">
                <a16:creationId xmlns:a16="http://schemas.microsoft.com/office/drawing/2014/main" id="{122875AA-5103-440F-ACA5-6263975E5B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3946" y="2289836"/>
            <a:ext cx="2576945" cy="655156"/>
          </a:xfrm>
          <a:prstGeom prst="rect">
            <a:avLst/>
          </a:prstGeom>
        </p:spPr>
      </p:pic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7F697CF8-12C6-EC74-E208-C67AF36F3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920" y="4120843"/>
            <a:ext cx="4533690" cy="53478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992A096A-43A9-107D-D754-C14F1CD7DE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919" y="3142099"/>
            <a:ext cx="5395081" cy="9681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3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65925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AF8B8E4-08C6-CA69-90EA-FF298CAF90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920" y="4120843"/>
            <a:ext cx="4533690" cy="53478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5B61202C-8F6D-33E7-7EF1-53123596F9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919" y="3142099"/>
            <a:ext cx="5395081" cy="9681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3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6AAB4DD-6379-B467-EB6E-083683BA9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6536" y="0"/>
            <a:ext cx="8359752" cy="6858000"/>
          </a:xfrm>
          <a:prstGeom prst="rect">
            <a:avLst/>
          </a:prstGeom>
        </p:spPr>
      </p:pic>
      <p:pic>
        <p:nvPicPr>
          <p:cNvPr id="3" name="Picture 2" descr="Informa Engage Logo Left Aligned&#10;">
            <a:extLst>
              <a:ext uri="{FF2B5EF4-FFF2-40B4-BE49-F238E27FC236}">
                <a16:creationId xmlns:a16="http://schemas.microsoft.com/office/drawing/2014/main" id="{7B8EB943-EF4A-B692-B93E-153D1B725B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946" y="2289836"/>
            <a:ext cx="2576945" cy="6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18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C3D5BDD-B9A6-5877-672A-2D262C32C5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1789698 w 6096001"/>
              <a:gd name="connsiteY1" fmla="*/ 0 h 6858000"/>
              <a:gd name="connsiteX2" fmla="*/ 3357334 w 6096001"/>
              <a:gd name="connsiteY2" fmla="*/ 1571097 h 6858000"/>
              <a:gd name="connsiteX3" fmla="*/ 4309944 w 6096001"/>
              <a:gd name="connsiteY3" fmla="*/ 616262 h 6858000"/>
              <a:gd name="connsiteX4" fmla="*/ 6096001 w 6096001"/>
              <a:gd name="connsiteY4" fmla="*/ 2406592 h 6858000"/>
              <a:gd name="connsiteX5" fmla="*/ 6096001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1789698" y="0"/>
                </a:lnTo>
                <a:lnTo>
                  <a:pt x="3357334" y="1571097"/>
                </a:lnTo>
                <a:lnTo>
                  <a:pt x="4309944" y="616262"/>
                </a:lnTo>
                <a:lnTo>
                  <a:pt x="6096001" y="2406592"/>
                </a:ln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66A1C1A-47EA-E482-8BFA-F8E3311444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5043" y="1"/>
            <a:ext cx="4321802" cy="24234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67148A-F646-BA89-B51B-C5550F007415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7363" y="0"/>
            <a:ext cx="0" cy="6858000"/>
          </a:xfrm>
          <a:prstGeom prst="line">
            <a:avLst/>
          </a:prstGeom>
          <a:ln w="698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171C9E30-79EF-EB91-21F2-8D0FD75A5E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920" y="5732473"/>
            <a:ext cx="4533690" cy="53478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4FC7C284-5E03-F733-04E9-8C87AF206C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920" y="4753729"/>
            <a:ext cx="4963712" cy="9681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3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3" name="Picture 2" descr="Informa Engage Logo Left Aligned&#10;">
            <a:extLst>
              <a:ext uri="{FF2B5EF4-FFF2-40B4-BE49-F238E27FC236}">
                <a16:creationId xmlns:a16="http://schemas.microsoft.com/office/drawing/2014/main" id="{8A4ADA53-57C3-624F-668B-B945AC643A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3946" y="3901466"/>
            <a:ext cx="2576945" cy="6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3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0619A16-46B0-CE72-7227-E1E7AC180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304466" cy="2974467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96448F5E-4A42-4EC3-52C4-4C461920E7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920" y="5732473"/>
            <a:ext cx="4533690" cy="53478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1133EA97-589D-28B1-9355-1D32C656FA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919" y="4753729"/>
            <a:ext cx="5395081" cy="9681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defRPr sz="3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2" name="Picture 1" descr="Informa Engage Logo Left Aligned&#10;">
            <a:extLst>
              <a:ext uri="{FF2B5EF4-FFF2-40B4-BE49-F238E27FC236}">
                <a16:creationId xmlns:a16="http://schemas.microsoft.com/office/drawing/2014/main" id="{A7993E77-5A94-63E0-4F78-293BE7AB40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946" y="3901466"/>
            <a:ext cx="2576945" cy="6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68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0A9DA-C9CC-F4E1-881B-35309B43D2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493" y="1543066"/>
            <a:ext cx="11210969" cy="18859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dolor sit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sed do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eiusmod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incididunt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labore et dolore magna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Ut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ad minim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veniam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nostrud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exercitation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ullamco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laboris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nisi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aliquip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ex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ea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consequat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29879E-D231-7175-4BDC-0BC8399D0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494" y="344244"/>
            <a:ext cx="11210969" cy="107576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 of Slide Here</a:t>
            </a:r>
          </a:p>
        </p:txBody>
      </p:sp>
    </p:spTree>
    <p:extLst>
      <p:ext uri="{BB962C8B-B14F-4D97-AF65-F5344CB8AC3E}">
        <p14:creationId xmlns:p14="http://schemas.microsoft.com/office/powerpoint/2010/main" val="330224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15.emf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F96BFB-3016-4988-DBA3-627997DF4A6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16351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417572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6" r:id="rId2"/>
    <p:sldLayoutId id="2147483721" r:id="rId3"/>
    <p:sldLayoutId id="2147483707" r:id="rId4"/>
    <p:sldLayoutId id="2147483702" r:id="rId5"/>
    <p:sldLayoutId id="2147483703" r:id="rId6"/>
    <p:sldLayoutId id="2147483649" r:id="rId7"/>
    <p:sldLayoutId id="214748365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40200E-A6F9-BDAE-8259-DFC1AF907F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A3A5012-CD91-95F4-454F-3B77413915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2249" y="-1"/>
            <a:ext cx="8359751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AE7E1-C23E-2095-2DBF-B8B12C42AAD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16351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18653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961E77-3E7F-43C0-E3E8-E01DA887C0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pic>
        <p:nvPicPr>
          <p:cNvPr id="29" name="Picture 28" descr="Informa Engage Logo Text&#10;">
            <a:extLst>
              <a:ext uri="{FF2B5EF4-FFF2-40B4-BE49-F238E27FC236}">
                <a16:creationId xmlns:a16="http://schemas.microsoft.com/office/drawing/2014/main" id="{4AE57F4F-F6C5-CF31-390E-0756BC03F7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9E13F4C-4277-A70F-782D-D2AEB67869C7}"/>
              </a:ext>
            </a:extLst>
          </p:cNvPr>
          <p:cNvPicPr>
            <a:picLocks/>
          </p:cNvPicPr>
          <p:nvPr userDrawn="1"/>
        </p:nvPicPr>
        <p:blipFill rotWithShape="1">
          <a:blip r:embed="rId5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2" r="13484"/>
          <a:stretch/>
        </p:blipFill>
        <p:spPr>
          <a:xfrm>
            <a:off x="0" y="6464808"/>
            <a:ext cx="12198096" cy="393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C2102B-0191-1EE8-D783-C79E9639D0F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16351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233686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BD9B8A-902E-717C-3FA5-80F0F0E916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79096" y="6599447"/>
            <a:ext cx="1358900" cy="17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1BD633-627D-21FE-EEFE-E53239DBC21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16351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342262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8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A78D3A-E668-96ED-2813-2D5EF30516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pic>
        <p:nvPicPr>
          <p:cNvPr id="2" name="Picture 1" descr="Informa Engage Logo Text&#10;">
            <a:extLst>
              <a:ext uri="{FF2B5EF4-FFF2-40B4-BE49-F238E27FC236}">
                <a16:creationId xmlns:a16="http://schemas.microsoft.com/office/drawing/2014/main" id="{64982080-5ACD-51AC-B91A-9227089041A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6C03F49-34F5-53EA-682C-10C6E55EFE48}"/>
              </a:ext>
            </a:extLst>
          </p:cNvPr>
          <p:cNvPicPr>
            <a:picLocks/>
          </p:cNvPicPr>
          <p:nvPr userDrawn="1"/>
        </p:nvPicPr>
        <p:blipFill rotWithShape="1">
          <a:blip r:embed="rId7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52" r="13484"/>
          <a:stretch/>
        </p:blipFill>
        <p:spPr>
          <a:xfrm>
            <a:off x="0" y="6464808"/>
            <a:ext cx="12198096" cy="393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98B094-F2FD-A986-EB2D-E243BC21525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16351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270489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04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A1CBFD-B515-0543-4F0C-64A69CE96994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F7F7F7"/>
          </a:solidFill>
          <a:ln>
            <a:noFill/>
          </a:ln>
          <a:effectLst>
            <a:outerShdw blurRad="95193" dist="38100" algn="l" rotWithShape="0">
              <a:prstClr val="black">
                <a:alpha val="19388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99E3D-62CA-1AC8-3575-E2298A5EFB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pic>
        <p:nvPicPr>
          <p:cNvPr id="8" name="Picture 7" descr="Informa Engage Logo Text&#10;">
            <a:extLst>
              <a:ext uri="{FF2B5EF4-FFF2-40B4-BE49-F238E27FC236}">
                <a16:creationId xmlns:a16="http://schemas.microsoft.com/office/drawing/2014/main" id="{8663FBDC-9E68-4418-8B9D-F991D6F05A7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26DAFA-9BE1-AFAD-61C3-A03E22ED010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16351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365064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CDF802-5964-1F92-9727-9ADA4B0576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pic>
        <p:nvPicPr>
          <p:cNvPr id="2" name="Picture 1" descr="Informa Engage Logo Text&#10;">
            <a:extLst>
              <a:ext uri="{FF2B5EF4-FFF2-40B4-BE49-F238E27FC236}">
                <a16:creationId xmlns:a16="http://schemas.microsoft.com/office/drawing/2014/main" id="{C21483CE-6A5A-4058-442D-34C67D81C0C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3153671-DBA3-9BE2-A075-848B21425F75}"/>
              </a:ext>
            </a:extLst>
          </p:cNvPr>
          <p:cNvPicPr>
            <a:picLocks/>
          </p:cNvPicPr>
          <p:nvPr userDrawn="1"/>
        </p:nvPicPr>
        <p:blipFill rotWithShape="1">
          <a:blip r:embed="rId7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52" r="13484"/>
          <a:stretch/>
        </p:blipFill>
        <p:spPr>
          <a:xfrm>
            <a:off x="0" y="6464808"/>
            <a:ext cx="12198096" cy="393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FF33B6-B72D-5097-80E6-169FF26A8738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16351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419070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forma Engage Logo Text&#10;">
            <a:extLst>
              <a:ext uri="{FF2B5EF4-FFF2-40B4-BE49-F238E27FC236}">
                <a16:creationId xmlns:a16="http://schemas.microsoft.com/office/drawing/2014/main" id="{8A6B0764-C920-75CE-07D4-CB41EC241F0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DD6EFD-1707-2900-B01F-EDA813F0716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16351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213547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5" r:id="rId2"/>
    <p:sldLayoutId id="2147483672" r:id="rId3"/>
    <p:sldLayoutId id="2147483696" r:id="rId4"/>
    <p:sldLayoutId id="2147483689" r:id="rId5"/>
    <p:sldLayoutId id="2147483697" r:id="rId6"/>
    <p:sldLayoutId id="2147483692" r:id="rId7"/>
    <p:sldLayoutId id="2147483698" r:id="rId8"/>
    <p:sldLayoutId id="2147483675" r:id="rId9"/>
    <p:sldLayoutId id="2147483708" r:id="rId10"/>
    <p:sldLayoutId id="2147483701" r:id="rId11"/>
    <p:sldLayoutId id="2147483709" r:id="rId12"/>
    <p:sldLayoutId id="2147483674" r:id="rId13"/>
    <p:sldLayoutId id="2147483710" r:id="rId14"/>
    <p:sldLayoutId id="2147483711" r:id="rId15"/>
    <p:sldLayoutId id="2147483713" r:id="rId16"/>
    <p:sldLayoutId id="2147483691" r:id="rId17"/>
    <p:sldLayoutId id="2147483714" r:id="rId18"/>
    <p:sldLayoutId id="2147483700" r:id="rId19"/>
    <p:sldLayoutId id="2147483715" r:id="rId20"/>
    <p:sldLayoutId id="2147483678" r:id="rId21"/>
    <p:sldLayoutId id="214748367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forma Engage Logo Text&#10;">
            <a:extLst>
              <a:ext uri="{FF2B5EF4-FFF2-40B4-BE49-F238E27FC236}">
                <a16:creationId xmlns:a16="http://schemas.microsoft.com/office/drawing/2014/main" id="{4660AAD9-4E5D-0EC0-2359-9BCF107D01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A8E0A7B-7C59-14FC-5AE8-A881F1F3D362}"/>
              </a:ext>
            </a:extLst>
          </p:cNvPr>
          <p:cNvPicPr>
            <a:picLocks/>
          </p:cNvPicPr>
          <p:nvPr userDrawn="1"/>
        </p:nvPicPr>
        <p:blipFill rotWithShape="1">
          <a:blip r:embed="rId5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2" r="13484"/>
          <a:stretch/>
        </p:blipFill>
        <p:spPr>
          <a:xfrm>
            <a:off x="0" y="6464808"/>
            <a:ext cx="12198096" cy="3931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5A4E9B-9247-B238-1FFB-2302B6FFEBF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16351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249448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0FC148-A806-5C28-DB11-49B7C012A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34439"/>
            <a:ext cx="347472" cy="1085929"/>
          </a:xfrm>
          <a:prstGeom prst="rect">
            <a:avLst/>
          </a:prstGeom>
        </p:spPr>
      </p:pic>
      <p:pic>
        <p:nvPicPr>
          <p:cNvPr id="3" name="Picture 2" descr="Informa Engage Logo Text&#10;">
            <a:extLst>
              <a:ext uri="{FF2B5EF4-FFF2-40B4-BE49-F238E27FC236}">
                <a16:creationId xmlns:a16="http://schemas.microsoft.com/office/drawing/2014/main" id="{B9BC1C65-034B-4342-5B24-FA3E07F6B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82362" y="6598865"/>
            <a:ext cx="1358900" cy="1778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A5006E7-AA52-EACA-4510-34E68E979D42}"/>
              </a:ext>
            </a:extLst>
          </p:cNvPr>
          <p:cNvPicPr>
            <a:picLocks/>
          </p:cNvPicPr>
          <p:nvPr userDrawn="1"/>
        </p:nvPicPr>
        <p:blipFill rotWithShape="1">
          <a:blip r:embed="rId5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2" r="13484"/>
          <a:stretch/>
        </p:blipFill>
        <p:spPr>
          <a:xfrm>
            <a:off x="0" y="6464808"/>
            <a:ext cx="12198096" cy="393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B7C50E-9AE2-0B2A-AA18-32ABB7EBCC0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16351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78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256623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building, snow, outdoor, skyline&#10;&#10;Description automatically generated">
            <a:extLst>
              <a:ext uri="{FF2B5EF4-FFF2-40B4-BE49-F238E27FC236}">
                <a16:creationId xmlns:a16="http://schemas.microsoft.com/office/drawing/2014/main" id="{885AC34C-482C-CFF4-6946-DD20BACEF7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2763" t="-57" r="2799" b="13253"/>
          <a:stretch/>
        </p:blipFill>
        <p:spPr>
          <a:xfrm>
            <a:off x="4180114" y="1368032"/>
            <a:ext cx="8020595" cy="548996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4B852-D26B-61F7-8BD7-C70AD4B9E2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0919" y="3169977"/>
            <a:ext cx="5395081" cy="968189"/>
          </a:xfrm>
        </p:spPr>
        <p:txBody>
          <a:bodyPr lIns="91440" tIns="45720" rIns="91440" bIns="45720" anchor="b" anchorCtr="0">
            <a:noAutofit/>
          </a:bodyPr>
          <a:lstStyle/>
          <a:p>
            <a:r>
              <a:rPr lang="en-US" dirty="0">
                <a:latin typeface="Poppins"/>
                <a:ea typeface="Open Sans"/>
                <a:cs typeface="Poppins"/>
              </a:rPr>
              <a:t>Program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002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F2D9FA-1F58-0AFA-3156-9459332B9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Management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A9A737A-CD10-F13D-EF7A-74F34CFC1FE6}"/>
              </a:ext>
            </a:extLst>
          </p:cNvPr>
          <p:cNvSpPr txBox="1">
            <a:spLocks/>
          </p:cNvSpPr>
          <p:nvPr/>
        </p:nvSpPr>
        <p:spPr>
          <a:xfrm>
            <a:off x="490492" y="1603723"/>
            <a:ext cx="11210969" cy="1206579"/>
          </a:xfrm>
          <a:prstGeom prst="rect">
            <a:avLst/>
          </a:prstGeom>
        </p:spPr>
        <p:txBody>
          <a:bodyPr lIns="91440" tIns="45720" rIns="91440" bIns="45720" numCol="1" spcCol="18288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Open Sans"/>
                <a:ea typeface="Open Sans"/>
                <a:cs typeface="Open Sans"/>
              </a:rPr>
              <a:t>From contract signed to final report delivered, Program Management is the glue that connects all the other elements that are needed for successful content marketing execution.</a:t>
            </a:r>
            <a:endParaRPr lang="en-US" sz="2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4C21FF-EDD0-B135-068C-6D06C980124B}"/>
              </a:ext>
            </a:extLst>
          </p:cNvPr>
          <p:cNvSpPr/>
          <p:nvPr/>
        </p:nvSpPr>
        <p:spPr>
          <a:xfrm>
            <a:off x="4421106" y="3100646"/>
            <a:ext cx="2629829" cy="1300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E8C6F-AA68-03E9-369D-CE249142C788}"/>
              </a:ext>
            </a:extLst>
          </p:cNvPr>
          <p:cNvSpPr txBox="1"/>
          <p:nvPr/>
        </p:nvSpPr>
        <p:spPr>
          <a:xfrm>
            <a:off x="5107839" y="3425890"/>
            <a:ext cx="16076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7F7F7"/>
                </a:solidFill>
                <a:cs typeface="Calibri"/>
              </a:rPr>
              <a:t>Program Management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533B25-C6C1-2196-9281-1A838F8E16FC}"/>
              </a:ext>
            </a:extLst>
          </p:cNvPr>
          <p:cNvSpPr/>
          <p:nvPr/>
        </p:nvSpPr>
        <p:spPr>
          <a:xfrm>
            <a:off x="1737869" y="3017873"/>
            <a:ext cx="1607634" cy="13009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D7628-7EA4-79C6-AFAC-C44F06055DE4}"/>
              </a:ext>
            </a:extLst>
          </p:cNvPr>
          <p:cNvSpPr txBox="1"/>
          <p:nvPr/>
        </p:nvSpPr>
        <p:spPr>
          <a:xfrm>
            <a:off x="2158337" y="3425890"/>
            <a:ext cx="16076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7F7F7"/>
                </a:solidFill>
                <a:cs typeface="Calibri"/>
              </a:rPr>
              <a:t>Sales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D10C59-3D86-9240-28C3-C90555F262C7}"/>
              </a:ext>
            </a:extLst>
          </p:cNvPr>
          <p:cNvSpPr/>
          <p:nvPr/>
        </p:nvSpPr>
        <p:spPr>
          <a:xfrm>
            <a:off x="1737869" y="4435936"/>
            <a:ext cx="1607634" cy="13009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1DC6F3-0760-7C58-F3EA-A6C6AF18A5D7}"/>
              </a:ext>
            </a:extLst>
          </p:cNvPr>
          <p:cNvSpPr txBox="1"/>
          <p:nvPr/>
        </p:nvSpPr>
        <p:spPr>
          <a:xfrm>
            <a:off x="1998065" y="4761180"/>
            <a:ext cx="16076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7F7F7"/>
                </a:solidFill>
                <a:cs typeface="Calibri"/>
              </a:rPr>
              <a:t>Editorial / Content</a:t>
            </a:r>
            <a:endParaRPr lang="en-US">
              <a:cs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ABCCF5A-F166-A824-0083-55B814AAC5A3}"/>
              </a:ext>
            </a:extLst>
          </p:cNvPr>
          <p:cNvSpPr/>
          <p:nvPr/>
        </p:nvSpPr>
        <p:spPr>
          <a:xfrm>
            <a:off x="3765971" y="4478338"/>
            <a:ext cx="1607634" cy="1300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39C115-7F4C-8A62-76AA-3D70480F4C49}"/>
              </a:ext>
            </a:extLst>
          </p:cNvPr>
          <p:cNvSpPr/>
          <p:nvPr/>
        </p:nvSpPr>
        <p:spPr>
          <a:xfrm>
            <a:off x="6051163" y="4499929"/>
            <a:ext cx="1607634" cy="1300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78EEE0-ADDB-2EE4-3788-DE2B0964C397}"/>
              </a:ext>
            </a:extLst>
          </p:cNvPr>
          <p:cNvSpPr txBox="1"/>
          <p:nvPr/>
        </p:nvSpPr>
        <p:spPr>
          <a:xfrm>
            <a:off x="6264896" y="4853051"/>
            <a:ext cx="16076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7F7F7"/>
                </a:solidFill>
                <a:cs typeface="Calibri"/>
              </a:rPr>
              <a:t>Campaign</a:t>
            </a:r>
          </a:p>
          <a:p>
            <a:r>
              <a:rPr lang="en-US" b="1" dirty="0">
                <a:solidFill>
                  <a:srgbClr val="F7F7F7"/>
                </a:solidFill>
                <a:cs typeface="Calibri"/>
              </a:rPr>
              <a:t>Marketing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155DBF-1FCB-B0E3-4DBC-15E7480EFAFB}"/>
              </a:ext>
            </a:extLst>
          </p:cNvPr>
          <p:cNvSpPr/>
          <p:nvPr/>
        </p:nvSpPr>
        <p:spPr>
          <a:xfrm>
            <a:off x="8032831" y="4539053"/>
            <a:ext cx="1607634" cy="1300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815E53-2D39-F676-8C8F-46E44476B8DD}"/>
              </a:ext>
            </a:extLst>
          </p:cNvPr>
          <p:cNvSpPr txBox="1"/>
          <p:nvPr/>
        </p:nvSpPr>
        <p:spPr>
          <a:xfrm>
            <a:off x="4128387" y="4942971"/>
            <a:ext cx="16076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7F7F7"/>
                </a:solidFill>
                <a:cs typeface="Calibri"/>
              </a:rPr>
              <a:t>Creative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562664-63AF-8611-F9C5-817D1E5211DE}"/>
              </a:ext>
            </a:extLst>
          </p:cNvPr>
          <p:cNvSpPr txBox="1"/>
          <p:nvPr/>
        </p:nvSpPr>
        <p:spPr>
          <a:xfrm>
            <a:off x="8320906" y="4864298"/>
            <a:ext cx="16076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7F7F7"/>
                </a:solidFill>
                <a:cs typeface="Calibri"/>
              </a:rPr>
              <a:t>Campaign Reporting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47C0A2-B79B-7159-06CD-9D41C1E8AAA9}"/>
              </a:ext>
            </a:extLst>
          </p:cNvPr>
          <p:cNvSpPr/>
          <p:nvPr/>
        </p:nvSpPr>
        <p:spPr>
          <a:xfrm>
            <a:off x="3354797" y="6118495"/>
            <a:ext cx="250902" cy="2509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69BCDE-8AB0-C086-3C7C-73367D07DC3E}"/>
              </a:ext>
            </a:extLst>
          </p:cNvPr>
          <p:cNvSpPr/>
          <p:nvPr/>
        </p:nvSpPr>
        <p:spPr>
          <a:xfrm>
            <a:off x="6676101" y="6118994"/>
            <a:ext cx="250902" cy="25090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ECDFDE-D22B-50E4-3A09-0DC964924D1F}"/>
              </a:ext>
            </a:extLst>
          </p:cNvPr>
          <p:cNvSpPr txBox="1"/>
          <p:nvPr/>
        </p:nvSpPr>
        <p:spPr>
          <a:xfrm>
            <a:off x="3681250" y="6059280"/>
            <a:ext cx="2286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In-Brand Resources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3FD846-3F4A-318C-D07D-BB8930A27CC0}"/>
              </a:ext>
            </a:extLst>
          </p:cNvPr>
          <p:cNvSpPr txBox="1"/>
          <p:nvPr/>
        </p:nvSpPr>
        <p:spPr>
          <a:xfrm>
            <a:off x="6927003" y="6059779"/>
            <a:ext cx="2286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Engage Resources</a:t>
            </a:r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28353A1-70C0-9279-FA51-3179DE809D71}"/>
              </a:ext>
            </a:extLst>
          </p:cNvPr>
          <p:cNvSpPr/>
          <p:nvPr/>
        </p:nvSpPr>
        <p:spPr>
          <a:xfrm>
            <a:off x="8070003" y="3100646"/>
            <a:ext cx="1607634" cy="13009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4819B8-51B2-3886-F3B2-BC85CEB96F7E}"/>
              </a:ext>
            </a:extLst>
          </p:cNvPr>
          <p:cNvSpPr txBox="1"/>
          <p:nvPr/>
        </p:nvSpPr>
        <p:spPr>
          <a:xfrm>
            <a:off x="8370041" y="3598859"/>
            <a:ext cx="16076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7F7F7"/>
                </a:solidFill>
                <a:cs typeface="Calibri"/>
              </a:rPr>
              <a:t>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90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roduce, natural foods, vegan nutrition, whole food&#10;&#10;Description automatically generated">
            <a:extLst>
              <a:ext uri="{FF2B5EF4-FFF2-40B4-BE49-F238E27FC236}">
                <a16:creationId xmlns:a16="http://schemas.microsoft.com/office/drawing/2014/main" id="{B31E827C-79B2-CF79-DB21-C3761D4D02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5000" r="500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38DEFCE-3ECF-41C3-F542-C0A0282C9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 anchorCtr="0"/>
          <a:lstStyle/>
          <a:p>
            <a:r>
              <a:rPr lang="en-US" dirty="0">
                <a:latin typeface="Poppins"/>
                <a:cs typeface="Poppins"/>
              </a:rPr>
              <a:t>Ingredients for Success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A93C7-4B68-2A60-61C0-C7DFCC9FFF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numCol="1" spcCol="182880" anchor="t"/>
          <a:lstStyle/>
          <a:p>
            <a:pPr marL="285750" indent="-285750">
              <a:buClr>
                <a:srgbClr val="00AAD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Teams grouped in 2-4 person pods, focused on serving individual Vertical Markets/Pillars</a:t>
            </a:r>
          </a:p>
          <a:p>
            <a:pPr marL="285750" indent="-285750">
              <a:buClr>
                <a:srgbClr val="00AAD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Template-based task and schedule management via Workfront</a:t>
            </a:r>
            <a:endParaRPr lang="en-US" dirty="0"/>
          </a:p>
          <a:p>
            <a:pPr marL="285750" indent="-285750">
              <a:buClr>
                <a:srgbClr val="00AAD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Gold-standard Delivery Guides for every Engage product outlining scope and steps</a:t>
            </a:r>
            <a:endParaRPr lang="en-US" dirty="0"/>
          </a:p>
          <a:p>
            <a:pPr marL="285750" indent="-285750">
              <a:buClr>
                <a:srgbClr val="00AAD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Regular check-ins via:</a:t>
            </a:r>
            <a:endParaRPr lang="en-US" dirty="0"/>
          </a:p>
          <a:p>
            <a:pPr marL="971550" lvl="1" indent="-285750">
              <a:buClr>
                <a:srgbClr val="00AADF"/>
              </a:buClr>
            </a:pPr>
            <a:r>
              <a:rPr lang="en-US" sz="1600" dirty="0">
                <a:latin typeface="Open Sans"/>
                <a:ea typeface="Open Sans"/>
                <a:cs typeface="Open Sans"/>
              </a:rPr>
              <a:t>Weekly Market-level status reports</a:t>
            </a:r>
            <a:endParaRPr lang="en-US" sz="1600" dirty="0"/>
          </a:p>
          <a:p>
            <a:pPr marL="971550" lvl="1" indent="-285750">
              <a:buClr>
                <a:srgbClr val="00AADF"/>
              </a:buClr>
            </a:pPr>
            <a:r>
              <a:rPr lang="en-US" sz="1600" dirty="0">
                <a:latin typeface="Open Sans"/>
                <a:ea typeface="Open Sans"/>
                <a:cs typeface="Open Sans"/>
              </a:rPr>
              <a:t>Weekly check-in calls</a:t>
            </a:r>
            <a:endParaRPr lang="en-US" sz="1600" dirty="0"/>
          </a:p>
          <a:p>
            <a:pPr marL="971550" lvl="1" indent="-285750">
              <a:buClr>
                <a:srgbClr val="00AADF"/>
              </a:buClr>
            </a:pPr>
            <a:r>
              <a:rPr lang="en-US" sz="1600" dirty="0">
                <a:latin typeface="Open Sans"/>
                <a:ea typeface="Open Sans"/>
                <a:cs typeface="Open Sans"/>
              </a:rPr>
              <a:t>Quarterly dashboards</a:t>
            </a:r>
            <a:endParaRPr lang="en-US" sz="1600" dirty="0"/>
          </a:p>
          <a:p>
            <a:pPr marL="285750" indent="-285750">
              <a:buFont typeface="Calibri" panose="020B0604020202020204" pitchFamily="34" charset="0"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56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581D42-550E-2489-B6CC-FF7F3EAFC8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Clr>
                <a:srgbClr val="00AAD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Practical job functions of a program manager include:</a:t>
            </a:r>
          </a:p>
          <a:p>
            <a:pPr marL="285750" indent="-285750">
              <a:buClr>
                <a:srgbClr val="00AAD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Post-sale client relationship management, synched with Sales</a:t>
            </a:r>
          </a:p>
          <a:p>
            <a:pPr marL="285750" indent="-285750">
              <a:buClr>
                <a:srgbClr val="00AAD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Manage client kickoff and status meetings on sold business</a:t>
            </a:r>
          </a:p>
          <a:p>
            <a:pPr marL="285750" indent="-285750">
              <a:buClr>
                <a:srgbClr val="00AAD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Manage all client communications</a:t>
            </a:r>
            <a:endParaRPr lang="en-US" dirty="0"/>
          </a:p>
          <a:p>
            <a:pPr marL="285750" indent="-285750">
              <a:buClr>
                <a:srgbClr val="00AADF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  <a:ea typeface="Open Sans"/>
                <a:cs typeface="Open Sans"/>
              </a:rPr>
              <a:t>Collect materials</a:t>
            </a:r>
          </a:p>
          <a:p>
            <a:pPr marL="285750" indent="-285750" algn="l" rtl="0" fontAlgn="base">
              <a:buClr>
                <a:srgbClr val="00AADF"/>
              </a:buClr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Facilitate review and revision stages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Clr>
                <a:srgbClr val="00AADF"/>
              </a:buClr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Oversee all stakeholders (Engage, in-Brand, Freelance, Vendor) to ensure programs are on time, on budget, and on scope</a:t>
            </a:r>
          </a:p>
          <a:p>
            <a:pPr marL="285750" indent="-285750" algn="l" rtl="0" fontAlgn="base">
              <a:buClr>
                <a:srgbClr val="00AAD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Senior management team available to guide and advise on business and program strategy.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14809-9FA8-E09F-C80A-E8C31B27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</p:txBody>
      </p:sp>
    </p:spTree>
    <p:extLst>
      <p:ext uri="{BB962C8B-B14F-4D97-AF65-F5344CB8AC3E}">
        <p14:creationId xmlns:p14="http://schemas.microsoft.com/office/powerpoint/2010/main" val="3349345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stack of blue cubes with icons on top of each other&#10;&#10;Description automatically generated with low confidence">
            <a:extLst>
              <a:ext uri="{FF2B5EF4-FFF2-40B4-BE49-F238E27FC236}">
                <a16:creationId xmlns:a16="http://schemas.microsoft.com/office/drawing/2014/main" id="{4A3EA891-F3F8-CB2E-AD3A-08EE97C70F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48813" r="11143"/>
          <a:stretch/>
        </p:blipFill>
        <p:spPr>
          <a:xfrm>
            <a:off x="1" y="0"/>
            <a:ext cx="4114800" cy="6857999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64A65A3-9662-8CDD-E830-3BEE848CC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 We Support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F18110-82C2-61DC-5D86-867FDA1593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7493" y="1551857"/>
            <a:ext cx="7179708" cy="4642114"/>
          </a:xfrm>
        </p:spPr>
        <p:txBody>
          <a:bodyPr/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Traditional Custom Content</a:t>
            </a:r>
          </a:p>
          <a:p>
            <a:pPr marL="971550" lvl="1" indent="-285750">
              <a:buClr>
                <a:schemeClr val="accent1"/>
              </a:buClr>
            </a:pPr>
            <a:r>
              <a:rPr lang="en-US" sz="1600" dirty="0"/>
              <a:t>White Papers</a:t>
            </a:r>
          </a:p>
          <a:p>
            <a:pPr marL="971550" lvl="1" indent="-285750">
              <a:buClr>
                <a:schemeClr val="accent1"/>
              </a:buClr>
            </a:pPr>
            <a:r>
              <a:rPr lang="en-US" sz="1600" dirty="0" err="1"/>
              <a:t>Ebooks</a:t>
            </a:r>
            <a:endParaRPr lang="en-US" sz="1600" dirty="0"/>
          </a:p>
          <a:p>
            <a:pPr marL="971550" lvl="1" indent="-285750">
              <a:buClr>
                <a:schemeClr val="accent1"/>
              </a:buClr>
            </a:pPr>
            <a:r>
              <a:rPr lang="en-US" sz="1600" dirty="0"/>
              <a:t>Infographics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Video and Web-Based Content Programs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Site and Channel Sponsorships (TAP, Content Channel)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Content Syndication / Lead Generation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Event Marketing Services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Research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Integrated Management of Large-Scale Programs that Traverse Engage Products and Delivery Teams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See the full product guide at: engage.informa.com/products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207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FC46E0-5DC8-44D0-11DA-2C3A87FF6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9" y="0"/>
            <a:ext cx="12163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0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DC9E0D-20D1-F9A1-A771-D1523E735D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682" y="2141028"/>
            <a:ext cx="3455900" cy="277902"/>
          </a:xfrm>
        </p:spPr>
        <p:txBody>
          <a:bodyPr/>
          <a:lstStyle/>
          <a:p>
            <a:r>
              <a:rPr lang="en-US" b="0" i="0" dirty="0"/>
              <a:t>VP. Program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79B0A-E338-6A52-4ADE-EED9AA890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brian.reinholz</a:t>
            </a:r>
            <a:r>
              <a:rPr lang="en-US" b="0" i="0" dirty="0"/>
              <a:t>@informa.com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C1087-D8E5-2785-73E5-B186447BD0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i="0" dirty="0"/>
              <a:t>(970) 301-5030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CFBCDB-8FB0-5278-A498-EC679B2B0A1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n-US" dirty="0"/>
              <a:t>Brian Reinholz</a:t>
            </a:r>
          </a:p>
        </p:txBody>
      </p:sp>
    </p:spTree>
    <p:extLst>
      <p:ext uri="{BB962C8B-B14F-4D97-AF65-F5344CB8AC3E}">
        <p14:creationId xmlns:p14="http://schemas.microsoft.com/office/powerpoint/2010/main" val="38105790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Informa Engage">
      <a:dk1>
        <a:srgbClr val="000000"/>
      </a:dk1>
      <a:lt1>
        <a:srgbClr val="FFFFFF"/>
      </a:lt1>
      <a:dk2>
        <a:srgbClr val="0C0C0C"/>
      </a:dk2>
      <a:lt2>
        <a:srgbClr val="D9DAE5"/>
      </a:lt2>
      <a:accent1>
        <a:srgbClr val="00AADE"/>
      </a:accent1>
      <a:accent2>
        <a:srgbClr val="52B687"/>
      </a:accent2>
      <a:accent3>
        <a:srgbClr val="575761"/>
      </a:accent3>
      <a:accent4>
        <a:srgbClr val="0095CC"/>
      </a:accent4>
      <a:accent5>
        <a:srgbClr val="178D61"/>
      </a:accent5>
      <a:accent6>
        <a:srgbClr val="949492"/>
      </a:accent6>
      <a:hlink>
        <a:srgbClr val="00AADE"/>
      </a:hlink>
      <a:folHlink>
        <a:srgbClr val="52B6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Ending">
  <a:themeElements>
    <a:clrScheme name="Informa Engage">
      <a:dk1>
        <a:srgbClr val="000000"/>
      </a:dk1>
      <a:lt1>
        <a:srgbClr val="FFFFFF"/>
      </a:lt1>
      <a:dk2>
        <a:srgbClr val="0C0C0C"/>
      </a:dk2>
      <a:lt2>
        <a:srgbClr val="D9DAE5"/>
      </a:lt2>
      <a:accent1>
        <a:srgbClr val="00AADE"/>
      </a:accent1>
      <a:accent2>
        <a:srgbClr val="52B687"/>
      </a:accent2>
      <a:accent3>
        <a:srgbClr val="575761"/>
      </a:accent3>
      <a:accent4>
        <a:srgbClr val="0095CC"/>
      </a:accent4>
      <a:accent5>
        <a:srgbClr val="178D61"/>
      </a:accent5>
      <a:accent6>
        <a:srgbClr val="949492"/>
      </a:accent6>
      <a:hlink>
        <a:srgbClr val="00AADE"/>
      </a:hlink>
      <a:folHlink>
        <a:srgbClr val="52B6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roduction">
  <a:themeElements>
    <a:clrScheme name="Informa Engage">
      <a:dk1>
        <a:srgbClr val="000000"/>
      </a:dk1>
      <a:lt1>
        <a:srgbClr val="FFFFFF"/>
      </a:lt1>
      <a:dk2>
        <a:srgbClr val="0C0C0C"/>
      </a:dk2>
      <a:lt2>
        <a:srgbClr val="D9DAE5"/>
      </a:lt2>
      <a:accent1>
        <a:srgbClr val="00AADE"/>
      </a:accent1>
      <a:accent2>
        <a:srgbClr val="52B687"/>
      </a:accent2>
      <a:accent3>
        <a:srgbClr val="575761"/>
      </a:accent3>
      <a:accent4>
        <a:srgbClr val="0095CC"/>
      </a:accent4>
      <a:accent5>
        <a:srgbClr val="178D61"/>
      </a:accent5>
      <a:accent6>
        <a:srgbClr val="949492"/>
      </a:accent6>
      <a:hlink>
        <a:srgbClr val="00AADE"/>
      </a:hlink>
      <a:folHlink>
        <a:srgbClr val="52B6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">
  <a:themeElements>
    <a:clrScheme name="Informa Engage">
      <a:dk1>
        <a:srgbClr val="000000"/>
      </a:dk1>
      <a:lt1>
        <a:srgbClr val="FFFFFF"/>
      </a:lt1>
      <a:dk2>
        <a:srgbClr val="0C0C0C"/>
      </a:dk2>
      <a:lt2>
        <a:srgbClr val="D9DAE5"/>
      </a:lt2>
      <a:accent1>
        <a:srgbClr val="00AADE"/>
      </a:accent1>
      <a:accent2>
        <a:srgbClr val="52B687"/>
      </a:accent2>
      <a:accent3>
        <a:srgbClr val="575761"/>
      </a:accent3>
      <a:accent4>
        <a:srgbClr val="0095CC"/>
      </a:accent4>
      <a:accent5>
        <a:srgbClr val="178D61"/>
      </a:accent5>
      <a:accent6>
        <a:srgbClr val="949492"/>
      </a:accent6>
      <a:hlink>
        <a:srgbClr val="00AADE"/>
      </a:hlink>
      <a:folHlink>
        <a:srgbClr val="52B6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vices">
  <a:themeElements>
    <a:clrScheme name="Informa Engage">
      <a:dk1>
        <a:srgbClr val="000000"/>
      </a:dk1>
      <a:lt1>
        <a:srgbClr val="FFFFFF"/>
      </a:lt1>
      <a:dk2>
        <a:srgbClr val="0C0C0C"/>
      </a:dk2>
      <a:lt2>
        <a:srgbClr val="D9DAE5"/>
      </a:lt2>
      <a:accent1>
        <a:srgbClr val="00AADE"/>
      </a:accent1>
      <a:accent2>
        <a:srgbClr val="52B687"/>
      </a:accent2>
      <a:accent3>
        <a:srgbClr val="575761"/>
      </a:accent3>
      <a:accent4>
        <a:srgbClr val="0095CC"/>
      </a:accent4>
      <a:accent5>
        <a:srgbClr val="178D61"/>
      </a:accent5>
      <a:accent6>
        <a:srgbClr val="949492"/>
      </a:accent6>
      <a:hlink>
        <a:srgbClr val="00AADE"/>
      </a:hlink>
      <a:folHlink>
        <a:srgbClr val="52B6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arts">
  <a:themeElements>
    <a:clrScheme name="Informa Engage">
      <a:dk1>
        <a:srgbClr val="000000"/>
      </a:dk1>
      <a:lt1>
        <a:srgbClr val="FFFFFF"/>
      </a:lt1>
      <a:dk2>
        <a:srgbClr val="0C0C0C"/>
      </a:dk2>
      <a:lt2>
        <a:srgbClr val="D9DAE5"/>
      </a:lt2>
      <a:accent1>
        <a:srgbClr val="00AADE"/>
      </a:accent1>
      <a:accent2>
        <a:srgbClr val="52B687"/>
      </a:accent2>
      <a:accent3>
        <a:srgbClr val="575761"/>
      </a:accent3>
      <a:accent4>
        <a:srgbClr val="0095CC"/>
      </a:accent4>
      <a:accent5>
        <a:srgbClr val="178D61"/>
      </a:accent5>
      <a:accent6>
        <a:srgbClr val="949492"/>
      </a:accent6>
      <a:hlink>
        <a:srgbClr val="00AADE"/>
      </a:hlink>
      <a:folHlink>
        <a:srgbClr val="52B6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xt Content">
  <a:themeElements>
    <a:clrScheme name="Informa Engage">
      <a:dk1>
        <a:srgbClr val="000000"/>
      </a:dk1>
      <a:lt1>
        <a:srgbClr val="FFFFFF"/>
      </a:lt1>
      <a:dk2>
        <a:srgbClr val="0C0C0C"/>
      </a:dk2>
      <a:lt2>
        <a:srgbClr val="D9DAE5"/>
      </a:lt2>
      <a:accent1>
        <a:srgbClr val="00AADE"/>
      </a:accent1>
      <a:accent2>
        <a:srgbClr val="52B687"/>
      </a:accent2>
      <a:accent3>
        <a:srgbClr val="575761"/>
      </a:accent3>
      <a:accent4>
        <a:srgbClr val="0095CC"/>
      </a:accent4>
      <a:accent5>
        <a:srgbClr val="178D61"/>
      </a:accent5>
      <a:accent6>
        <a:srgbClr val="949492"/>
      </a:accent6>
      <a:hlink>
        <a:srgbClr val="00AADE"/>
      </a:hlink>
      <a:folHlink>
        <a:srgbClr val="52B6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xt and Image Content">
  <a:themeElements>
    <a:clrScheme name="Informa Engage">
      <a:dk1>
        <a:srgbClr val="000000"/>
      </a:dk1>
      <a:lt1>
        <a:srgbClr val="FFFFFF"/>
      </a:lt1>
      <a:dk2>
        <a:srgbClr val="0C0C0C"/>
      </a:dk2>
      <a:lt2>
        <a:srgbClr val="D9DAE5"/>
      </a:lt2>
      <a:accent1>
        <a:srgbClr val="00AADE"/>
      </a:accent1>
      <a:accent2>
        <a:srgbClr val="52B687"/>
      </a:accent2>
      <a:accent3>
        <a:srgbClr val="575761"/>
      </a:accent3>
      <a:accent4>
        <a:srgbClr val="0095CC"/>
      </a:accent4>
      <a:accent5>
        <a:srgbClr val="178D61"/>
      </a:accent5>
      <a:accent6>
        <a:srgbClr val="949492"/>
      </a:accent6>
      <a:hlink>
        <a:srgbClr val="00AADE"/>
      </a:hlink>
      <a:folHlink>
        <a:srgbClr val="52B6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lank">
  <a:themeElements>
    <a:clrScheme name="Informa Engage">
      <a:dk1>
        <a:srgbClr val="000000"/>
      </a:dk1>
      <a:lt1>
        <a:srgbClr val="FFFFFF"/>
      </a:lt1>
      <a:dk2>
        <a:srgbClr val="0C0C0C"/>
      </a:dk2>
      <a:lt2>
        <a:srgbClr val="D9DAE5"/>
      </a:lt2>
      <a:accent1>
        <a:srgbClr val="00AADE"/>
      </a:accent1>
      <a:accent2>
        <a:srgbClr val="52B687"/>
      </a:accent2>
      <a:accent3>
        <a:srgbClr val="575761"/>
      </a:accent3>
      <a:accent4>
        <a:srgbClr val="0095CC"/>
      </a:accent4>
      <a:accent5>
        <a:srgbClr val="178D61"/>
      </a:accent5>
      <a:accent6>
        <a:srgbClr val="949492"/>
      </a:accent6>
      <a:hlink>
        <a:srgbClr val="00AADE"/>
      </a:hlink>
      <a:folHlink>
        <a:srgbClr val="52B6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rofiles">
  <a:themeElements>
    <a:clrScheme name="Informa Engage">
      <a:dk1>
        <a:srgbClr val="000000"/>
      </a:dk1>
      <a:lt1>
        <a:srgbClr val="FFFFFF"/>
      </a:lt1>
      <a:dk2>
        <a:srgbClr val="0C0C0C"/>
      </a:dk2>
      <a:lt2>
        <a:srgbClr val="D9DAE5"/>
      </a:lt2>
      <a:accent1>
        <a:srgbClr val="00AADE"/>
      </a:accent1>
      <a:accent2>
        <a:srgbClr val="52B687"/>
      </a:accent2>
      <a:accent3>
        <a:srgbClr val="575761"/>
      </a:accent3>
      <a:accent4>
        <a:srgbClr val="0095CC"/>
      </a:accent4>
      <a:accent5>
        <a:srgbClr val="178D61"/>
      </a:accent5>
      <a:accent6>
        <a:srgbClr val="949492"/>
      </a:accent6>
      <a:hlink>
        <a:srgbClr val="00AADE"/>
      </a:hlink>
      <a:folHlink>
        <a:srgbClr val="52B6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14DFA1171D4D448967A63CF2D518F7" ma:contentTypeVersion="19" ma:contentTypeDescription="Create a new document." ma:contentTypeScope="" ma:versionID="278dc18ad0b47ebd3a47807f0ae41485">
  <xsd:schema xmlns:xsd="http://www.w3.org/2001/XMLSchema" xmlns:xs="http://www.w3.org/2001/XMLSchema" xmlns:p="http://schemas.microsoft.com/office/2006/metadata/properties" xmlns:ns2="4b06b4a7-f12f-40fd-8b04-afe58d89f476" xmlns:ns3="68688849-7522-4b76-a96f-9bce81760586" targetNamespace="http://schemas.microsoft.com/office/2006/metadata/properties" ma:root="true" ma:fieldsID="e26fbf35596f944ae6ff3c59ed0114aa" ns2:_="" ns3:_="">
    <xsd:import namespace="4b06b4a7-f12f-40fd-8b04-afe58d89f476"/>
    <xsd:import namespace="68688849-7522-4b76-a96f-9bce81760586"/>
    <xsd:element name="properties">
      <xsd:complexType>
        <xsd:sequence>
          <xsd:element name="documentManagement">
            <xsd:complexType>
              <xsd:all>
                <xsd:element ref="ns2:Link" minOccurs="0"/>
                <xsd:element ref="ns2:MediaServiceMetadata" minOccurs="0"/>
                <xsd:element ref="ns2:MediaServiceFastMetadata" minOccurs="0"/>
                <xsd:element ref="ns2:Presentation_x0020_Info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Image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06b4a7-f12f-40fd-8b04-afe58d89f476" elementFormDefault="qualified">
    <xsd:import namespace="http://schemas.microsoft.com/office/2006/documentManagement/types"/>
    <xsd:import namespace="http://schemas.microsoft.com/office/infopath/2007/PartnerControls"/>
    <xsd:element name="Link" ma:index="2" nillable="true" ma:displayName="Link" ma:format="Hyperlink" ma:internalName="Link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Presentation_x0020_Info" ma:index="10" nillable="true" ma:displayName="Presentation Info" ma:hidden="true" ma:internalName="Presentation_x0020_Info" ma:readOnly="fals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19" nillable="true" ma:displayName="Image" ma:format="Thumbnail" ma:hidden="true" ma:internalName="Image" ma:readOnly="fals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dc0606b-8e5a-4aee-a68c-f4efcab0e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88849-7522-4b76-a96f-9bce8176058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2" nillable="true" ma:displayName="Taxonomy Catch All Column" ma:hidden="true" ma:list="{3fbeb24b-1749-4e01-a89d-5d81a399b180}" ma:internalName="TaxCatchAll" ma:showField="CatchAllData" ma:web="68688849-7522-4b76-a96f-9bce817605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 xmlns="4b06b4a7-f12f-40fd-8b04-afe58d89f476">
      <Url xsi:nil="true"/>
      <Description xsi:nil="true"/>
    </Link>
    <Presentation_x0020_Info xmlns="4b06b4a7-f12f-40fd-8b04-afe58d89f476" xsi:nil="true"/>
    <Image xmlns="4b06b4a7-f12f-40fd-8b04-afe58d89f476" xsi:nil="true"/>
    <lcf76f155ced4ddcb4097134ff3c332f xmlns="4b06b4a7-f12f-40fd-8b04-afe58d89f476">
      <Terms xmlns="http://schemas.microsoft.com/office/infopath/2007/PartnerControls"/>
    </lcf76f155ced4ddcb4097134ff3c332f>
    <TaxCatchAll xmlns="68688849-7522-4b76-a96f-9bce81760586" xsi:nil="true"/>
  </documentManagement>
</p:properties>
</file>

<file path=customXml/itemProps1.xml><?xml version="1.0" encoding="utf-8"?>
<ds:datastoreItem xmlns:ds="http://schemas.openxmlformats.org/officeDocument/2006/customXml" ds:itemID="{8C8D736C-0007-4617-A23A-7C643727BF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3393DF-F861-42F1-94C5-722D76385720}">
  <ds:schemaRefs>
    <ds:schemaRef ds:uri="4b06b4a7-f12f-40fd-8b04-afe58d89f476"/>
    <ds:schemaRef ds:uri="68688849-7522-4b76-a96f-9bce817605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617CA26-87D6-4052-91C4-9B7E468BD7C7}">
  <ds:schemaRefs>
    <ds:schemaRef ds:uri="4b06b4a7-f12f-40fd-8b04-afe58d89f476"/>
    <ds:schemaRef ds:uri="68688849-7522-4b76-a96f-9bce81760586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6381</TotalTime>
  <Words>253</Words>
  <Application>Microsoft Macintosh PowerPoint</Application>
  <PresentationFormat>Widescreen</PresentationFormat>
  <Paragraphs>50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Arial</vt:lpstr>
      <vt:lpstr>Calibri</vt:lpstr>
      <vt:lpstr>Open Sans</vt:lpstr>
      <vt:lpstr>Poppins</vt:lpstr>
      <vt:lpstr>Title</vt:lpstr>
      <vt:lpstr>Introduction</vt:lpstr>
      <vt:lpstr>Section Break</vt:lpstr>
      <vt:lpstr>Devices</vt:lpstr>
      <vt:lpstr>Charts</vt:lpstr>
      <vt:lpstr>Text Content</vt:lpstr>
      <vt:lpstr>Text and Image Content</vt:lpstr>
      <vt:lpstr>Blank</vt:lpstr>
      <vt:lpstr>Profiles</vt:lpstr>
      <vt:lpstr>Ending</vt:lpstr>
      <vt:lpstr>PowerPoint Presentation</vt:lpstr>
      <vt:lpstr>Program Management</vt:lpstr>
      <vt:lpstr>Ingredients for Success</vt:lpstr>
      <vt:lpstr>What We Do</vt:lpstr>
      <vt:lpstr>Products We Support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Schuster</dc:creator>
  <cp:lastModifiedBy>Whittington, Lauren Heath</cp:lastModifiedBy>
  <cp:revision>575</cp:revision>
  <dcterms:created xsi:type="dcterms:W3CDTF">2022-12-20T04:10:30Z</dcterms:created>
  <dcterms:modified xsi:type="dcterms:W3CDTF">2023-06-08T05:27:13Z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0x0101006814DFA1171D4D448967A63CF2D518F7</vt:lpwstr>
  </property>
  <property fmtid="{D5CDD505-2E9C-101B-9397-08002B2CF9AE}" pid="3" name="MSIP_Label_2bbab825-a111-45e4-86a1-18cee0005896_Enabled">
    <vt:lpwstr>true</vt:lpwstr>
  </property>
  <property fmtid="{D5CDD505-2E9C-101B-9397-08002B2CF9AE}" pid="4" name="MSIP_Label_2bbab825-a111-45e4-86a1-18cee0005896_SetDate">
    <vt:lpwstr>2023-01-27T14:43:10Z</vt:lpwstr>
  </property>
  <property fmtid="{D5CDD505-2E9C-101B-9397-08002B2CF9AE}" pid="5" name="MSIP_Label_2bbab825-a111-45e4-86a1-18cee0005896_Method">
    <vt:lpwstr>Standard</vt:lpwstr>
  </property>
  <property fmtid="{D5CDD505-2E9C-101B-9397-08002B2CF9AE}" pid="6" name="MSIP_Label_2bbab825-a111-45e4-86a1-18cee0005896_Name">
    <vt:lpwstr>2bbab825-a111-45e4-86a1-18cee0005896</vt:lpwstr>
  </property>
  <property fmtid="{D5CDD505-2E9C-101B-9397-08002B2CF9AE}" pid="7" name="MSIP_Label_2bbab825-a111-45e4-86a1-18cee0005896_SiteId">
    <vt:lpwstr>2567d566-604c-408a-8a60-55d0dc9d9d6b</vt:lpwstr>
  </property>
  <property fmtid="{D5CDD505-2E9C-101B-9397-08002B2CF9AE}" pid="8" name="MSIP_Label_2bbab825-a111-45e4-86a1-18cee0005896_ActionId">
    <vt:lpwstr>52d028cc-5b26-4bc9-9690-bad4ed545e92</vt:lpwstr>
  </property>
  <property fmtid="{D5CDD505-2E9C-101B-9397-08002B2CF9AE}" pid="9" name="MSIP_Label_2bbab825-a111-45e4-86a1-18cee0005896_ContentBits">
    <vt:lpwstr>2</vt:lpwstr>
  </property>
  <property fmtid="{D5CDD505-2E9C-101B-9397-08002B2CF9AE}" pid="10" name="ClassificationContentMarkingFooterLocations">
    <vt:lpwstr>Title:3\Introduction:5\Section Break:3\Devices:6\Charts:5\Text Content:6\Text and Image Content:4\Blank:4\Profiles:6\Ending:3</vt:lpwstr>
  </property>
  <property fmtid="{D5CDD505-2E9C-101B-9397-08002B2CF9AE}" pid="11" name="ClassificationContentMarkingFooterText">
    <vt:lpwstr>Information Classification: General</vt:lpwstr>
  </property>
  <property fmtid="{D5CDD505-2E9C-101B-9397-08002B2CF9AE}" pid="12" name="MediaServiceImageTags">
    <vt:lpwstr/>
  </property>
</Properties>
</file>