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7" r:id="rId5"/>
    <p:sldMasterId id="2147483658" r:id="rId6"/>
    <p:sldMasterId id="2147483662" r:id="rId7"/>
    <p:sldMasterId id="2147483722" r:id="rId8"/>
    <p:sldMasterId id="2147483665" r:id="rId9"/>
    <p:sldMasterId id="2147483668" r:id="rId10"/>
    <p:sldMasterId id="2147483671" r:id="rId11"/>
    <p:sldMasterId id="2147483676" r:id="rId12"/>
    <p:sldMasterId id="2147483682" r:id="rId13"/>
    <p:sldMasterId id="2147483680" r:id="rId14"/>
  </p:sldMasterIdLst>
  <p:notesMasterIdLst>
    <p:notesMasterId r:id="rId58"/>
  </p:notesMasterIdLst>
  <p:handoutMasterIdLst>
    <p:handoutMasterId r:id="rId59"/>
  </p:handoutMasterIdLst>
  <p:sldIdLst>
    <p:sldId id="352" r:id="rId15"/>
    <p:sldId id="353" r:id="rId16"/>
    <p:sldId id="354" r:id="rId17"/>
    <p:sldId id="355" r:id="rId18"/>
    <p:sldId id="356" r:id="rId19"/>
    <p:sldId id="3047" r:id="rId20"/>
    <p:sldId id="363" r:id="rId21"/>
    <p:sldId id="360" r:id="rId22"/>
    <p:sldId id="365" r:id="rId23"/>
    <p:sldId id="366" r:id="rId24"/>
    <p:sldId id="3021" r:id="rId25"/>
    <p:sldId id="368" r:id="rId26"/>
    <p:sldId id="3024" r:id="rId27"/>
    <p:sldId id="3027" r:id="rId28"/>
    <p:sldId id="3028" r:id="rId29"/>
    <p:sldId id="3029" r:id="rId30"/>
    <p:sldId id="3030" r:id="rId31"/>
    <p:sldId id="3031" r:id="rId32"/>
    <p:sldId id="3035" r:id="rId33"/>
    <p:sldId id="3059" r:id="rId34"/>
    <p:sldId id="3033" r:id="rId35"/>
    <p:sldId id="3052" r:id="rId36"/>
    <p:sldId id="3053" r:id="rId37"/>
    <p:sldId id="3060" r:id="rId38"/>
    <p:sldId id="3036" r:id="rId39"/>
    <p:sldId id="3011" r:id="rId40"/>
    <p:sldId id="3049" r:id="rId41"/>
    <p:sldId id="3038" r:id="rId42"/>
    <p:sldId id="3061" r:id="rId43"/>
    <p:sldId id="3040" r:id="rId44"/>
    <p:sldId id="3041" r:id="rId45"/>
    <p:sldId id="3046" r:id="rId46"/>
    <p:sldId id="3039" r:id="rId47"/>
    <p:sldId id="3020" r:id="rId48"/>
    <p:sldId id="3022" r:id="rId49"/>
    <p:sldId id="3023" r:id="rId50"/>
    <p:sldId id="3058" r:id="rId51"/>
    <p:sldId id="2997" r:id="rId52"/>
    <p:sldId id="3017" r:id="rId53"/>
    <p:sldId id="3018" r:id="rId54"/>
    <p:sldId id="3037" r:id="rId55"/>
    <p:sldId id="303" r:id="rId56"/>
    <p:sldId id="305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ADF"/>
    <a:srgbClr val="000000"/>
    <a:srgbClr val="F7F7F7"/>
    <a:srgbClr val="F6F5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4103E3-44F8-4780-840F-627F36B93F69}" v="567" dt="2023-04-21T14:10:58.632"/>
    <p1510:client id="{5459ED6D-7762-447A-830C-9ED1EC486967}" v="62" dt="2023-04-20T17:53:10.504"/>
    <p1510:client id="{5E12C144-ECFA-EDF1-3F43-3CCE24AC9782}" v="283" dt="2023-04-20T19:41:10.773"/>
    <p1510:client id="{6214803C-35D4-BD46-7887-2D4FE062C235}" v="54" dt="2023-04-20T21:55:28.603"/>
    <p1510:client id="{C0102A7A-A1B1-32BB-A2EB-A66722403BF5}" v="1" dt="2023-04-20T18:17:39.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294E4-3701-4934-82E7-B968C0D8335B}"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D627E21D-9CB7-4FB2-ABDA-291D404ECEF7}">
      <dgm:prSet phldrT="[Text]" phldr="0"/>
      <dgm:spPr/>
      <dgm:t>
        <a:bodyPr/>
        <a:lstStyle/>
        <a:p>
          <a:pPr rtl="0"/>
          <a:r>
            <a:rPr lang="en-US">
              <a:latin typeface="Open Sans" panose="020B0606030504020204" pitchFamily="34" charset="0"/>
              <a:ea typeface="Open Sans" panose="020B0606030504020204" pitchFamily="34" charset="0"/>
              <a:cs typeface="Open Sans" panose="020B0606030504020204" pitchFamily="34" charset="0"/>
            </a:rPr>
            <a:t>PRE-SALES CONSULTATION</a:t>
          </a:r>
        </a:p>
      </dgm:t>
    </dgm:pt>
    <dgm:pt modelId="{E65BBA53-0643-4C9D-8818-64B9D5D49116}" type="parTrans" cxnId="{57C27B65-375D-4415-8F25-FCB6CCC7AF3D}">
      <dgm:prSet/>
      <dgm:spPr/>
      <dgm:t>
        <a:bodyPr/>
        <a:lstStyle/>
        <a:p>
          <a:endParaRPr lang="en-US"/>
        </a:p>
      </dgm:t>
    </dgm:pt>
    <dgm:pt modelId="{00BA53D7-FB76-4DBF-ABEE-5BF1ADCF0AFF}" type="sibTrans" cxnId="{57C27B65-375D-4415-8F25-FCB6CCC7AF3D}">
      <dgm:prSet/>
      <dgm:spPr/>
      <dgm:t>
        <a:bodyPr/>
        <a:lstStyle/>
        <a:p>
          <a:endParaRPr lang="en-US"/>
        </a:p>
      </dgm:t>
    </dgm:pt>
    <dgm:pt modelId="{3DD90F03-400B-4FD4-AC43-ABCF439718EB}">
      <dgm:prSet phldrT="[Text]" phldr="0"/>
      <dgm:spPr/>
      <dgm:t>
        <a:bodyPr/>
        <a:lstStyle/>
        <a:p>
          <a:r>
            <a:rPr lang="en-US">
              <a:latin typeface="Open Sans" panose="020B0606030504020204" pitchFamily="34" charset="0"/>
              <a:ea typeface="Open Sans" panose="020B0606030504020204" pitchFamily="34" charset="0"/>
              <a:cs typeface="Open Sans" panose="020B0606030504020204" pitchFamily="34" charset="0"/>
            </a:rPr>
            <a:t>QUOTE/RFP</a:t>
          </a:r>
        </a:p>
      </dgm:t>
    </dgm:pt>
    <dgm:pt modelId="{5EA81D78-EA23-4A71-8AF7-E80CDA504F9B}" type="parTrans" cxnId="{9E20134C-801A-4916-93FA-A906D6973A90}">
      <dgm:prSet/>
      <dgm:spPr/>
      <dgm:t>
        <a:bodyPr/>
        <a:lstStyle/>
        <a:p>
          <a:endParaRPr lang="en-US"/>
        </a:p>
      </dgm:t>
    </dgm:pt>
    <dgm:pt modelId="{61A20368-CB9F-4AF0-9EE4-6A9290A37883}" type="sibTrans" cxnId="{9E20134C-801A-4916-93FA-A906D6973A90}">
      <dgm:prSet/>
      <dgm:spPr/>
      <dgm:t>
        <a:bodyPr/>
        <a:lstStyle/>
        <a:p>
          <a:endParaRPr lang="en-US"/>
        </a:p>
      </dgm:t>
    </dgm:pt>
    <dgm:pt modelId="{458BB90E-1445-4B4E-8D4C-04E0042D03FD}">
      <dgm:prSet phldrT="[Text]" phldr="0"/>
      <dgm:spPr>
        <a:solidFill>
          <a:srgbClr val="00AADF"/>
        </a:solidFill>
      </dgm:spPr>
      <dgm:t>
        <a:bodyPr/>
        <a:lstStyle/>
        <a:p>
          <a:r>
            <a:rPr lang="en-US">
              <a:latin typeface="Open Sans" panose="020B0606030504020204" pitchFamily="34" charset="0"/>
              <a:ea typeface="Open Sans" panose="020B0606030504020204" pitchFamily="34" charset="0"/>
              <a:cs typeface="Open Sans" panose="020B0606030504020204" pitchFamily="34" charset="0"/>
            </a:rPr>
            <a:t>ORDER</a:t>
          </a:r>
        </a:p>
      </dgm:t>
    </dgm:pt>
    <dgm:pt modelId="{837B07D0-9628-4801-B2AF-DED49D132607}" type="parTrans" cxnId="{827D0C01-55D1-4252-AFE1-86918313A35C}">
      <dgm:prSet/>
      <dgm:spPr/>
      <dgm:t>
        <a:bodyPr/>
        <a:lstStyle/>
        <a:p>
          <a:endParaRPr lang="en-US"/>
        </a:p>
      </dgm:t>
    </dgm:pt>
    <dgm:pt modelId="{2A55679F-31D4-4310-90A9-4B3CBBEE7A04}" type="sibTrans" cxnId="{827D0C01-55D1-4252-AFE1-86918313A35C}">
      <dgm:prSet/>
      <dgm:spPr/>
      <dgm:t>
        <a:bodyPr/>
        <a:lstStyle/>
        <a:p>
          <a:endParaRPr lang="en-US"/>
        </a:p>
      </dgm:t>
    </dgm:pt>
    <dgm:pt modelId="{08436D5B-FD5C-434F-94AB-7E265533D6B2}">
      <dgm:prSet phldrT="[Text]" phldr="0"/>
      <dgm:spPr>
        <a:solidFill>
          <a:schemeClr val="accent4">
            <a:lumMod val="40000"/>
            <a:lumOff val="60000"/>
          </a:schemeClr>
        </a:solidFill>
      </dgm:spPr>
      <dgm:t>
        <a:bodyPr/>
        <a:lstStyle/>
        <a:p>
          <a:r>
            <a:rPr lang="en-US">
              <a:latin typeface="Open Sans" panose="020B0606030504020204" pitchFamily="34" charset="0"/>
              <a:ea typeface="Open Sans" panose="020B0606030504020204" pitchFamily="34" charset="0"/>
              <a:cs typeface="Open Sans" panose="020B0606030504020204" pitchFamily="34" charset="0"/>
            </a:rPr>
            <a:t>PM</a:t>
          </a:r>
        </a:p>
      </dgm:t>
    </dgm:pt>
    <dgm:pt modelId="{A293768F-8B4C-4275-AD69-0CFF57ADD362}" type="parTrans" cxnId="{F55887D1-DC6C-4187-8270-142F8368248F}">
      <dgm:prSet/>
      <dgm:spPr/>
      <dgm:t>
        <a:bodyPr/>
        <a:lstStyle/>
        <a:p>
          <a:endParaRPr lang="en-US"/>
        </a:p>
      </dgm:t>
    </dgm:pt>
    <dgm:pt modelId="{F8F2983A-6BAC-411C-B92C-3BEFB8B960FD}" type="sibTrans" cxnId="{F55887D1-DC6C-4187-8270-142F8368248F}">
      <dgm:prSet/>
      <dgm:spPr/>
      <dgm:t>
        <a:bodyPr/>
        <a:lstStyle/>
        <a:p>
          <a:endParaRPr lang="en-US"/>
        </a:p>
      </dgm:t>
    </dgm:pt>
    <dgm:pt modelId="{0F857FBB-EB65-4EA5-8DEF-98EB95F6B23F}">
      <dgm:prSet phldrT="[Text]" phldr="0"/>
      <dgm:spPr/>
      <dgm:t>
        <a:bodyPr/>
        <a:lstStyle/>
        <a:p>
          <a:r>
            <a:rPr lang="en-US">
              <a:latin typeface="Open Sans" panose="020B0606030504020204" pitchFamily="34" charset="0"/>
              <a:ea typeface="Open Sans" panose="020B0606030504020204" pitchFamily="34" charset="0"/>
              <a:cs typeface="Open Sans" panose="020B0606030504020204" pitchFamily="34" charset="0"/>
            </a:rPr>
            <a:t>EXECUTE</a:t>
          </a:r>
        </a:p>
      </dgm:t>
    </dgm:pt>
    <dgm:pt modelId="{14E2E5CE-E7E0-4EA2-8142-4B3974FC3710}" type="parTrans" cxnId="{801103C8-5ADC-4F4B-95F3-6EF6921D5D7E}">
      <dgm:prSet/>
      <dgm:spPr/>
      <dgm:t>
        <a:bodyPr/>
        <a:lstStyle/>
        <a:p>
          <a:endParaRPr lang="en-US"/>
        </a:p>
      </dgm:t>
    </dgm:pt>
    <dgm:pt modelId="{70C8E70D-B7FB-4A24-8B96-0CB180E0E559}" type="sibTrans" cxnId="{801103C8-5ADC-4F4B-95F3-6EF6921D5D7E}">
      <dgm:prSet/>
      <dgm:spPr/>
      <dgm:t>
        <a:bodyPr/>
        <a:lstStyle/>
        <a:p>
          <a:endParaRPr lang="en-US"/>
        </a:p>
      </dgm:t>
    </dgm:pt>
    <dgm:pt modelId="{5C7CA07E-2AB5-4A09-BB8A-945877E37397}">
      <dgm:prSet phldr="0"/>
      <dgm:spPr/>
      <dgm:t>
        <a:bodyPr/>
        <a:lstStyle/>
        <a:p>
          <a:r>
            <a:rPr lang="en-US">
              <a:latin typeface="Open Sans" panose="020B0606030504020204" pitchFamily="34" charset="0"/>
              <a:ea typeface="Open Sans" panose="020B0606030504020204" pitchFamily="34" charset="0"/>
              <a:cs typeface="Open Sans" panose="020B0606030504020204" pitchFamily="34" charset="0"/>
            </a:rPr>
            <a:t>REPORTING</a:t>
          </a:r>
        </a:p>
      </dgm:t>
    </dgm:pt>
    <dgm:pt modelId="{78388EE4-EF72-46E4-8E45-DC19E66941AF}" type="parTrans" cxnId="{A67E1F99-6776-4813-A3AE-2C8EC1ABE5B2}">
      <dgm:prSet/>
      <dgm:spPr/>
      <dgm:t>
        <a:bodyPr/>
        <a:lstStyle/>
        <a:p>
          <a:endParaRPr lang="en-US"/>
        </a:p>
      </dgm:t>
    </dgm:pt>
    <dgm:pt modelId="{558EB8C3-4D76-489E-B61F-E4BD0BE163B4}" type="sibTrans" cxnId="{A67E1F99-6776-4813-A3AE-2C8EC1ABE5B2}">
      <dgm:prSet/>
      <dgm:spPr/>
      <dgm:t>
        <a:bodyPr/>
        <a:lstStyle/>
        <a:p>
          <a:endParaRPr lang="en-US"/>
        </a:p>
      </dgm:t>
    </dgm:pt>
    <dgm:pt modelId="{BB5CF9D2-7CBE-3D4A-B353-FCC5FC92EAFC}" type="pres">
      <dgm:prSet presAssocID="{0D0294E4-3701-4934-82E7-B968C0D8335B}" presName="Name0" presStyleCnt="0">
        <dgm:presLayoutVars>
          <dgm:dir/>
          <dgm:animLvl val="lvl"/>
          <dgm:resizeHandles val="exact"/>
        </dgm:presLayoutVars>
      </dgm:prSet>
      <dgm:spPr/>
    </dgm:pt>
    <dgm:pt modelId="{0ED7FF13-B388-AC4F-A162-5E9AD6D2ADF6}" type="pres">
      <dgm:prSet presAssocID="{5C7CA07E-2AB5-4A09-BB8A-945877E37397}" presName="boxAndChildren" presStyleCnt="0"/>
      <dgm:spPr/>
    </dgm:pt>
    <dgm:pt modelId="{D7622BB3-F127-134F-B1DA-96898783EC8F}" type="pres">
      <dgm:prSet presAssocID="{5C7CA07E-2AB5-4A09-BB8A-945877E37397}" presName="parentTextBox" presStyleLbl="node1" presStyleIdx="0" presStyleCnt="6"/>
      <dgm:spPr/>
    </dgm:pt>
    <dgm:pt modelId="{BE44F304-0C34-F943-8F50-25D109E36B72}" type="pres">
      <dgm:prSet presAssocID="{70C8E70D-B7FB-4A24-8B96-0CB180E0E559}" presName="sp" presStyleCnt="0"/>
      <dgm:spPr/>
    </dgm:pt>
    <dgm:pt modelId="{91524ED4-75B1-2141-95DE-13598B344D1F}" type="pres">
      <dgm:prSet presAssocID="{0F857FBB-EB65-4EA5-8DEF-98EB95F6B23F}" presName="arrowAndChildren" presStyleCnt="0"/>
      <dgm:spPr/>
    </dgm:pt>
    <dgm:pt modelId="{3D8707D4-5453-644D-871C-1C50F30C3327}" type="pres">
      <dgm:prSet presAssocID="{0F857FBB-EB65-4EA5-8DEF-98EB95F6B23F}" presName="parentTextArrow" presStyleLbl="node1" presStyleIdx="1" presStyleCnt="6"/>
      <dgm:spPr/>
    </dgm:pt>
    <dgm:pt modelId="{B1D78C71-2D70-A84A-B879-E5C2E50C6C9D}" type="pres">
      <dgm:prSet presAssocID="{F8F2983A-6BAC-411C-B92C-3BEFB8B960FD}" presName="sp" presStyleCnt="0"/>
      <dgm:spPr/>
    </dgm:pt>
    <dgm:pt modelId="{ABF1737A-4D9F-7342-9C42-5D0D9F0F7C70}" type="pres">
      <dgm:prSet presAssocID="{08436D5B-FD5C-434F-94AB-7E265533D6B2}" presName="arrowAndChildren" presStyleCnt="0"/>
      <dgm:spPr/>
    </dgm:pt>
    <dgm:pt modelId="{1906AA76-79EA-3048-BAFB-6D056F969462}" type="pres">
      <dgm:prSet presAssocID="{08436D5B-FD5C-434F-94AB-7E265533D6B2}" presName="parentTextArrow" presStyleLbl="node1" presStyleIdx="2" presStyleCnt="6"/>
      <dgm:spPr/>
    </dgm:pt>
    <dgm:pt modelId="{D4858750-769B-9245-8DBE-22049967B220}" type="pres">
      <dgm:prSet presAssocID="{2A55679F-31D4-4310-90A9-4B3CBBEE7A04}" presName="sp" presStyleCnt="0"/>
      <dgm:spPr/>
    </dgm:pt>
    <dgm:pt modelId="{D40CB504-6725-1E48-90B4-9928C7C0B23B}" type="pres">
      <dgm:prSet presAssocID="{458BB90E-1445-4B4E-8D4C-04E0042D03FD}" presName="arrowAndChildren" presStyleCnt="0"/>
      <dgm:spPr/>
    </dgm:pt>
    <dgm:pt modelId="{7CE5336C-876B-F140-A163-017A8C45354D}" type="pres">
      <dgm:prSet presAssocID="{458BB90E-1445-4B4E-8D4C-04E0042D03FD}" presName="parentTextArrow" presStyleLbl="node1" presStyleIdx="3" presStyleCnt="6"/>
      <dgm:spPr/>
    </dgm:pt>
    <dgm:pt modelId="{8A9BA327-492A-CB41-9A27-B4F2607B638E}" type="pres">
      <dgm:prSet presAssocID="{61A20368-CB9F-4AF0-9EE4-6A9290A37883}" presName="sp" presStyleCnt="0"/>
      <dgm:spPr/>
    </dgm:pt>
    <dgm:pt modelId="{43B25EB3-016C-B244-A109-DBDFBF9F2079}" type="pres">
      <dgm:prSet presAssocID="{3DD90F03-400B-4FD4-AC43-ABCF439718EB}" presName="arrowAndChildren" presStyleCnt="0"/>
      <dgm:spPr/>
    </dgm:pt>
    <dgm:pt modelId="{3209D633-F199-964A-A766-B8E912F65679}" type="pres">
      <dgm:prSet presAssocID="{3DD90F03-400B-4FD4-AC43-ABCF439718EB}" presName="parentTextArrow" presStyleLbl="node1" presStyleIdx="4" presStyleCnt="6"/>
      <dgm:spPr/>
    </dgm:pt>
    <dgm:pt modelId="{4BC7FD01-973F-AF46-85D0-18500DFAAB05}" type="pres">
      <dgm:prSet presAssocID="{00BA53D7-FB76-4DBF-ABEE-5BF1ADCF0AFF}" presName="sp" presStyleCnt="0"/>
      <dgm:spPr/>
    </dgm:pt>
    <dgm:pt modelId="{D9C8C8F7-2AA6-0346-89E4-F9650897294D}" type="pres">
      <dgm:prSet presAssocID="{D627E21D-9CB7-4FB2-ABDA-291D404ECEF7}" presName="arrowAndChildren" presStyleCnt="0"/>
      <dgm:spPr/>
    </dgm:pt>
    <dgm:pt modelId="{3160D1E7-45DA-1D44-8BA3-21903F56E106}" type="pres">
      <dgm:prSet presAssocID="{D627E21D-9CB7-4FB2-ABDA-291D404ECEF7}" presName="parentTextArrow" presStyleLbl="node1" presStyleIdx="5" presStyleCnt="6"/>
      <dgm:spPr/>
    </dgm:pt>
  </dgm:ptLst>
  <dgm:cxnLst>
    <dgm:cxn modelId="{827D0C01-55D1-4252-AFE1-86918313A35C}" srcId="{0D0294E4-3701-4934-82E7-B968C0D8335B}" destId="{458BB90E-1445-4B4E-8D4C-04E0042D03FD}" srcOrd="2" destOrd="0" parTransId="{837B07D0-9628-4801-B2AF-DED49D132607}" sibTransId="{2A55679F-31D4-4310-90A9-4B3CBBEE7A04}"/>
    <dgm:cxn modelId="{8E4DD232-05D8-1B4B-A172-F9F4146919A6}" type="presOf" srcId="{3DD90F03-400B-4FD4-AC43-ABCF439718EB}" destId="{3209D633-F199-964A-A766-B8E912F65679}" srcOrd="0" destOrd="0" presId="urn:microsoft.com/office/officeart/2005/8/layout/process4"/>
    <dgm:cxn modelId="{9E20134C-801A-4916-93FA-A906D6973A90}" srcId="{0D0294E4-3701-4934-82E7-B968C0D8335B}" destId="{3DD90F03-400B-4FD4-AC43-ABCF439718EB}" srcOrd="1" destOrd="0" parTransId="{5EA81D78-EA23-4A71-8AF7-E80CDA504F9B}" sibTransId="{61A20368-CB9F-4AF0-9EE4-6A9290A37883}"/>
    <dgm:cxn modelId="{40DD564D-5B8B-4647-8C7E-B4E25A0C7DD3}" type="presOf" srcId="{D627E21D-9CB7-4FB2-ABDA-291D404ECEF7}" destId="{3160D1E7-45DA-1D44-8BA3-21903F56E106}" srcOrd="0" destOrd="0" presId="urn:microsoft.com/office/officeart/2005/8/layout/process4"/>
    <dgm:cxn modelId="{57C27B65-375D-4415-8F25-FCB6CCC7AF3D}" srcId="{0D0294E4-3701-4934-82E7-B968C0D8335B}" destId="{D627E21D-9CB7-4FB2-ABDA-291D404ECEF7}" srcOrd="0" destOrd="0" parTransId="{E65BBA53-0643-4C9D-8818-64B9D5D49116}" sibTransId="{00BA53D7-FB76-4DBF-ABEE-5BF1ADCF0AFF}"/>
    <dgm:cxn modelId="{2277E291-828E-4141-B035-7DE6257375CA}" type="presOf" srcId="{458BB90E-1445-4B4E-8D4C-04E0042D03FD}" destId="{7CE5336C-876B-F140-A163-017A8C45354D}" srcOrd="0" destOrd="0" presId="urn:microsoft.com/office/officeart/2005/8/layout/process4"/>
    <dgm:cxn modelId="{A67E1F99-6776-4813-A3AE-2C8EC1ABE5B2}" srcId="{0D0294E4-3701-4934-82E7-B968C0D8335B}" destId="{5C7CA07E-2AB5-4A09-BB8A-945877E37397}" srcOrd="5" destOrd="0" parTransId="{78388EE4-EF72-46E4-8E45-DC19E66941AF}" sibTransId="{558EB8C3-4D76-489E-B61F-E4BD0BE163B4}"/>
    <dgm:cxn modelId="{EA6D56AB-3A18-AE4D-8F0F-FCF0CACFC44B}" type="presOf" srcId="{0D0294E4-3701-4934-82E7-B968C0D8335B}" destId="{BB5CF9D2-7CBE-3D4A-B353-FCC5FC92EAFC}" srcOrd="0" destOrd="0" presId="urn:microsoft.com/office/officeart/2005/8/layout/process4"/>
    <dgm:cxn modelId="{801103C8-5ADC-4F4B-95F3-6EF6921D5D7E}" srcId="{0D0294E4-3701-4934-82E7-B968C0D8335B}" destId="{0F857FBB-EB65-4EA5-8DEF-98EB95F6B23F}" srcOrd="4" destOrd="0" parTransId="{14E2E5CE-E7E0-4EA2-8142-4B3974FC3710}" sibTransId="{70C8E70D-B7FB-4A24-8B96-0CB180E0E559}"/>
    <dgm:cxn modelId="{F55887D1-DC6C-4187-8270-142F8368248F}" srcId="{0D0294E4-3701-4934-82E7-B968C0D8335B}" destId="{08436D5B-FD5C-434F-94AB-7E265533D6B2}" srcOrd="3" destOrd="0" parTransId="{A293768F-8B4C-4275-AD69-0CFF57ADD362}" sibTransId="{F8F2983A-6BAC-411C-B92C-3BEFB8B960FD}"/>
    <dgm:cxn modelId="{A34FDCEA-3459-FA43-81BD-9566CB187894}" type="presOf" srcId="{5C7CA07E-2AB5-4A09-BB8A-945877E37397}" destId="{D7622BB3-F127-134F-B1DA-96898783EC8F}" srcOrd="0" destOrd="0" presId="urn:microsoft.com/office/officeart/2005/8/layout/process4"/>
    <dgm:cxn modelId="{40D846F6-96DA-9346-9740-19B3D17A5382}" type="presOf" srcId="{0F857FBB-EB65-4EA5-8DEF-98EB95F6B23F}" destId="{3D8707D4-5453-644D-871C-1C50F30C3327}" srcOrd="0" destOrd="0" presId="urn:microsoft.com/office/officeart/2005/8/layout/process4"/>
    <dgm:cxn modelId="{E9FE86FD-C827-3447-92E1-3CA90FA207BD}" type="presOf" srcId="{08436D5B-FD5C-434F-94AB-7E265533D6B2}" destId="{1906AA76-79EA-3048-BAFB-6D056F969462}" srcOrd="0" destOrd="0" presId="urn:microsoft.com/office/officeart/2005/8/layout/process4"/>
    <dgm:cxn modelId="{495DB536-AE1C-C34E-B185-A40A16D008FF}" type="presParOf" srcId="{BB5CF9D2-7CBE-3D4A-B353-FCC5FC92EAFC}" destId="{0ED7FF13-B388-AC4F-A162-5E9AD6D2ADF6}" srcOrd="0" destOrd="0" presId="urn:microsoft.com/office/officeart/2005/8/layout/process4"/>
    <dgm:cxn modelId="{1189CE04-763D-DB47-A6F3-61BD48080EE4}" type="presParOf" srcId="{0ED7FF13-B388-AC4F-A162-5E9AD6D2ADF6}" destId="{D7622BB3-F127-134F-B1DA-96898783EC8F}" srcOrd="0" destOrd="0" presId="urn:microsoft.com/office/officeart/2005/8/layout/process4"/>
    <dgm:cxn modelId="{FC739296-09CA-2D42-82C0-D4DE8C41F436}" type="presParOf" srcId="{BB5CF9D2-7CBE-3D4A-B353-FCC5FC92EAFC}" destId="{BE44F304-0C34-F943-8F50-25D109E36B72}" srcOrd="1" destOrd="0" presId="urn:microsoft.com/office/officeart/2005/8/layout/process4"/>
    <dgm:cxn modelId="{8C3BBC96-CFF7-D144-840F-67B4CFE2441B}" type="presParOf" srcId="{BB5CF9D2-7CBE-3D4A-B353-FCC5FC92EAFC}" destId="{91524ED4-75B1-2141-95DE-13598B344D1F}" srcOrd="2" destOrd="0" presId="urn:microsoft.com/office/officeart/2005/8/layout/process4"/>
    <dgm:cxn modelId="{298E111D-6B25-054A-95F2-17D61890F8A9}" type="presParOf" srcId="{91524ED4-75B1-2141-95DE-13598B344D1F}" destId="{3D8707D4-5453-644D-871C-1C50F30C3327}" srcOrd="0" destOrd="0" presId="urn:microsoft.com/office/officeart/2005/8/layout/process4"/>
    <dgm:cxn modelId="{D6C16340-F098-C042-87D8-1638D9124BD5}" type="presParOf" srcId="{BB5CF9D2-7CBE-3D4A-B353-FCC5FC92EAFC}" destId="{B1D78C71-2D70-A84A-B879-E5C2E50C6C9D}" srcOrd="3" destOrd="0" presId="urn:microsoft.com/office/officeart/2005/8/layout/process4"/>
    <dgm:cxn modelId="{F82F14D9-9910-7843-A6AD-C1871779DC97}" type="presParOf" srcId="{BB5CF9D2-7CBE-3D4A-B353-FCC5FC92EAFC}" destId="{ABF1737A-4D9F-7342-9C42-5D0D9F0F7C70}" srcOrd="4" destOrd="0" presId="urn:microsoft.com/office/officeart/2005/8/layout/process4"/>
    <dgm:cxn modelId="{0499B655-069A-0F4F-9CB6-71CCC1C6E797}" type="presParOf" srcId="{ABF1737A-4D9F-7342-9C42-5D0D9F0F7C70}" destId="{1906AA76-79EA-3048-BAFB-6D056F969462}" srcOrd="0" destOrd="0" presId="urn:microsoft.com/office/officeart/2005/8/layout/process4"/>
    <dgm:cxn modelId="{1C0F938B-4291-544D-A2CA-8BB62F22A0A1}" type="presParOf" srcId="{BB5CF9D2-7CBE-3D4A-B353-FCC5FC92EAFC}" destId="{D4858750-769B-9245-8DBE-22049967B220}" srcOrd="5" destOrd="0" presId="urn:microsoft.com/office/officeart/2005/8/layout/process4"/>
    <dgm:cxn modelId="{A6A8D401-357F-EF46-A6DC-BD0B8FDFC8B3}" type="presParOf" srcId="{BB5CF9D2-7CBE-3D4A-B353-FCC5FC92EAFC}" destId="{D40CB504-6725-1E48-90B4-9928C7C0B23B}" srcOrd="6" destOrd="0" presId="urn:microsoft.com/office/officeart/2005/8/layout/process4"/>
    <dgm:cxn modelId="{9F1FC434-950A-9148-B552-0B76EBDE0FF0}" type="presParOf" srcId="{D40CB504-6725-1E48-90B4-9928C7C0B23B}" destId="{7CE5336C-876B-F140-A163-017A8C45354D}" srcOrd="0" destOrd="0" presId="urn:microsoft.com/office/officeart/2005/8/layout/process4"/>
    <dgm:cxn modelId="{0EB4AED3-92A9-814A-9D5D-A9F2370EECC7}" type="presParOf" srcId="{BB5CF9D2-7CBE-3D4A-B353-FCC5FC92EAFC}" destId="{8A9BA327-492A-CB41-9A27-B4F2607B638E}" srcOrd="7" destOrd="0" presId="urn:microsoft.com/office/officeart/2005/8/layout/process4"/>
    <dgm:cxn modelId="{B29C286A-8789-B946-B855-8F9064BEC4C6}" type="presParOf" srcId="{BB5CF9D2-7CBE-3D4A-B353-FCC5FC92EAFC}" destId="{43B25EB3-016C-B244-A109-DBDFBF9F2079}" srcOrd="8" destOrd="0" presId="urn:microsoft.com/office/officeart/2005/8/layout/process4"/>
    <dgm:cxn modelId="{453DDC94-EAB8-244F-8AB5-D47FA4CF930C}" type="presParOf" srcId="{43B25EB3-016C-B244-A109-DBDFBF9F2079}" destId="{3209D633-F199-964A-A766-B8E912F65679}" srcOrd="0" destOrd="0" presId="urn:microsoft.com/office/officeart/2005/8/layout/process4"/>
    <dgm:cxn modelId="{CE85F6D1-32AF-7D40-A61F-322F53E66E72}" type="presParOf" srcId="{BB5CF9D2-7CBE-3D4A-B353-FCC5FC92EAFC}" destId="{4BC7FD01-973F-AF46-85D0-18500DFAAB05}" srcOrd="9" destOrd="0" presId="urn:microsoft.com/office/officeart/2005/8/layout/process4"/>
    <dgm:cxn modelId="{1A2AEA78-1EFB-944B-8C53-3C26B9CD6B2B}" type="presParOf" srcId="{BB5CF9D2-7CBE-3D4A-B353-FCC5FC92EAFC}" destId="{D9C8C8F7-2AA6-0346-89E4-F9650897294D}" srcOrd="10" destOrd="0" presId="urn:microsoft.com/office/officeart/2005/8/layout/process4"/>
    <dgm:cxn modelId="{F52176FC-9AEC-684A-8B6A-B2ECEBB83FEC}" type="presParOf" srcId="{D9C8C8F7-2AA6-0346-89E4-F9650897294D}" destId="{3160D1E7-45DA-1D44-8BA3-21903F56E10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88443B-A526-6F41-91EC-B416B12A01DC}" type="doc">
      <dgm:prSet loTypeId="urn:microsoft.com/office/officeart/2005/8/layout/vList3" loCatId="" qsTypeId="urn:microsoft.com/office/officeart/2005/8/quickstyle/simple1" qsCatId="simple" csTypeId="urn:microsoft.com/office/officeart/2005/8/colors/colorful1" csCatId="colorful" phldr="1"/>
      <dgm:spPr/>
    </dgm:pt>
    <dgm:pt modelId="{5BDFF75B-D253-3E4A-9F60-AF4315C191AD}">
      <dgm:prSet phldrT="[Text]" custT="1"/>
      <dgm:spPr/>
      <dgm:t>
        <a:bodyPr/>
        <a:lstStyle/>
        <a:p>
          <a:pPr algn="l"/>
          <a:r>
            <a:rPr lang="en-US" sz="1600">
              <a:latin typeface="Open Sans" panose="020B0606030504020204" pitchFamily="34" charset="0"/>
              <a:ea typeface="Open Sans" panose="020B0606030504020204" pitchFamily="34" charset="0"/>
              <a:cs typeface="Open Sans" panose="020B0606030504020204" pitchFamily="34" charset="0"/>
            </a:rPr>
            <a:t>Sales has client request for program</a:t>
          </a:r>
        </a:p>
      </dgm:t>
    </dgm:pt>
    <dgm:pt modelId="{2E236D7E-FE7A-174C-A049-A7102818CBA7}" type="parTrans" cxnId="{751BA135-197A-0E48-BB0B-BD56CF5951EB}">
      <dgm:prSet/>
      <dgm:spPr/>
      <dgm:t>
        <a:bodyPr/>
        <a:lstStyle/>
        <a:p>
          <a:endParaRPr lang="en-US"/>
        </a:p>
      </dgm:t>
    </dgm:pt>
    <dgm:pt modelId="{38D034E3-0B9C-A942-A5FC-F19FABD2B4A6}" type="sibTrans" cxnId="{751BA135-197A-0E48-BB0B-BD56CF5951EB}">
      <dgm:prSet/>
      <dgm:spPr/>
      <dgm:t>
        <a:bodyPr/>
        <a:lstStyle/>
        <a:p>
          <a:endParaRPr lang="en-US"/>
        </a:p>
      </dgm:t>
    </dgm:pt>
    <dgm:pt modelId="{D87D8962-C3EF-FD44-A51A-2AEFAE368266}">
      <dgm:prSet phldrT="[Text]"/>
      <dgm:spPr>
        <a:solidFill>
          <a:schemeClr val="accent4">
            <a:lumMod val="60000"/>
            <a:lumOff val="40000"/>
          </a:schemeClr>
        </a:solidFill>
      </dgm:spPr>
      <dgm:t>
        <a:bodyPr/>
        <a:lstStyle/>
        <a:p>
          <a:pPr algn="l">
            <a:buClrTx/>
            <a:buSzTx/>
            <a:buFontTx/>
            <a:buAutoNum type="arabicPeriod"/>
          </a:pPr>
          <a:r>
            <a:rPr kumimoji="0" lang="en-US" b="0" i="0" u="none" strike="noStrike" cap="none" spc="0" normalizeH="0" baseline="0" noProof="0">
              <a:ln/>
              <a:effectLst/>
              <a:uLnTx/>
              <a:uFillTx/>
              <a:latin typeface="Open Sans" panose="020B0606030504020204" pitchFamily="34" charset="0"/>
              <a:ea typeface="Open Sans" panose="020B0606030504020204" pitchFamily="34" charset="0"/>
              <a:cs typeface="Open Sans" panose="020B0606030504020204" pitchFamily="34" charset="0"/>
            </a:rPr>
            <a:t>Sales sends an email to Marketing to scope out program</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C58F243-E70C-0D4A-9C2F-B078BF8773DC}" type="parTrans" cxnId="{70459167-9AA6-0E4E-A2BE-DF091DCEC5C8}">
      <dgm:prSet/>
      <dgm:spPr/>
      <dgm:t>
        <a:bodyPr/>
        <a:lstStyle/>
        <a:p>
          <a:endParaRPr lang="en-US"/>
        </a:p>
      </dgm:t>
    </dgm:pt>
    <dgm:pt modelId="{CB7CEB51-89C0-9341-B99B-4C3CEE7527A3}" type="sibTrans" cxnId="{70459167-9AA6-0E4E-A2BE-DF091DCEC5C8}">
      <dgm:prSet/>
      <dgm:spPr/>
      <dgm:t>
        <a:bodyPr/>
        <a:lstStyle/>
        <a:p>
          <a:endParaRPr lang="en-US"/>
        </a:p>
      </dgm:t>
    </dgm:pt>
    <dgm:pt modelId="{CA4DC822-ECD3-D946-B1B7-FF4BEC26CB73}">
      <dgm:prSet phldrT="[Text]"/>
      <dgm:spPr/>
      <dgm:t>
        <a:bodyPr/>
        <a:lstStyle/>
        <a:p>
          <a:pPr algn="l">
            <a:buClrTx/>
            <a:buSzTx/>
            <a:buFontTx/>
            <a:buAutoNum type="arabicPeriod"/>
          </a:pPr>
          <a:r>
            <a:rPr kumimoji="0" lang="en-US" b="0" i="0" u="none" strike="noStrike" cap="none" spc="0" normalizeH="0" baseline="0" noProof="0">
              <a:ln/>
              <a:effectLst/>
              <a:uLnTx/>
              <a:uFillTx/>
              <a:latin typeface="Open Sans" panose="020B0606030504020204" pitchFamily="34" charset="0"/>
              <a:ea typeface="Open Sans" panose="020B0606030504020204" pitchFamily="34" charset="0"/>
              <a:cs typeface="Open Sans" panose="020B0606030504020204" pitchFamily="34" charset="0"/>
            </a:rPr>
            <a:t>Marketing reviews audience criteria against database and receives volume/CPL quote and lead max from Netline </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BFDE5CD-EF20-4049-B9FE-2FDB4EA3F461}" type="parTrans" cxnId="{87E6BD9E-7D35-8348-B0C4-95F10AF49C43}">
      <dgm:prSet/>
      <dgm:spPr/>
      <dgm:t>
        <a:bodyPr/>
        <a:lstStyle/>
        <a:p>
          <a:endParaRPr lang="en-US"/>
        </a:p>
      </dgm:t>
    </dgm:pt>
    <dgm:pt modelId="{6428F223-89C3-334D-8F19-596C1110969B}" type="sibTrans" cxnId="{87E6BD9E-7D35-8348-B0C4-95F10AF49C43}">
      <dgm:prSet/>
      <dgm:spPr/>
      <dgm:t>
        <a:bodyPr/>
        <a:lstStyle/>
        <a:p>
          <a:endParaRPr lang="en-US"/>
        </a:p>
      </dgm:t>
    </dgm:pt>
    <dgm:pt modelId="{C4BF396C-B4BE-944C-92F2-D9255CA5103F}">
      <dgm:prSet phldrT="[Text]"/>
      <dgm:spPr/>
      <dgm:t>
        <a:bodyPr/>
        <a:lstStyle/>
        <a:p>
          <a:pPr algn="l"/>
          <a:r>
            <a:rPr lang="en-US">
              <a:latin typeface="Open Sans" panose="020B0606030504020204" pitchFamily="34" charset="0"/>
              <a:ea typeface="Open Sans" panose="020B0606030504020204" pitchFamily="34" charset="0"/>
              <a:cs typeface="Open Sans" panose="020B0606030504020204" pitchFamily="34" charset="0"/>
            </a:rPr>
            <a:t>Sales provides quote to client</a:t>
          </a:r>
        </a:p>
      </dgm:t>
    </dgm:pt>
    <dgm:pt modelId="{712B9722-77A3-1C4B-9B05-B4298C00CBA9}" type="parTrans" cxnId="{276B45C6-B266-A74F-B8B8-CB6A4B31EA22}">
      <dgm:prSet/>
      <dgm:spPr/>
      <dgm:t>
        <a:bodyPr/>
        <a:lstStyle/>
        <a:p>
          <a:endParaRPr lang="en-US"/>
        </a:p>
      </dgm:t>
    </dgm:pt>
    <dgm:pt modelId="{9086F323-AD59-4441-B723-D132B6245CCF}" type="sibTrans" cxnId="{276B45C6-B266-A74F-B8B8-CB6A4B31EA22}">
      <dgm:prSet/>
      <dgm:spPr/>
      <dgm:t>
        <a:bodyPr/>
        <a:lstStyle/>
        <a:p>
          <a:endParaRPr lang="en-US"/>
        </a:p>
      </dgm:t>
    </dgm:pt>
    <dgm:pt modelId="{9E8A9298-08CB-6C4D-87A9-1E98447509B9}">
      <dgm:prSet phldrT="[Text]"/>
      <dgm:spPr/>
      <dgm:t>
        <a:bodyPr/>
        <a:lstStyle/>
        <a:p>
          <a:pPr algn="l">
            <a:buClrTx/>
            <a:buSzTx/>
            <a:buFontTx/>
            <a:buAutoNum type="arabicPeriod"/>
          </a:pPr>
          <a:r>
            <a:rPr kumimoji="0" lang="en-US" b="0" i="0" u="none" strike="noStrike" cap="none" spc="0" normalizeH="0" baseline="0" noProof="0">
              <a:ln/>
              <a:effectLst/>
              <a:uLnTx/>
              <a:uFillTx/>
              <a:latin typeface="Open Sans" panose="020B0606030504020204" pitchFamily="34" charset="0"/>
              <a:ea typeface="Open Sans" panose="020B0606030504020204" pitchFamily="34" charset="0"/>
              <a:cs typeface="Open Sans" panose="020B0606030504020204" pitchFamily="34" charset="0"/>
            </a:rPr>
            <a:t>Marketing responds to sales (usually within 48 hours) with lead guarantee and suggested CPL to meet minimum margins</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A6410B8-12F3-AE45-A252-4DDDA06F1316}" type="parTrans" cxnId="{48AB7A6F-96FA-4247-B9D9-6868FF0AE9F3}">
      <dgm:prSet/>
      <dgm:spPr/>
      <dgm:t>
        <a:bodyPr/>
        <a:lstStyle/>
        <a:p>
          <a:endParaRPr lang="en-US"/>
        </a:p>
      </dgm:t>
    </dgm:pt>
    <dgm:pt modelId="{4991F4D6-43D2-A248-B2D6-90577996FBAF}" type="sibTrans" cxnId="{48AB7A6F-96FA-4247-B9D9-6868FF0AE9F3}">
      <dgm:prSet/>
      <dgm:spPr/>
      <dgm:t>
        <a:bodyPr/>
        <a:lstStyle/>
        <a:p>
          <a:endParaRPr lang="en-US"/>
        </a:p>
      </dgm:t>
    </dgm:pt>
    <dgm:pt modelId="{C6C7C018-6317-474B-AFE9-B85DDBDACD07}" type="pres">
      <dgm:prSet presAssocID="{3B88443B-A526-6F41-91EC-B416B12A01DC}" presName="linearFlow" presStyleCnt="0">
        <dgm:presLayoutVars>
          <dgm:dir/>
          <dgm:resizeHandles val="exact"/>
        </dgm:presLayoutVars>
      </dgm:prSet>
      <dgm:spPr/>
    </dgm:pt>
    <dgm:pt modelId="{9A5B4E9E-B6F6-804D-AE24-CA5C6FF13D4D}" type="pres">
      <dgm:prSet presAssocID="{5BDFF75B-D253-3E4A-9F60-AF4315C191AD}" presName="composite" presStyleCnt="0"/>
      <dgm:spPr/>
    </dgm:pt>
    <dgm:pt modelId="{F16E371B-A746-BE42-B288-DF4EFCBB2333}" type="pres">
      <dgm:prSet presAssocID="{5BDFF75B-D253-3E4A-9F60-AF4315C191AD}" presName="imgShp" presStyleLbl="fgImgPlace1" presStyleIdx="0" presStyleCnt="5"/>
      <dgm:spPr/>
    </dgm:pt>
    <dgm:pt modelId="{01ACA94C-EB78-F344-B626-BAE0D7AC67B6}" type="pres">
      <dgm:prSet presAssocID="{5BDFF75B-D253-3E4A-9F60-AF4315C191AD}" presName="txShp" presStyleLbl="node1" presStyleIdx="0" presStyleCnt="5">
        <dgm:presLayoutVars>
          <dgm:bulletEnabled val="1"/>
        </dgm:presLayoutVars>
      </dgm:prSet>
      <dgm:spPr/>
    </dgm:pt>
    <dgm:pt modelId="{5AB52006-34B6-104A-B1FC-938BF4AC7425}" type="pres">
      <dgm:prSet presAssocID="{38D034E3-0B9C-A942-A5FC-F19FABD2B4A6}" presName="spacing" presStyleCnt="0"/>
      <dgm:spPr/>
    </dgm:pt>
    <dgm:pt modelId="{B7069848-242A-E244-A1FF-9CC0C0A87CCD}" type="pres">
      <dgm:prSet presAssocID="{D87D8962-C3EF-FD44-A51A-2AEFAE368266}" presName="composite" presStyleCnt="0"/>
      <dgm:spPr/>
    </dgm:pt>
    <dgm:pt modelId="{95D05CCB-3CE5-8A49-A8FF-D939E1B484AA}" type="pres">
      <dgm:prSet presAssocID="{D87D8962-C3EF-FD44-A51A-2AEFAE368266}" presName="imgShp" presStyleLbl="fgImgPlace1" presStyleIdx="1" presStyleCnt="5"/>
      <dgm:spPr/>
    </dgm:pt>
    <dgm:pt modelId="{C282D6D5-1FCD-2C44-B2C4-43594F943E7C}" type="pres">
      <dgm:prSet presAssocID="{D87D8962-C3EF-FD44-A51A-2AEFAE368266}" presName="txShp" presStyleLbl="node1" presStyleIdx="1" presStyleCnt="5">
        <dgm:presLayoutVars>
          <dgm:bulletEnabled val="1"/>
        </dgm:presLayoutVars>
      </dgm:prSet>
      <dgm:spPr/>
    </dgm:pt>
    <dgm:pt modelId="{EBDD8AA7-B15C-DE41-AA4F-9F012B93451E}" type="pres">
      <dgm:prSet presAssocID="{CB7CEB51-89C0-9341-B99B-4C3CEE7527A3}" presName="spacing" presStyleCnt="0"/>
      <dgm:spPr/>
    </dgm:pt>
    <dgm:pt modelId="{2B9F9436-F195-2D48-94BC-CC4812E618A1}" type="pres">
      <dgm:prSet presAssocID="{CA4DC822-ECD3-D946-B1B7-FF4BEC26CB73}" presName="composite" presStyleCnt="0"/>
      <dgm:spPr/>
    </dgm:pt>
    <dgm:pt modelId="{6C2B3FD4-0C26-A94A-821C-6F70ABACE00D}" type="pres">
      <dgm:prSet presAssocID="{CA4DC822-ECD3-D946-B1B7-FF4BEC26CB73}" presName="imgShp" presStyleLbl="fgImgPlace1" presStyleIdx="2" presStyleCnt="5"/>
      <dgm:spPr/>
    </dgm:pt>
    <dgm:pt modelId="{E11E8E8F-089F-8E40-8CF3-D0FFFDD2C206}" type="pres">
      <dgm:prSet presAssocID="{CA4DC822-ECD3-D946-B1B7-FF4BEC26CB73}" presName="txShp" presStyleLbl="node1" presStyleIdx="2" presStyleCnt="5">
        <dgm:presLayoutVars>
          <dgm:bulletEnabled val="1"/>
        </dgm:presLayoutVars>
      </dgm:prSet>
      <dgm:spPr/>
    </dgm:pt>
    <dgm:pt modelId="{F979DD95-2267-0746-AAE4-F1E216EF99A2}" type="pres">
      <dgm:prSet presAssocID="{6428F223-89C3-334D-8F19-596C1110969B}" presName="spacing" presStyleCnt="0"/>
      <dgm:spPr/>
    </dgm:pt>
    <dgm:pt modelId="{972DE683-F421-8345-92CC-053BD639A61A}" type="pres">
      <dgm:prSet presAssocID="{9E8A9298-08CB-6C4D-87A9-1E98447509B9}" presName="composite" presStyleCnt="0"/>
      <dgm:spPr/>
    </dgm:pt>
    <dgm:pt modelId="{A02EC22B-0C75-0041-A1E6-A003C0EF8056}" type="pres">
      <dgm:prSet presAssocID="{9E8A9298-08CB-6C4D-87A9-1E98447509B9}" presName="imgShp" presStyleLbl="fgImgPlace1" presStyleIdx="3" presStyleCnt="5"/>
      <dgm:spPr/>
    </dgm:pt>
    <dgm:pt modelId="{34549B87-4239-F14B-8A5A-8C0D45C16A76}" type="pres">
      <dgm:prSet presAssocID="{9E8A9298-08CB-6C4D-87A9-1E98447509B9}" presName="txShp" presStyleLbl="node1" presStyleIdx="3" presStyleCnt="5">
        <dgm:presLayoutVars>
          <dgm:bulletEnabled val="1"/>
        </dgm:presLayoutVars>
      </dgm:prSet>
      <dgm:spPr/>
    </dgm:pt>
    <dgm:pt modelId="{C5832D17-BC3D-4E4B-86A4-6F4DDCE70753}" type="pres">
      <dgm:prSet presAssocID="{4991F4D6-43D2-A248-B2D6-90577996FBAF}" presName="spacing" presStyleCnt="0"/>
      <dgm:spPr/>
    </dgm:pt>
    <dgm:pt modelId="{C05CFAAD-EF22-B745-8007-41BD65B6E057}" type="pres">
      <dgm:prSet presAssocID="{C4BF396C-B4BE-944C-92F2-D9255CA5103F}" presName="composite" presStyleCnt="0"/>
      <dgm:spPr/>
    </dgm:pt>
    <dgm:pt modelId="{EFB28D86-4F1D-A340-AA9E-EA55ECA448B7}" type="pres">
      <dgm:prSet presAssocID="{C4BF396C-B4BE-944C-92F2-D9255CA5103F}" presName="imgShp" presStyleLbl="fgImgPlace1" presStyleIdx="4" presStyleCnt="5"/>
      <dgm:spPr/>
    </dgm:pt>
    <dgm:pt modelId="{9D2E990A-0CC2-004A-B141-CCDE93F30B10}" type="pres">
      <dgm:prSet presAssocID="{C4BF396C-B4BE-944C-92F2-D9255CA5103F}" presName="txShp" presStyleLbl="node1" presStyleIdx="4" presStyleCnt="5">
        <dgm:presLayoutVars>
          <dgm:bulletEnabled val="1"/>
        </dgm:presLayoutVars>
      </dgm:prSet>
      <dgm:spPr/>
    </dgm:pt>
  </dgm:ptLst>
  <dgm:cxnLst>
    <dgm:cxn modelId="{EDE1DB34-C4C6-604D-A977-5B713789811C}" type="presOf" srcId="{D87D8962-C3EF-FD44-A51A-2AEFAE368266}" destId="{C282D6D5-1FCD-2C44-B2C4-43594F943E7C}" srcOrd="0" destOrd="0" presId="urn:microsoft.com/office/officeart/2005/8/layout/vList3"/>
    <dgm:cxn modelId="{751BA135-197A-0E48-BB0B-BD56CF5951EB}" srcId="{3B88443B-A526-6F41-91EC-B416B12A01DC}" destId="{5BDFF75B-D253-3E4A-9F60-AF4315C191AD}" srcOrd="0" destOrd="0" parTransId="{2E236D7E-FE7A-174C-A049-A7102818CBA7}" sibTransId="{38D034E3-0B9C-A942-A5FC-F19FABD2B4A6}"/>
    <dgm:cxn modelId="{C9997B48-272C-3E46-91F5-3F24D41304BA}" type="presOf" srcId="{C4BF396C-B4BE-944C-92F2-D9255CA5103F}" destId="{9D2E990A-0CC2-004A-B141-CCDE93F30B10}" srcOrd="0" destOrd="0" presId="urn:microsoft.com/office/officeart/2005/8/layout/vList3"/>
    <dgm:cxn modelId="{70459167-9AA6-0E4E-A2BE-DF091DCEC5C8}" srcId="{3B88443B-A526-6F41-91EC-B416B12A01DC}" destId="{D87D8962-C3EF-FD44-A51A-2AEFAE368266}" srcOrd="1" destOrd="0" parTransId="{AC58F243-E70C-0D4A-9C2F-B078BF8773DC}" sibTransId="{CB7CEB51-89C0-9341-B99B-4C3CEE7527A3}"/>
    <dgm:cxn modelId="{48AB7A6F-96FA-4247-B9D9-6868FF0AE9F3}" srcId="{3B88443B-A526-6F41-91EC-B416B12A01DC}" destId="{9E8A9298-08CB-6C4D-87A9-1E98447509B9}" srcOrd="3" destOrd="0" parTransId="{DA6410B8-12F3-AE45-A252-4DDDA06F1316}" sibTransId="{4991F4D6-43D2-A248-B2D6-90577996FBAF}"/>
    <dgm:cxn modelId="{CC207174-E3CE-AB46-90C3-E89365E5734B}" type="presOf" srcId="{3B88443B-A526-6F41-91EC-B416B12A01DC}" destId="{C6C7C018-6317-474B-AFE9-B85DDBDACD07}" srcOrd="0" destOrd="0" presId="urn:microsoft.com/office/officeart/2005/8/layout/vList3"/>
    <dgm:cxn modelId="{3C111081-E829-9244-8B12-8AB829437FA0}" type="presOf" srcId="{CA4DC822-ECD3-D946-B1B7-FF4BEC26CB73}" destId="{E11E8E8F-089F-8E40-8CF3-D0FFFDD2C206}" srcOrd="0" destOrd="0" presId="urn:microsoft.com/office/officeart/2005/8/layout/vList3"/>
    <dgm:cxn modelId="{630AD690-1CC3-524A-9903-5D93BFEB85E9}" type="presOf" srcId="{9E8A9298-08CB-6C4D-87A9-1E98447509B9}" destId="{34549B87-4239-F14B-8A5A-8C0D45C16A76}" srcOrd="0" destOrd="0" presId="urn:microsoft.com/office/officeart/2005/8/layout/vList3"/>
    <dgm:cxn modelId="{87E6BD9E-7D35-8348-B0C4-95F10AF49C43}" srcId="{3B88443B-A526-6F41-91EC-B416B12A01DC}" destId="{CA4DC822-ECD3-D946-B1B7-FF4BEC26CB73}" srcOrd="2" destOrd="0" parTransId="{6BFDE5CD-EF20-4049-B9FE-2FDB4EA3F461}" sibTransId="{6428F223-89C3-334D-8F19-596C1110969B}"/>
    <dgm:cxn modelId="{276B45C6-B266-A74F-B8B8-CB6A4B31EA22}" srcId="{3B88443B-A526-6F41-91EC-B416B12A01DC}" destId="{C4BF396C-B4BE-944C-92F2-D9255CA5103F}" srcOrd="4" destOrd="0" parTransId="{712B9722-77A3-1C4B-9B05-B4298C00CBA9}" sibTransId="{9086F323-AD59-4441-B723-D132B6245CCF}"/>
    <dgm:cxn modelId="{7CEB54D3-F8F6-6B44-A504-D58B45ED0AA6}" type="presOf" srcId="{5BDFF75B-D253-3E4A-9F60-AF4315C191AD}" destId="{01ACA94C-EB78-F344-B626-BAE0D7AC67B6}" srcOrd="0" destOrd="0" presId="urn:microsoft.com/office/officeart/2005/8/layout/vList3"/>
    <dgm:cxn modelId="{7324175C-A3D0-5744-A491-2AFA3579336D}" type="presParOf" srcId="{C6C7C018-6317-474B-AFE9-B85DDBDACD07}" destId="{9A5B4E9E-B6F6-804D-AE24-CA5C6FF13D4D}" srcOrd="0" destOrd="0" presId="urn:microsoft.com/office/officeart/2005/8/layout/vList3"/>
    <dgm:cxn modelId="{DAE077BA-BF7A-D642-8EFB-A53AC118911D}" type="presParOf" srcId="{9A5B4E9E-B6F6-804D-AE24-CA5C6FF13D4D}" destId="{F16E371B-A746-BE42-B288-DF4EFCBB2333}" srcOrd="0" destOrd="0" presId="urn:microsoft.com/office/officeart/2005/8/layout/vList3"/>
    <dgm:cxn modelId="{AC94422A-7B62-9C4E-811A-BD4C324FDCEC}" type="presParOf" srcId="{9A5B4E9E-B6F6-804D-AE24-CA5C6FF13D4D}" destId="{01ACA94C-EB78-F344-B626-BAE0D7AC67B6}" srcOrd="1" destOrd="0" presId="urn:microsoft.com/office/officeart/2005/8/layout/vList3"/>
    <dgm:cxn modelId="{7987F9E3-996D-6B40-A311-84BFD0C1257C}" type="presParOf" srcId="{C6C7C018-6317-474B-AFE9-B85DDBDACD07}" destId="{5AB52006-34B6-104A-B1FC-938BF4AC7425}" srcOrd="1" destOrd="0" presId="urn:microsoft.com/office/officeart/2005/8/layout/vList3"/>
    <dgm:cxn modelId="{90AAFAC7-53C5-2541-8106-9E6EF23AB4ED}" type="presParOf" srcId="{C6C7C018-6317-474B-AFE9-B85DDBDACD07}" destId="{B7069848-242A-E244-A1FF-9CC0C0A87CCD}" srcOrd="2" destOrd="0" presId="urn:microsoft.com/office/officeart/2005/8/layout/vList3"/>
    <dgm:cxn modelId="{4CC62855-2FDB-8046-9BED-1D5BFFF9AEDA}" type="presParOf" srcId="{B7069848-242A-E244-A1FF-9CC0C0A87CCD}" destId="{95D05CCB-3CE5-8A49-A8FF-D939E1B484AA}" srcOrd="0" destOrd="0" presId="urn:microsoft.com/office/officeart/2005/8/layout/vList3"/>
    <dgm:cxn modelId="{E810801F-7EF1-6B41-A5F0-66C1BC2C2B89}" type="presParOf" srcId="{B7069848-242A-E244-A1FF-9CC0C0A87CCD}" destId="{C282D6D5-1FCD-2C44-B2C4-43594F943E7C}" srcOrd="1" destOrd="0" presId="urn:microsoft.com/office/officeart/2005/8/layout/vList3"/>
    <dgm:cxn modelId="{4B533770-F782-9D41-B247-6192AA8AF17A}" type="presParOf" srcId="{C6C7C018-6317-474B-AFE9-B85DDBDACD07}" destId="{EBDD8AA7-B15C-DE41-AA4F-9F012B93451E}" srcOrd="3" destOrd="0" presId="urn:microsoft.com/office/officeart/2005/8/layout/vList3"/>
    <dgm:cxn modelId="{42646D52-2B5F-5B4F-88D2-B35628BABF12}" type="presParOf" srcId="{C6C7C018-6317-474B-AFE9-B85DDBDACD07}" destId="{2B9F9436-F195-2D48-94BC-CC4812E618A1}" srcOrd="4" destOrd="0" presId="urn:microsoft.com/office/officeart/2005/8/layout/vList3"/>
    <dgm:cxn modelId="{2CAC7FF4-E162-8D4A-BBB2-F77CD1B2BBFB}" type="presParOf" srcId="{2B9F9436-F195-2D48-94BC-CC4812E618A1}" destId="{6C2B3FD4-0C26-A94A-821C-6F70ABACE00D}" srcOrd="0" destOrd="0" presId="urn:microsoft.com/office/officeart/2005/8/layout/vList3"/>
    <dgm:cxn modelId="{DA735977-0C1F-804D-9914-9997EA423165}" type="presParOf" srcId="{2B9F9436-F195-2D48-94BC-CC4812E618A1}" destId="{E11E8E8F-089F-8E40-8CF3-D0FFFDD2C206}" srcOrd="1" destOrd="0" presId="urn:microsoft.com/office/officeart/2005/8/layout/vList3"/>
    <dgm:cxn modelId="{DCF31FF2-4981-044B-97E7-67305B64FAD2}" type="presParOf" srcId="{C6C7C018-6317-474B-AFE9-B85DDBDACD07}" destId="{F979DD95-2267-0746-AAE4-F1E216EF99A2}" srcOrd="5" destOrd="0" presId="urn:microsoft.com/office/officeart/2005/8/layout/vList3"/>
    <dgm:cxn modelId="{00695591-ECD4-F041-8D13-121B4CB7549E}" type="presParOf" srcId="{C6C7C018-6317-474B-AFE9-B85DDBDACD07}" destId="{972DE683-F421-8345-92CC-053BD639A61A}" srcOrd="6" destOrd="0" presId="urn:microsoft.com/office/officeart/2005/8/layout/vList3"/>
    <dgm:cxn modelId="{4FD2F5BE-B14B-FF4B-A83E-9E28549A2BBA}" type="presParOf" srcId="{972DE683-F421-8345-92CC-053BD639A61A}" destId="{A02EC22B-0C75-0041-A1E6-A003C0EF8056}" srcOrd="0" destOrd="0" presId="urn:microsoft.com/office/officeart/2005/8/layout/vList3"/>
    <dgm:cxn modelId="{24E2AEC6-29CE-5742-9399-5C9FC4E8A2DB}" type="presParOf" srcId="{972DE683-F421-8345-92CC-053BD639A61A}" destId="{34549B87-4239-F14B-8A5A-8C0D45C16A76}" srcOrd="1" destOrd="0" presId="urn:microsoft.com/office/officeart/2005/8/layout/vList3"/>
    <dgm:cxn modelId="{0410CA7A-A519-AD43-ACEB-A135B4F7121D}" type="presParOf" srcId="{C6C7C018-6317-474B-AFE9-B85DDBDACD07}" destId="{C5832D17-BC3D-4E4B-86A4-6F4DDCE70753}" srcOrd="7" destOrd="0" presId="urn:microsoft.com/office/officeart/2005/8/layout/vList3"/>
    <dgm:cxn modelId="{C71B1E4E-9377-2146-A967-BED4B22516A7}" type="presParOf" srcId="{C6C7C018-6317-474B-AFE9-B85DDBDACD07}" destId="{C05CFAAD-EF22-B745-8007-41BD65B6E057}" srcOrd="8" destOrd="0" presId="urn:microsoft.com/office/officeart/2005/8/layout/vList3"/>
    <dgm:cxn modelId="{6D602D80-1728-AF42-8E80-920B1EE1E52C}" type="presParOf" srcId="{C05CFAAD-EF22-B745-8007-41BD65B6E057}" destId="{EFB28D86-4F1D-A340-AA9E-EA55ECA448B7}" srcOrd="0" destOrd="0" presId="urn:microsoft.com/office/officeart/2005/8/layout/vList3"/>
    <dgm:cxn modelId="{5AB288A3-5313-734A-8BE4-02DC69D39ECA}" type="presParOf" srcId="{C05CFAAD-EF22-B745-8007-41BD65B6E057}" destId="{9D2E990A-0CC2-004A-B141-CCDE93F30B1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D9ECFD-7549-4286-8D41-05E79B0F999F}"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CF6CDFA5-4C34-4666-8958-7AF07FA155D0}">
      <dgm:prSet phldrT="[Text]"/>
      <dgm:spPr/>
      <dgm:t>
        <a:bodyPr/>
        <a:lstStyle/>
        <a:p>
          <a:r>
            <a:rPr lang="en-US">
              <a:latin typeface="Poppins" panose="02000000000000000000" pitchFamily="2" charset="0"/>
              <a:cs typeface="Poppins" panose="02000000000000000000" pitchFamily="2" charset="0"/>
            </a:rPr>
            <a:t>Signed Contract Sent to Engage QA Team </a:t>
          </a:r>
        </a:p>
      </dgm:t>
    </dgm:pt>
    <dgm:pt modelId="{AFAE7522-0D25-4B75-B5F7-58A69FA530AC}" type="parTrans" cxnId="{F9E1D036-96BF-479F-9D11-18D38A5BF362}">
      <dgm:prSet/>
      <dgm:spPr/>
      <dgm:t>
        <a:bodyPr/>
        <a:lstStyle/>
        <a:p>
          <a:endParaRPr lang="en-US"/>
        </a:p>
      </dgm:t>
    </dgm:pt>
    <dgm:pt modelId="{74D8FF8D-7E44-4612-8D8F-D29CBD78D460}" type="sibTrans" cxnId="{F9E1D036-96BF-479F-9D11-18D38A5BF362}">
      <dgm:prSet/>
      <dgm:spPr/>
      <dgm:t>
        <a:bodyPr/>
        <a:lstStyle/>
        <a:p>
          <a:endParaRPr lang="en-US"/>
        </a:p>
      </dgm:t>
    </dgm:pt>
    <dgm:pt modelId="{90FC4AA0-3DCC-4691-9653-2F9E16C909A0}">
      <dgm:prSet phldrT="[Text]"/>
      <dgm:spPr/>
      <dgm:t>
        <a:bodyPr/>
        <a:lstStyle/>
        <a:p>
          <a:r>
            <a:rPr lang="en-US">
              <a:latin typeface="Poppins" panose="02000000000000000000" pitchFamily="2" charset="0"/>
              <a:cs typeface="Poppins" panose="02000000000000000000" pitchFamily="2" charset="0"/>
            </a:rPr>
            <a:t>PM reaches out to client with content submission form / deliverables </a:t>
          </a:r>
        </a:p>
      </dgm:t>
    </dgm:pt>
    <dgm:pt modelId="{03EECC8F-D068-411F-9C8C-BAD36D09D032}" type="parTrans" cxnId="{5AC07FCF-60FC-4E91-8357-E45CB9E5854F}">
      <dgm:prSet/>
      <dgm:spPr/>
      <dgm:t>
        <a:bodyPr/>
        <a:lstStyle/>
        <a:p>
          <a:endParaRPr lang="en-US"/>
        </a:p>
      </dgm:t>
    </dgm:pt>
    <dgm:pt modelId="{DB82F01A-B111-430C-87CC-8D41F7030FB0}" type="sibTrans" cxnId="{5AC07FCF-60FC-4E91-8357-E45CB9E5854F}">
      <dgm:prSet/>
      <dgm:spPr/>
      <dgm:t>
        <a:bodyPr/>
        <a:lstStyle/>
        <a:p>
          <a:endParaRPr lang="en-US"/>
        </a:p>
      </dgm:t>
    </dgm:pt>
    <dgm:pt modelId="{3A3A6AA2-5B0C-4D28-B87B-2C786BC6E204}">
      <dgm:prSet phldrT="[Text]"/>
      <dgm:spPr/>
      <dgm:t>
        <a:bodyPr/>
        <a:lstStyle/>
        <a:p>
          <a:r>
            <a:rPr lang="en-US">
              <a:latin typeface="Poppins" panose="02000000000000000000" pitchFamily="2" charset="0"/>
              <a:cs typeface="Poppins" panose="02000000000000000000" pitchFamily="2" charset="0"/>
            </a:rPr>
            <a:t>Content submission form is received and submitted to ECA Tasks </a:t>
          </a:r>
        </a:p>
      </dgm:t>
    </dgm:pt>
    <dgm:pt modelId="{2DCD947D-27DE-481F-A524-0294B04583EF}" type="parTrans" cxnId="{0CD7D3F2-1E92-4946-915D-43082584D875}">
      <dgm:prSet/>
      <dgm:spPr/>
      <dgm:t>
        <a:bodyPr/>
        <a:lstStyle/>
        <a:p>
          <a:endParaRPr lang="en-US"/>
        </a:p>
      </dgm:t>
    </dgm:pt>
    <dgm:pt modelId="{4B49AAD1-2617-4F00-B0D0-60475BB15FA0}" type="sibTrans" cxnId="{0CD7D3F2-1E92-4946-915D-43082584D875}">
      <dgm:prSet/>
      <dgm:spPr/>
      <dgm:t>
        <a:bodyPr/>
        <a:lstStyle/>
        <a:p>
          <a:endParaRPr lang="en-US"/>
        </a:p>
      </dgm:t>
    </dgm:pt>
    <dgm:pt modelId="{DCF4B482-5EF3-47DD-815F-B5DF9270F22E}">
      <dgm:prSet phldrT="[Text]"/>
      <dgm:spPr/>
      <dgm:t>
        <a:bodyPr/>
        <a:lstStyle/>
        <a:p>
          <a:r>
            <a:rPr lang="en-US">
              <a:latin typeface="Poppins" panose="02000000000000000000" pitchFamily="2" charset="0"/>
              <a:cs typeface="Poppins" panose="02000000000000000000" pitchFamily="2" charset="0"/>
            </a:rPr>
            <a:t>Client is provided links for review </a:t>
          </a:r>
        </a:p>
      </dgm:t>
    </dgm:pt>
    <dgm:pt modelId="{5E24E598-C8F9-4B11-8943-D5E24020FAF7}" type="parTrans" cxnId="{416DEB06-3513-4E1A-97BD-8B6C5F8DDB6D}">
      <dgm:prSet/>
      <dgm:spPr/>
      <dgm:t>
        <a:bodyPr/>
        <a:lstStyle/>
        <a:p>
          <a:endParaRPr lang="en-US"/>
        </a:p>
      </dgm:t>
    </dgm:pt>
    <dgm:pt modelId="{43FDD4C5-011F-4E09-A47A-C5A9B1AE8BD8}" type="sibTrans" cxnId="{416DEB06-3513-4E1A-97BD-8B6C5F8DDB6D}">
      <dgm:prSet/>
      <dgm:spPr/>
      <dgm:t>
        <a:bodyPr/>
        <a:lstStyle/>
        <a:p>
          <a:endParaRPr lang="en-US"/>
        </a:p>
      </dgm:t>
    </dgm:pt>
    <dgm:pt modelId="{7B97EB29-1F0C-4399-AB1D-97D466689D1C}">
      <dgm:prSet phldrT="[Text]"/>
      <dgm:spPr/>
      <dgm:t>
        <a:bodyPr/>
        <a:lstStyle/>
        <a:p>
          <a:r>
            <a:rPr lang="en-US">
              <a:latin typeface="Poppins" panose="02000000000000000000" pitchFamily="2" charset="0"/>
              <a:cs typeface="Poppins" panose="02000000000000000000" pitchFamily="2" charset="0"/>
            </a:rPr>
            <a:t>Promotion begins </a:t>
          </a:r>
        </a:p>
      </dgm:t>
    </dgm:pt>
    <dgm:pt modelId="{99790CC7-BE50-4249-B380-4E0301BD321B}" type="parTrans" cxnId="{C067782E-D665-4275-8877-6A07EE63277F}">
      <dgm:prSet/>
      <dgm:spPr/>
      <dgm:t>
        <a:bodyPr/>
        <a:lstStyle/>
        <a:p>
          <a:endParaRPr lang="en-US"/>
        </a:p>
      </dgm:t>
    </dgm:pt>
    <dgm:pt modelId="{13D53A99-0C08-484B-A800-A39C7CE1A88A}" type="sibTrans" cxnId="{C067782E-D665-4275-8877-6A07EE63277F}">
      <dgm:prSet/>
      <dgm:spPr/>
      <dgm:t>
        <a:bodyPr/>
        <a:lstStyle/>
        <a:p>
          <a:endParaRPr lang="en-US"/>
        </a:p>
      </dgm:t>
    </dgm:pt>
    <dgm:pt modelId="{25CA02C2-986C-47D9-A2DF-14AAEE027DC4}">
      <dgm:prSet phldrT="[Text]"/>
      <dgm:spPr/>
      <dgm:t>
        <a:bodyPr/>
        <a:lstStyle/>
        <a:p>
          <a:r>
            <a:rPr lang="en-US"/>
            <a:t>First lead report </a:t>
          </a:r>
          <a:r>
            <a:rPr lang="en-US">
              <a:latin typeface="Poppins" panose="02000000000000000000" pitchFamily="2" charset="0"/>
              <a:cs typeface="Poppins" panose="02000000000000000000" pitchFamily="2" charset="0"/>
            </a:rPr>
            <a:t>delivered</a:t>
          </a:r>
          <a:r>
            <a:rPr lang="en-US"/>
            <a:t> by PM</a:t>
          </a:r>
        </a:p>
      </dgm:t>
    </dgm:pt>
    <dgm:pt modelId="{6ACFD1E1-E4F7-4D47-9FA7-541BD2766813}" type="parTrans" cxnId="{859D1473-7FA7-467A-806B-8164529FDD4B}">
      <dgm:prSet/>
      <dgm:spPr/>
      <dgm:t>
        <a:bodyPr/>
        <a:lstStyle/>
        <a:p>
          <a:endParaRPr lang="en-US"/>
        </a:p>
      </dgm:t>
    </dgm:pt>
    <dgm:pt modelId="{1A14D7E7-80E5-4AB2-9E1B-F4272052A025}" type="sibTrans" cxnId="{859D1473-7FA7-467A-806B-8164529FDD4B}">
      <dgm:prSet/>
      <dgm:spPr/>
      <dgm:t>
        <a:bodyPr/>
        <a:lstStyle/>
        <a:p>
          <a:endParaRPr lang="en-US"/>
        </a:p>
      </dgm:t>
    </dgm:pt>
    <dgm:pt modelId="{F87E7438-4A27-4B00-B23F-9FAC42E88847}" type="pres">
      <dgm:prSet presAssocID="{32D9ECFD-7549-4286-8D41-05E79B0F999F}" presName="Name0" presStyleCnt="0">
        <dgm:presLayoutVars>
          <dgm:dir/>
          <dgm:resizeHandles val="exact"/>
        </dgm:presLayoutVars>
      </dgm:prSet>
      <dgm:spPr/>
    </dgm:pt>
    <dgm:pt modelId="{C9B910FB-51D3-47F3-93B0-31CC6B67E376}" type="pres">
      <dgm:prSet presAssocID="{CF6CDFA5-4C34-4666-8958-7AF07FA155D0}" presName="node" presStyleLbl="node1" presStyleIdx="0" presStyleCnt="6">
        <dgm:presLayoutVars>
          <dgm:bulletEnabled val="1"/>
        </dgm:presLayoutVars>
      </dgm:prSet>
      <dgm:spPr/>
    </dgm:pt>
    <dgm:pt modelId="{F5267344-3554-457E-A71C-286515EA2F44}" type="pres">
      <dgm:prSet presAssocID="{74D8FF8D-7E44-4612-8D8F-D29CBD78D460}" presName="sibTrans" presStyleLbl="sibTrans2D1" presStyleIdx="0" presStyleCnt="5"/>
      <dgm:spPr/>
    </dgm:pt>
    <dgm:pt modelId="{46187BA6-AA1F-4FD6-9448-64F07779E5F1}" type="pres">
      <dgm:prSet presAssocID="{74D8FF8D-7E44-4612-8D8F-D29CBD78D460}" presName="connectorText" presStyleLbl="sibTrans2D1" presStyleIdx="0" presStyleCnt="5"/>
      <dgm:spPr/>
    </dgm:pt>
    <dgm:pt modelId="{E108EEAE-BE95-4AF5-9AE7-B0C3B8682A57}" type="pres">
      <dgm:prSet presAssocID="{90FC4AA0-3DCC-4691-9653-2F9E16C909A0}" presName="node" presStyleLbl="node1" presStyleIdx="1" presStyleCnt="6">
        <dgm:presLayoutVars>
          <dgm:bulletEnabled val="1"/>
        </dgm:presLayoutVars>
      </dgm:prSet>
      <dgm:spPr/>
    </dgm:pt>
    <dgm:pt modelId="{0BECEFCE-8494-41CB-9E33-6A310DAE7AC4}" type="pres">
      <dgm:prSet presAssocID="{DB82F01A-B111-430C-87CC-8D41F7030FB0}" presName="sibTrans" presStyleLbl="sibTrans2D1" presStyleIdx="1" presStyleCnt="5"/>
      <dgm:spPr/>
    </dgm:pt>
    <dgm:pt modelId="{B7B2A909-4420-4AAF-99E7-45200C13470F}" type="pres">
      <dgm:prSet presAssocID="{DB82F01A-B111-430C-87CC-8D41F7030FB0}" presName="connectorText" presStyleLbl="sibTrans2D1" presStyleIdx="1" presStyleCnt="5"/>
      <dgm:spPr/>
    </dgm:pt>
    <dgm:pt modelId="{B0D9713A-9D71-4CB2-8A31-9FE1BAB2410C}" type="pres">
      <dgm:prSet presAssocID="{3A3A6AA2-5B0C-4D28-B87B-2C786BC6E204}" presName="node" presStyleLbl="node1" presStyleIdx="2" presStyleCnt="6">
        <dgm:presLayoutVars>
          <dgm:bulletEnabled val="1"/>
        </dgm:presLayoutVars>
      </dgm:prSet>
      <dgm:spPr/>
    </dgm:pt>
    <dgm:pt modelId="{A7A3C489-80A0-4C01-A7B0-DF81C779FC7B}" type="pres">
      <dgm:prSet presAssocID="{4B49AAD1-2617-4F00-B0D0-60475BB15FA0}" presName="sibTrans" presStyleLbl="sibTrans2D1" presStyleIdx="2" presStyleCnt="5"/>
      <dgm:spPr/>
    </dgm:pt>
    <dgm:pt modelId="{03D5E2C2-CBF4-4BE8-9AFA-EAC428482635}" type="pres">
      <dgm:prSet presAssocID="{4B49AAD1-2617-4F00-B0D0-60475BB15FA0}" presName="connectorText" presStyleLbl="sibTrans2D1" presStyleIdx="2" presStyleCnt="5"/>
      <dgm:spPr/>
    </dgm:pt>
    <dgm:pt modelId="{20377EB6-E4D4-4015-B051-5CC306DFA610}" type="pres">
      <dgm:prSet presAssocID="{DCF4B482-5EF3-47DD-815F-B5DF9270F22E}" presName="node" presStyleLbl="node1" presStyleIdx="3" presStyleCnt="6">
        <dgm:presLayoutVars>
          <dgm:bulletEnabled val="1"/>
        </dgm:presLayoutVars>
      </dgm:prSet>
      <dgm:spPr/>
    </dgm:pt>
    <dgm:pt modelId="{EA2C7904-B346-412F-8C3A-F3A045D71380}" type="pres">
      <dgm:prSet presAssocID="{43FDD4C5-011F-4E09-A47A-C5A9B1AE8BD8}" presName="sibTrans" presStyleLbl="sibTrans2D1" presStyleIdx="3" presStyleCnt="5"/>
      <dgm:spPr/>
    </dgm:pt>
    <dgm:pt modelId="{E1AC34D0-0353-4916-8D23-F1F078D56606}" type="pres">
      <dgm:prSet presAssocID="{43FDD4C5-011F-4E09-A47A-C5A9B1AE8BD8}" presName="connectorText" presStyleLbl="sibTrans2D1" presStyleIdx="3" presStyleCnt="5"/>
      <dgm:spPr/>
    </dgm:pt>
    <dgm:pt modelId="{47DC634E-598A-4D7C-B155-E5ADE8977285}" type="pres">
      <dgm:prSet presAssocID="{7B97EB29-1F0C-4399-AB1D-97D466689D1C}" presName="node" presStyleLbl="node1" presStyleIdx="4" presStyleCnt="6">
        <dgm:presLayoutVars>
          <dgm:bulletEnabled val="1"/>
        </dgm:presLayoutVars>
      </dgm:prSet>
      <dgm:spPr/>
    </dgm:pt>
    <dgm:pt modelId="{FDCC8BD3-F5ED-44AA-840E-DE289998B716}" type="pres">
      <dgm:prSet presAssocID="{13D53A99-0C08-484B-A800-A39C7CE1A88A}" presName="sibTrans" presStyleLbl="sibTrans2D1" presStyleIdx="4" presStyleCnt="5"/>
      <dgm:spPr/>
    </dgm:pt>
    <dgm:pt modelId="{47243DD6-04B2-4355-8472-5B52E3CC2566}" type="pres">
      <dgm:prSet presAssocID="{13D53A99-0C08-484B-A800-A39C7CE1A88A}" presName="connectorText" presStyleLbl="sibTrans2D1" presStyleIdx="4" presStyleCnt="5"/>
      <dgm:spPr/>
    </dgm:pt>
    <dgm:pt modelId="{963085A0-AB59-463F-80B5-39775C7E5876}" type="pres">
      <dgm:prSet presAssocID="{25CA02C2-986C-47D9-A2DF-14AAEE027DC4}" presName="node" presStyleLbl="node1" presStyleIdx="5" presStyleCnt="6">
        <dgm:presLayoutVars>
          <dgm:bulletEnabled val="1"/>
        </dgm:presLayoutVars>
      </dgm:prSet>
      <dgm:spPr/>
    </dgm:pt>
  </dgm:ptLst>
  <dgm:cxnLst>
    <dgm:cxn modelId="{416DEB06-3513-4E1A-97BD-8B6C5F8DDB6D}" srcId="{32D9ECFD-7549-4286-8D41-05E79B0F999F}" destId="{DCF4B482-5EF3-47DD-815F-B5DF9270F22E}" srcOrd="3" destOrd="0" parTransId="{5E24E598-C8F9-4B11-8943-D5E24020FAF7}" sibTransId="{43FDD4C5-011F-4E09-A47A-C5A9B1AE8BD8}"/>
    <dgm:cxn modelId="{043B1407-1F87-4182-8D95-B96F54E154D5}" type="presOf" srcId="{74D8FF8D-7E44-4612-8D8F-D29CBD78D460}" destId="{46187BA6-AA1F-4FD6-9448-64F07779E5F1}" srcOrd="1" destOrd="0" presId="urn:microsoft.com/office/officeart/2005/8/layout/process1"/>
    <dgm:cxn modelId="{78E4B529-0106-4CA8-9F07-A409F433E174}" type="presOf" srcId="{DCF4B482-5EF3-47DD-815F-B5DF9270F22E}" destId="{20377EB6-E4D4-4015-B051-5CC306DFA610}" srcOrd="0" destOrd="0" presId="urn:microsoft.com/office/officeart/2005/8/layout/process1"/>
    <dgm:cxn modelId="{C067782E-D665-4275-8877-6A07EE63277F}" srcId="{32D9ECFD-7549-4286-8D41-05E79B0F999F}" destId="{7B97EB29-1F0C-4399-AB1D-97D466689D1C}" srcOrd="4" destOrd="0" parTransId="{99790CC7-BE50-4249-B380-4E0301BD321B}" sibTransId="{13D53A99-0C08-484B-A800-A39C7CE1A88A}"/>
    <dgm:cxn modelId="{1F51AD2F-4833-4FFD-894E-5A3FAAEBEF1B}" type="presOf" srcId="{13D53A99-0C08-484B-A800-A39C7CE1A88A}" destId="{FDCC8BD3-F5ED-44AA-840E-DE289998B716}" srcOrd="0" destOrd="0" presId="urn:microsoft.com/office/officeart/2005/8/layout/process1"/>
    <dgm:cxn modelId="{29FDDB2F-D74B-4CB2-B8CD-BB33E338A895}" type="presOf" srcId="{CF6CDFA5-4C34-4666-8958-7AF07FA155D0}" destId="{C9B910FB-51D3-47F3-93B0-31CC6B67E376}" srcOrd="0" destOrd="0" presId="urn:microsoft.com/office/officeart/2005/8/layout/process1"/>
    <dgm:cxn modelId="{F9E1D036-96BF-479F-9D11-18D38A5BF362}" srcId="{32D9ECFD-7549-4286-8D41-05E79B0F999F}" destId="{CF6CDFA5-4C34-4666-8958-7AF07FA155D0}" srcOrd="0" destOrd="0" parTransId="{AFAE7522-0D25-4B75-B5F7-58A69FA530AC}" sibTransId="{74D8FF8D-7E44-4612-8D8F-D29CBD78D460}"/>
    <dgm:cxn modelId="{78CA1C3E-201E-49CD-9BAD-0DC69F84E1E0}" type="presOf" srcId="{DB82F01A-B111-430C-87CC-8D41F7030FB0}" destId="{0BECEFCE-8494-41CB-9E33-6A310DAE7AC4}" srcOrd="0" destOrd="0" presId="urn:microsoft.com/office/officeart/2005/8/layout/process1"/>
    <dgm:cxn modelId="{AA3CDB48-0F2D-4860-9379-621DF79A6C1F}" type="presOf" srcId="{43FDD4C5-011F-4E09-A47A-C5A9B1AE8BD8}" destId="{EA2C7904-B346-412F-8C3A-F3A045D71380}" srcOrd="0" destOrd="0" presId="urn:microsoft.com/office/officeart/2005/8/layout/process1"/>
    <dgm:cxn modelId="{261D6563-4603-4D48-A95F-72FA8A4243AC}" type="presOf" srcId="{32D9ECFD-7549-4286-8D41-05E79B0F999F}" destId="{F87E7438-4A27-4B00-B23F-9FAC42E88847}" srcOrd="0" destOrd="0" presId="urn:microsoft.com/office/officeart/2005/8/layout/process1"/>
    <dgm:cxn modelId="{79FFBE6E-79E8-4CA0-AAA1-5484253C0471}" type="presOf" srcId="{4B49AAD1-2617-4F00-B0D0-60475BB15FA0}" destId="{03D5E2C2-CBF4-4BE8-9AFA-EAC428482635}" srcOrd="1" destOrd="0" presId="urn:microsoft.com/office/officeart/2005/8/layout/process1"/>
    <dgm:cxn modelId="{859D1473-7FA7-467A-806B-8164529FDD4B}" srcId="{32D9ECFD-7549-4286-8D41-05E79B0F999F}" destId="{25CA02C2-986C-47D9-A2DF-14AAEE027DC4}" srcOrd="5" destOrd="0" parTransId="{6ACFD1E1-E4F7-4D47-9FA7-541BD2766813}" sibTransId="{1A14D7E7-80E5-4AB2-9E1B-F4272052A025}"/>
    <dgm:cxn modelId="{D3AB1C81-ED5C-4DA4-AAB2-9D8DB6A8D724}" type="presOf" srcId="{13D53A99-0C08-484B-A800-A39C7CE1A88A}" destId="{47243DD6-04B2-4355-8472-5B52E3CC2566}" srcOrd="1" destOrd="0" presId="urn:microsoft.com/office/officeart/2005/8/layout/process1"/>
    <dgm:cxn modelId="{296D9D83-4434-4C30-9DD2-B8D12BE4870C}" type="presOf" srcId="{DB82F01A-B111-430C-87CC-8D41F7030FB0}" destId="{B7B2A909-4420-4AAF-99E7-45200C13470F}" srcOrd="1" destOrd="0" presId="urn:microsoft.com/office/officeart/2005/8/layout/process1"/>
    <dgm:cxn modelId="{6C9AA78F-A099-4E6C-A91A-D50FB602FC84}" type="presOf" srcId="{3A3A6AA2-5B0C-4D28-B87B-2C786BC6E204}" destId="{B0D9713A-9D71-4CB2-8A31-9FE1BAB2410C}" srcOrd="0" destOrd="0" presId="urn:microsoft.com/office/officeart/2005/8/layout/process1"/>
    <dgm:cxn modelId="{910D2F9B-C82C-44CD-98A8-96EA2BEC720E}" type="presOf" srcId="{43FDD4C5-011F-4E09-A47A-C5A9B1AE8BD8}" destId="{E1AC34D0-0353-4916-8D23-F1F078D56606}" srcOrd="1" destOrd="0" presId="urn:microsoft.com/office/officeart/2005/8/layout/process1"/>
    <dgm:cxn modelId="{86DA7C9D-C78B-47E7-8B71-8DD18AF1C823}" type="presOf" srcId="{90FC4AA0-3DCC-4691-9653-2F9E16C909A0}" destId="{E108EEAE-BE95-4AF5-9AE7-B0C3B8682A57}" srcOrd="0" destOrd="0" presId="urn:microsoft.com/office/officeart/2005/8/layout/process1"/>
    <dgm:cxn modelId="{590248AD-4519-4527-BCF3-1774E2B134EB}" type="presOf" srcId="{74D8FF8D-7E44-4612-8D8F-D29CBD78D460}" destId="{F5267344-3554-457E-A71C-286515EA2F44}" srcOrd="0" destOrd="0" presId="urn:microsoft.com/office/officeart/2005/8/layout/process1"/>
    <dgm:cxn modelId="{5AC07FCF-60FC-4E91-8357-E45CB9E5854F}" srcId="{32D9ECFD-7549-4286-8D41-05E79B0F999F}" destId="{90FC4AA0-3DCC-4691-9653-2F9E16C909A0}" srcOrd="1" destOrd="0" parTransId="{03EECC8F-D068-411F-9C8C-BAD36D09D032}" sibTransId="{DB82F01A-B111-430C-87CC-8D41F7030FB0}"/>
    <dgm:cxn modelId="{DAAC6BD0-B22F-4B01-AB16-5413FD2AA020}" type="presOf" srcId="{25CA02C2-986C-47D9-A2DF-14AAEE027DC4}" destId="{963085A0-AB59-463F-80B5-39775C7E5876}" srcOrd="0" destOrd="0" presId="urn:microsoft.com/office/officeart/2005/8/layout/process1"/>
    <dgm:cxn modelId="{E04026EC-C6CE-4C22-A49D-0D8F9E022923}" type="presOf" srcId="{7B97EB29-1F0C-4399-AB1D-97D466689D1C}" destId="{47DC634E-598A-4D7C-B155-E5ADE8977285}" srcOrd="0" destOrd="0" presId="urn:microsoft.com/office/officeart/2005/8/layout/process1"/>
    <dgm:cxn modelId="{0CD7D3F2-1E92-4946-915D-43082584D875}" srcId="{32D9ECFD-7549-4286-8D41-05E79B0F999F}" destId="{3A3A6AA2-5B0C-4D28-B87B-2C786BC6E204}" srcOrd="2" destOrd="0" parTransId="{2DCD947D-27DE-481F-A524-0294B04583EF}" sibTransId="{4B49AAD1-2617-4F00-B0D0-60475BB15FA0}"/>
    <dgm:cxn modelId="{29B277FC-38B5-45D4-AD69-508A72A77F38}" type="presOf" srcId="{4B49AAD1-2617-4F00-B0D0-60475BB15FA0}" destId="{A7A3C489-80A0-4C01-A7B0-DF81C779FC7B}" srcOrd="0" destOrd="0" presId="urn:microsoft.com/office/officeart/2005/8/layout/process1"/>
    <dgm:cxn modelId="{B5D06680-3560-48BC-9F05-9D702E6B4F7C}" type="presParOf" srcId="{F87E7438-4A27-4B00-B23F-9FAC42E88847}" destId="{C9B910FB-51D3-47F3-93B0-31CC6B67E376}" srcOrd="0" destOrd="0" presId="urn:microsoft.com/office/officeart/2005/8/layout/process1"/>
    <dgm:cxn modelId="{B3242303-D346-4075-8E16-4C8423ADD7A6}" type="presParOf" srcId="{F87E7438-4A27-4B00-B23F-9FAC42E88847}" destId="{F5267344-3554-457E-A71C-286515EA2F44}" srcOrd="1" destOrd="0" presId="urn:microsoft.com/office/officeart/2005/8/layout/process1"/>
    <dgm:cxn modelId="{3593B7A1-2B2A-4146-B50B-63D63AEDECF0}" type="presParOf" srcId="{F5267344-3554-457E-A71C-286515EA2F44}" destId="{46187BA6-AA1F-4FD6-9448-64F07779E5F1}" srcOrd="0" destOrd="0" presId="urn:microsoft.com/office/officeart/2005/8/layout/process1"/>
    <dgm:cxn modelId="{E7EE2291-7DF6-4C7E-A3F3-5F644E5C41A4}" type="presParOf" srcId="{F87E7438-4A27-4B00-B23F-9FAC42E88847}" destId="{E108EEAE-BE95-4AF5-9AE7-B0C3B8682A57}" srcOrd="2" destOrd="0" presId="urn:microsoft.com/office/officeart/2005/8/layout/process1"/>
    <dgm:cxn modelId="{C8CD7009-EA39-4745-900F-51A6E0486018}" type="presParOf" srcId="{F87E7438-4A27-4B00-B23F-9FAC42E88847}" destId="{0BECEFCE-8494-41CB-9E33-6A310DAE7AC4}" srcOrd="3" destOrd="0" presId="urn:microsoft.com/office/officeart/2005/8/layout/process1"/>
    <dgm:cxn modelId="{82E12335-6DA1-4674-8FF8-29C82E2B8000}" type="presParOf" srcId="{0BECEFCE-8494-41CB-9E33-6A310DAE7AC4}" destId="{B7B2A909-4420-4AAF-99E7-45200C13470F}" srcOrd="0" destOrd="0" presId="urn:microsoft.com/office/officeart/2005/8/layout/process1"/>
    <dgm:cxn modelId="{0D0438A7-291D-448B-83ED-A2115152FEF8}" type="presParOf" srcId="{F87E7438-4A27-4B00-B23F-9FAC42E88847}" destId="{B0D9713A-9D71-4CB2-8A31-9FE1BAB2410C}" srcOrd="4" destOrd="0" presId="urn:microsoft.com/office/officeart/2005/8/layout/process1"/>
    <dgm:cxn modelId="{FCD3F0A4-233D-40F7-A40C-C064C48D6DD4}" type="presParOf" srcId="{F87E7438-4A27-4B00-B23F-9FAC42E88847}" destId="{A7A3C489-80A0-4C01-A7B0-DF81C779FC7B}" srcOrd="5" destOrd="0" presId="urn:microsoft.com/office/officeart/2005/8/layout/process1"/>
    <dgm:cxn modelId="{87755E3A-CB1B-494E-B713-A163C3000E1F}" type="presParOf" srcId="{A7A3C489-80A0-4C01-A7B0-DF81C779FC7B}" destId="{03D5E2C2-CBF4-4BE8-9AFA-EAC428482635}" srcOrd="0" destOrd="0" presId="urn:microsoft.com/office/officeart/2005/8/layout/process1"/>
    <dgm:cxn modelId="{B59F94BE-3E2C-4D25-AB3E-A91DC0FFC9F0}" type="presParOf" srcId="{F87E7438-4A27-4B00-B23F-9FAC42E88847}" destId="{20377EB6-E4D4-4015-B051-5CC306DFA610}" srcOrd="6" destOrd="0" presId="urn:microsoft.com/office/officeart/2005/8/layout/process1"/>
    <dgm:cxn modelId="{5830935C-92A4-4201-9CF9-D2F97519E775}" type="presParOf" srcId="{F87E7438-4A27-4B00-B23F-9FAC42E88847}" destId="{EA2C7904-B346-412F-8C3A-F3A045D71380}" srcOrd="7" destOrd="0" presId="urn:microsoft.com/office/officeart/2005/8/layout/process1"/>
    <dgm:cxn modelId="{86812965-465D-404D-9911-D24005D59514}" type="presParOf" srcId="{EA2C7904-B346-412F-8C3A-F3A045D71380}" destId="{E1AC34D0-0353-4916-8D23-F1F078D56606}" srcOrd="0" destOrd="0" presId="urn:microsoft.com/office/officeart/2005/8/layout/process1"/>
    <dgm:cxn modelId="{E598A360-0CEE-43D9-A703-F713B8968C2C}" type="presParOf" srcId="{F87E7438-4A27-4B00-B23F-9FAC42E88847}" destId="{47DC634E-598A-4D7C-B155-E5ADE8977285}" srcOrd="8" destOrd="0" presId="urn:microsoft.com/office/officeart/2005/8/layout/process1"/>
    <dgm:cxn modelId="{789744A1-A9E6-4CA1-AD8F-DCEFD368BC20}" type="presParOf" srcId="{F87E7438-4A27-4B00-B23F-9FAC42E88847}" destId="{FDCC8BD3-F5ED-44AA-840E-DE289998B716}" srcOrd="9" destOrd="0" presId="urn:microsoft.com/office/officeart/2005/8/layout/process1"/>
    <dgm:cxn modelId="{4A9A2601-BDFF-470B-892B-AB70DF1539CE}" type="presParOf" srcId="{FDCC8BD3-F5ED-44AA-840E-DE289998B716}" destId="{47243DD6-04B2-4355-8472-5B52E3CC2566}" srcOrd="0" destOrd="0" presId="urn:microsoft.com/office/officeart/2005/8/layout/process1"/>
    <dgm:cxn modelId="{8818364C-B9C1-482A-9A42-6EF093A8DF98}" type="presParOf" srcId="{F87E7438-4A27-4B00-B23F-9FAC42E88847}" destId="{963085A0-AB59-463F-80B5-39775C7E5876}"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D9ECFD-7549-4286-8D41-05E79B0F999F}"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CF6CDFA5-4C34-4666-8958-7AF07FA155D0}">
      <dgm:prSet phldrT="[Text]"/>
      <dgm:spPr/>
      <dgm:t>
        <a:bodyPr/>
        <a:lstStyle/>
        <a:p>
          <a:r>
            <a:rPr lang="en-US">
              <a:latin typeface="Poppins" panose="02000000000000000000" pitchFamily="2" charset="0"/>
              <a:cs typeface="Poppins" panose="02000000000000000000" pitchFamily="2" charset="0"/>
            </a:rPr>
            <a:t>Kick-Off Call</a:t>
          </a:r>
        </a:p>
      </dgm:t>
    </dgm:pt>
    <dgm:pt modelId="{AFAE7522-0D25-4B75-B5F7-58A69FA530AC}" type="parTrans" cxnId="{F9E1D036-96BF-479F-9D11-18D38A5BF362}">
      <dgm:prSet/>
      <dgm:spPr/>
      <dgm:t>
        <a:bodyPr/>
        <a:lstStyle/>
        <a:p>
          <a:endParaRPr lang="en-US"/>
        </a:p>
      </dgm:t>
    </dgm:pt>
    <dgm:pt modelId="{74D8FF8D-7E44-4612-8D8F-D29CBD78D460}" type="sibTrans" cxnId="{F9E1D036-96BF-479F-9D11-18D38A5BF362}">
      <dgm:prSet/>
      <dgm:spPr/>
      <dgm:t>
        <a:bodyPr/>
        <a:lstStyle/>
        <a:p>
          <a:endParaRPr lang="en-US"/>
        </a:p>
      </dgm:t>
    </dgm:pt>
    <dgm:pt modelId="{90FC4AA0-3DCC-4691-9653-2F9E16C909A0}">
      <dgm:prSet phldrT="[Text]" custT="1"/>
      <dgm:spPr/>
      <dgm:t>
        <a:bodyPr/>
        <a:lstStyle/>
        <a:p>
          <a:r>
            <a:rPr lang="en-US" sz="1400">
              <a:latin typeface="Poppins" panose="02000000000000000000" pitchFamily="2" charset="0"/>
              <a:cs typeface="Poppins" panose="02000000000000000000" pitchFamily="2" charset="0"/>
            </a:rPr>
            <a:t>Content development and finalization</a:t>
          </a:r>
        </a:p>
      </dgm:t>
    </dgm:pt>
    <dgm:pt modelId="{03EECC8F-D068-411F-9C8C-BAD36D09D032}" type="parTrans" cxnId="{5AC07FCF-60FC-4E91-8357-E45CB9E5854F}">
      <dgm:prSet/>
      <dgm:spPr/>
      <dgm:t>
        <a:bodyPr/>
        <a:lstStyle/>
        <a:p>
          <a:endParaRPr lang="en-US"/>
        </a:p>
      </dgm:t>
    </dgm:pt>
    <dgm:pt modelId="{DB82F01A-B111-430C-87CC-8D41F7030FB0}" type="sibTrans" cxnId="{5AC07FCF-60FC-4E91-8357-E45CB9E5854F}">
      <dgm:prSet/>
      <dgm:spPr/>
      <dgm:t>
        <a:bodyPr/>
        <a:lstStyle/>
        <a:p>
          <a:endParaRPr lang="en-US"/>
        </a:p>
      </dgm:t>
    </dgm:pt>
    <dgm:pt modelId="{3A3A6AA2-5B0C-4D28-B87B-2C786BC6E204}">
      <dgm:prSet phldrT="[Text]"/>
      <dgm:spPr/>
      <dgm:t>
        <a:bodyPr/>
        <a:lstStyle/>
        <a:p>
          <a:r>
            <a:rPr lang="en-US">
              <a:latin typeface="Poppins" panose="02000000000000000000" pitchFamily="2" charset="0"/>
              <a:cs typeface="Poppins" panose="02000000000000000000" pitchFamily="2" charset="0"/>
            </a:rPr>
            <a:t>Webinar build development</a:t>
          </a:r>
        </a:p>
      </dgm:t>
    </dgm:pt>
    <dgm:pt modelId="{2DCD947D-27DE-481F-A524-0294B04583EF}" type="parTrans" cxnId="{0CD7D3F2-1E92-4946-915D-43082584D875}">
      <dgm:prSet/>
      <dgm:spPr/>
      <dgm:t>
        <a:bodyPr/>
        <a:lstStyle/>
        <a:p>
          <a:endParaRPr lang="en-US"/>
        </a:p>
      </dgm:t>
    </dgm:pt>
    <dgm:pt modelId="{4B49AAD1-2617-4F00-B0D0-60475BB15FA0}" type="sibTrans" cxnId="{0CD7D3F2-1E92-4946-915D-43082584D875}">
      <dgm:prSet/>
      <dgm:spPr/>
      <dgm:t>
        <a:bodyPr/>
        <a:lstStyle/>
        <a:p>
          <a:endParaRPr lang="en-US"/>
        </a:p>
      </dgm:t>
    </dgm:pt>
    <dgm:pt modelId="{DCF4B482-5EF3-47DD-815F-B5DF9270F22E}">
      <dgm:prSet phldrT="[Text]"/>
      <dgm:spPr/>
      <dgm:t>
        <a:bodyPr/>
        <a:lstStyle/>
        <a:p>
          <a:r>
            <a:rPr lang="en-US">
              <a:latin typeface="Poppins" panose="02000000000000000000" pitchFamily="2" charset="0"/>
              <a:cs typeface="Poppins" panose="02000000000000000000" pitchFamily="2" charset="0"/>
            </a:rPr>
            <a:t>Webinar platform training and final builds</a:t>
          </a:r>
        </a:p>
      </dgm:t>
    </dgm:pt>
    <dgm:pt modelId="{5E24E598-C8F9-4B11-8943-D5E24020FAF7}" type="parTrans" cxnId="{416DEB06-3513-4E1A-97BD-8B6C5F8DDB6D}">
      <dgm:prSet/>
      <dgm:spPr/>
      <dgm:t>
        <a:bodyPr/>
        <a:lstStyle/>
        <a:p>
          <a:endParaRPr lang="en-US"/>
        </a:p>
      </dgm:t>
    </dgm:pt>
    <dgm:pt modelId="{43FDD4C5-011F-4E09-A47A-C5A9B1AE8BD8}" type="sibTrans" cxnId="{416DEB06-3513-4E1A-97BD-8B6C5F8DDB6D}">
      <dgm:prSet/>
      <dgm:spPr/>
      <dgm:t>
        <a:bodyPr/>
        <a:lstStyle/>
        <a:p>
          <a:endParaRPr lang="en-US"/>
        </a:p>
      </dgm:t>
    </dgm:pt>
    <dgm:pt modelId="{7B97EB29-1F0C-4399-AB1D-97D466689D1C}">
      <dgm:prSet phldrT="[Text]"/>
      <dgm:spPr/>
      <dgm:t>
        <a:bodyPr/>
        <a:lstStyle/>
        <a:p>
          <a:r>
            <a:rPr lang="en-US">
              <a:latin typeface="Poppins" panose="02000000000000000000" pitchFamily="2" charset="0"/>
              <a:cs typeface="Poppins" panose="02000000000000000000" pitchFamily="2" charset="0"/>
            </a:rPr>
            <a:t>Lead report sent to client</a:t>
          </a:r>
        </a:p>
      </dgm:t>
    </dgm:pt>
    <dgm:pt modelId="{99790CC7-BE50-4249-B380-4E0301BD321B}" type="parTrans" cxnId="{C067782E-D665-4275-8877-6A07EE63277F}">
      <dgm:prSet/>
      <dgm:spPr/>
      <dgm:t>
        <a:bodyPr/>
        <a:lstStyle/>
        <a:p>
          <a:endParaRPr lang="en-US"/>
        </a:p>
      </dgm:t>
    </dgm:pt>
    <dgm:pt modelId="{13D53A99-0C08-484B-A800-A39C7CE1A88A}" type="sibTrans" cxnId="{C067782E-D665-4275-8877-6A07EE63277F}">
      <dgm:prSet/>
      <dgm:spPr/>
      <dgm:t>
        <a:bodyPr/>
        <a:lstStyle/>
        <a:p>
          <a:endParaRPr lang="en-US"/>
        </a:p>
      </dgm:t>
    </dgm:pt>
    <dgm:pt modelId="{C1796A4F-F8E1-4530-983D-4CF6BED132EF}">
      <dgm:prSet phldrT="[Text]" custT="1"/>
      <dgm:spPr/>
      <dgm:t>
        <a:bodyPr/>
        <a:lstStyle/>
        <a:p>
          <a:r>
            <a:rPr lang="en-US" sz="1600">
              <a:latin typeface="Poppins" panose="02000000000000000000" pitchFamily="2" charset="0"/>
              <a:cs typeface="Poppins" panose="02000000000000000000" pitchFamily="2" charset="0"/>
            </a:rPr>
            <a:t>Title and abstract due and reg page built</a:t>
          </a:r>
        </a:p>
      </dgm:t>
    </dgm:pt>
    <dgm:pt modelId="{86EFB44D-E052-439E-A039-C05BF6F9A90E}" type="parTrans" cxnId="{716CCED2-29A3-4595-B727-71CA384408BA}">
      <dgm:prSet/>
      <dgm:spPr/>
      <dgm:t>
        <a:bodyPr/>
        <a:lstStyle/>
        <a:p>
          <a:endParaRPr lang="en-US"/>
        </a:p>
      </dgm:t>
    </dgm:pt>
    <dgm:pt modelId="{9578646D-4CA9-4F6D-B49C-BF1C7B9B6C52}" type="sibTrans" cxnId="{716CCED2-29A3-4595-B727-71CA384408BA}">
      <dgm:prSet/>
      <dgm:spPr/>
      <dgm:t>
        <a:bodyPr/>
        <a:lstStyle/>
        <a:p>
          <a:endParaRPr lang="en-US"/>
        </a:p>
      </dgm:t>
    </dgm:pt>
    <dgm:pt modelId="{F87E7438-4A27-4B00-B23F-9FAC42E88847}" type="pres">
      <dgm:prSet presAssocID="{32D9ECFD-7549-4286-8D41-05E79B0F999F}" presName="Name0" presStyleCnt="0">
        <dgm:presLayoutVars>
          <dgm:dir/>
          <dgm:resizeHandles val="exact"/>
        </dgm:presLayoutVars>
      </dgm:prSet>
      <dgm:spPr/>
    </dgm:pt>
    <dgm:pt modelId="{C9B910FB-51D3-47F3-93B0-31CC6B67E376}" type="pres">
      <dgm:prSet presAssocID="{CF6CDFA5-4C34-4666-8958-7AF07FA155D0}" presName="node" presStyleLbl="node1" presStyleIdx="0" presStyleCnt="6">
        <dgm:presLayoutVars>
          <dgm:bulletEnabled val="1"/>
        </dgm:presLayoutVars>
      </dgm:prSet>
      <dgm:spPr/>
    </dgm:pt>
    <dgm:pt modelId="{F5267344-3554-457E-A71C-286515EA2F44}" type="pres">
      <dgm:prSet presAssocID="{74D8FF8D-7E44-4612-8D8F-D29CBD78D460}" presName="sibTrans" presStyleLbl="sibTrans2D1" presStyleIdx="0" presStyleCnt="5"/>
      <dgm:spPr/>
    </dgm:pt>
    <dgm:pt modelId="{46187BA6-AA1F-4FD6-9448-64F07779E5F1}" type="pres">
      <dgm:prSet presAssocID="{74D8FF8D-7E44-4612-8D8F-D29CBD78D460}" presName="connectorText" presStyleLbl="sibTrans2D1" presStyleIdx="0" presStyleCnt="5"/>
      <dgm:spPr/>
    </dgm:pt>
    <dgm:pt modelId="{1B6DA02E-DCD5-488C-8C1D-095C666C0915}" type="pres">
      <dgm:prSet presAssocID="{C1796A4F-F8E1-4530-983D-4CF6BED132EF}" presName="node" presStyleLbl="node1" presStyleIdx="1" presStyleCnt="6">
        <dgm:presLayoutVars>
          <dgm:bulletEnabled val="1"/>
        </dgm:presLayoutVars>
      </dgm:prSet>
      <dgm:spPr/>
    </dgm:pt>
    <dgm:pt modelId="{D7771D45-2C91-4CE6-80BB-DD6CD43AB39F}" type="pres">
      <dgm:prSet presAssocID="{9578646D-4CA9-4F6D-B49C-BF1C7B9B6C52}" presName="sibTrans" presStyleLbl="sibTrans2D1" presStyleIdx="1" presStyleCnt="5"/>
      <dgm:spPr/>
    </dgm:pt>
    <dgm:pt modelId="{D1BEC682-55CC-46CD-8681-0E5F31F5C491}" type="pres">
      <dgm:prSet presAssocID="{9578646D-4CA9-4F6D-B49C-BF1C7B9B6C52}" presName="connectorText" presStyleLbl="sibTrans2D1" presStyleIdx="1" presStyleCnt="5"/>
      <dgm:spPr/>
    </dgm:pt>
    <dgm:pt modelId="{E108EEAE-BE95-4AF5-9AE7-B0C3B8682A57}" type="pres">
      <dgm:prSet presAssocID="{90FC4AA0-3DCC-4691-9653-2F9E16C909A0}" presName="node" presStyleLbl="node1" presStyleIdx="2" presStyleCnt="6">
        <dgm:presLayoutVars>
          <dgm:bulletEnabled val="1"/>
        </dgm:presLayoutVars>
      </dgm:prSet>
      <dgm:spPr/>
    </dgm:pt>
    <dgm:pt modelId="{0BECEFCE-8494-41CB-9E33-6A310DAE7AC4}" type="pres">
      <dgm:prSet presAssocID="{DB82F01A-B111-430C-87CC-8D41F7030FB0}" presName="sibTrans" presStyleLbl="sibTrans2D1" presStyleIdx="2" presStyleCnt="5"/>
      <dgm:spPr/>
    </dgm:pt>
    <dgm:pt modelId="{B7B2A909-4420-4AAF-99E7-45200C13470F}" type="pres">
      <dgm:prSet presAssocID="{DB82F01A-B111-430C-87CC-8D41F7030FB0}" presName="connectorText" presStyleLbl="sibTrans2D1" presStyleIdx="2" presStyleCnt="5"/>
      <dgm:spPr/>
    </dgm:pt>
    <dgm:pt modelId="{B0D9713A-9D71-4CB2-8A31-9FE1BAB2410C}" type="pres">
      <dgm:prSet presAssocID="{3A3A6AA2-5B0C-4D28-B87B-2C786BC6E204}" presName="node" presStyleLbl="node1" presStyleIdx="3" presStyleCnt="6">
        <dgm:presLayoutVars>
          <dgm:bulletEnabled val="1"/>
        </dgm:presLayoutVars>
      </dgm:prSet>
      <dgm:spPr/>
    </dgm:pt>
    <dgm:pt modelId="{A7A3C489-80A0-4C01-A7B0-DF81C779FC7B}" type="pres">
      <dgm:prSet presAssocID="{4B49AAD1-2617-4F00-B0D0-60475BB15FA0}" presName="sibTrans" presStyleLbl="sibTrans2D1" presStyleIdx="3" presStyleCnt="5"/>
      <dgm:spPr/>
    </dgm:pt>
    <dgm:pt modelId="{03D5E2C2-CBF4-4BE8-9AFA-EAC428482635}" type="pres">
      <dgm:prSet presAssocID="{4B49AAD1-2617-4F00-B0D0-60475BB15FA0}" presName="connectorText" presStyleLbl="sibTrans2D1" presStyleIdx="3" presStyleCnt="5"/>
      <dgm:spPr/>
    </dgm:pt>
    <dgm:pt modelId="{20377EB6-E4D4-4015-B051-5CC306DFA610}" type="pres">
      <dgm:prSet presAssocID="{DCF4B482-5EF3-47DD-815F-B5DF9270F22E}" presName="node" presStyleLbl="node1" presStyleIdx="4" presStyleCnt="6">
        <dgm:presLayoutVars>
          <dgm:bulletEnabled val="1"/>
        </dgm:presLayoutVars>
      </dgm:prSet>
      <dgm:spPr/>
    </dgm:pt>
    <dgm:pt modelId="{EA2C7904-B346-412F-8C3A-F3A045D71380}" type="pres">
      <dgm:prSet presAssocID="{43FDD4C5-011F-4E09-A47A-C5A9B1AE8BD8}" presName="sibTrans" presStyleLbl="sibTrans2D1" presStyleIdx="4" presStyleCnt="5"/>
      <dgm:spPr/>
    </dgm:pt>
    <dgm:pt modelId="{E1AC34D0-0353-4916-8D23-F1F078D56606}" type="pres">
      <dgm:prSet presAssocID="{43FDD4C5-011F-4E09-A47A-C5A9B1AE8BD8}" presName="connectorText" presStyleLbl="sibTrans2D1" presStyleIdx="4" presStyleCnt="5"/>
      <dgm:spPr/>
    </dgm:pt>
    <dgm:pt modelId="{47DC634E-598A-4D7C-B155-E5ADE8977285}" type="pres">
      <dgm:prSet presAssocID="{7B97EB29-1F0C-4399-AB1D-97D466689D1C}" presName="node" presStyleLbl="node1" presStyleIdx="5" presStyleCnt="6">
        <dgm:presLayoutVars>
          <dgm:bulletEnabled val="1"/>
        </dgm:presLayoutVars>
      </dgm:prSet>
      <dgm:spPr/>
    </dgm:pt>
  </dgm:ptLst>
  <dgm:cxnLst>
    <dgm:cxn modelId="{B2C28F03-4C5C-45C3-85B5-EAF7EFB2987D}" type="presOf" srcId="{9578646D-4CA9-4F6D-B49C-BF1C7B9B6C52}" destId="{D1BEC682-55CC-46CD-8681-0E5F31F5C491}" srcOrd="1" destOrd="0" presId="urn:microsoft.com/office/officeart/2005/8/layout/process1"/>
    <dgm:cxn modelId="{416DEB06-3513-4E1A-97BD-8B6C5F8DDB6D}" srcId="{32D9ECFD-7549-4286-8D41-05E79B0F999F}" destId="{DCF4B482-5EF3-47DD-815F-B5DF9270F22E}" srcOrd="4" destOrd="0" parTransId="{5E24E598-C8F9-4B11-8943-D5E24020FAF7}" sibTransId="{43FDD4C5-011F-4E09-A47A-C5A9B1AE8BD8}"/>
    <dgm:cxn modelId="{043B1407-1F87-4182-8D95-B96F54E154D5}" type="presOf" srcId="{74D8FF8D-7E44-4612-8D8F-D29CBD78D460}" destId="{46187BA6-AA1F-4FD6-9448-64F07779E5F1}" srcOrd="1" destOrd="0" presId="urn:microsoft.com/office/officeart/2005/8/layout/process1"/>
    <dgm:cxn modelId="{78E4B529-0106-4CA8-9F07-A409F433E174}" type="presOf" srcId="{DCF4B482-5EF3-47DD-815F-B5DF9270F22E}" destId="{20377EB6-E4D4-4015-B051-5CC306DFA610}" srcOrd="0" destOrd="0" presId="urn:microsoft.com/office/officeart/2005/8/layout/process1"/>
    <dgm:cxn modelId="{C067782E-D665-4275-8877-6A07EE63277F}" srcId="{32D9ECFD-7549-4286-8D41-05E79B0F999F}" destId="{7B97EB29-1F0C-4399-AB1D-97D466689D1C}" srcOrd="5" destOrd="0" parTransId="{99790CC7-BE50-4249-B380-4E0301BD321B}" sibTransId="{13D53A99-0C08-484B-A800-A39C7CE1A88A}"/>
    <dgm:cxn modelId="{29FDDB2F-D74B-4CB2-B8CD-BB33E338A895}" type="presOf" srcId="{CF6CDFA5-4C34-4666-8958-7AF07FA155D0}" destId="{C9B910FB-51D3-47F3-93B0-31CC6B67E376}" srcOrd="0" destOrd="0" presId="urn:microsoft.com/office/officeart/2005/8/layout/process1"/>
    <dgm:cxn modelId="{F9E1D036-96BF-479F-9D11-18D38A5BF362}" srcId="{32D9ECFD-7549-4286-8D41-05E79B0F999F}" destId="{CF6CDFA5-4C34-4666-8958-7AF07FA155D0}" srcOrd="0" destOrd="0" parTransId="{AFAE7522-0D25-4B75-B5F7-58A69FA530AC}" sibTransId="{74D8FF8D-7E44-4612-8D8F-D29CBD78D460}"/>
    <dgm:cxn modelId="{78CA1C3E-201E-49CD-9BAD-0DC69F84E1E0}" type="presOf" srcId="{DB82F01A-B111-430C-87CC-8D41F7030FB0}" destId="{0BECEFCE-8494-41CB-9E33-6A310DAE7AC4}" srcOrd="0" destOrd="0" presId="urn:microsoft.com/office/officeart/2005/8/layout/process1"/>
    <dgm:cxn modelId="{AA3CDB48-0F2D-4860-9379-621DF79A6C1F}" type="presOf" srcId="{43FDD4C5-011F-4E09-A47A-C5A9B1AE8BD8}" destId="{EA2C7904-B346-412F-8C3A-F3A045D71380}" srcOrd="0" destOrd="0" presId="urn:microsoft.com/office/officeart/2005/8/layout/process1"/>
    <dgm:cxn modelId="{261D6563-4603-4D48-A95F-72FA8A4243AC}" type="presOf" srcId="{32D9ECFD-7549-4286-8D41-05E79B0F999F}" destId="{F87E7438-4A27-4B00-B23F-9FAC42E88847}" srcOrd="0" destOrd="0" presId="urn:microsoft.com/office/officeart/2005/8/layout/process1"/>
    <dgm:cxn modelId="{79FFBE6E-79E8-4CA0-AAA1-5484253C0471}" type="presOf" srcId="{4B49AAD1-2617-4F00-B0D0-60475BB15FA0}" destId="{03D5E2C2-CBF4-4BE8-9AFA-EAC428482635}" srcOrd="1" destOrd="0" presId="urn:microsoft.com/office/officeart/2005/8/layout/process1"/>
    <dgm:cxn modelId="{296D9D83-4434-4C30-9DD2-B8D12BE4870C}" type="presOf" srcId="{DB82F01A-B111-430C-87CC-8D41F7030FB0}" destId="{B7B2A909-4420-4AAF-99E7-45200C13470F}" srcOrd="1" destOrd="0" presId="urn:microsoft.com/office/officeart/2005/8/layout/process1"/>
    <dgm:cxn modelId="{6C9AA78F-A099-4E6C-A91A-D50FB602FC84}" type="presOf" srcId="{3A3A6AA2-5B0C-4D28-B87B-2C786BC6E204}" destId="{B0D9713A-9D71-4CB2-8A31-9FE1BAB2410C}" srcOrd="0" destOrd="0" presId="urn:microsoft.com/office/officeart/2005/8/layout/process1"/>
    <dgm:cxn modelId="{910D2F9B-C82C-44CD-98A8-96EA2BEC720E}" type="presOf" srcId="{43FDD4C5-011F-4E09-A47A-C5A9B1AE8BD8}" destId="{E1AC34D0-0353-4916-8D23-F1F078D56606}" srcOrd="1" destOrd="0" presId="urn:microsoft.com/office/officeart/2005/8/layout/process1"/>
    <dgm:cxn modelId="{86DA7C9D-C78B-47E7-8B71-8DD18AF1C823}" type="presOf" srcId="{90FC4AA0-3DCC-4691-9653-2F9E16C909A0}" destId="{E108EEAE-BE95-4AF5-9AE7-B0C3B8682A57}" srcOrd="0" destOrd="0" presId="urn:microsoft.com/office/officeart/2005/8/layout/process1"/>
    <dgm:cxn modelId="{590248AD-4519-4527-BCF3-1774E2B134EB}" type="presOf" srcId="{74D8FF8D-7E44-4612-8D8F-D29CBD78D460}" destId="{F5267344-3554-457E-A71C-286515EA2F44}" srcOrd="0" destOrd="0" presId="urn:microsoft.com/office/officeart/2005/8/layout/process1"/>
    <dgm:cxn modelId="{55A99AB1-99AB-40C2-9B00-12A0E99B254F}" type="presOf" srcId="{C1796A4F-F8E1-4530-983D-4CF6BED132EF}" destId="{1B6DA02E-DCD5-488C-8C1D-095C666C0915}" srcOrd="0" destOrd="0" presId="urn:microsoft.com/office/officeart/2005/8/layout/process1"/>
    <dgm:cxn modelId="{86A8D8C1-DFAA-4D77-8D16-B5E8F627EAAC}" type="presOf" srcId="{9578646D-4CA9-4F6D-B49C-BF1C7B9B6C52}" destId="{D7771D45-2C91-4CE6-80BB-DD6CD43AB39F}" srcOrd="0" destOrd="0" presId="urn:microsoft.com/office/officeart/2005/8/layout/process1"/>
    <dgm:cxn modelId="{5AC07FCF-60FC-4E91-8357-E45CB9E5854F}" srcId="{32D9ECFD-7549-4286-8D41-05E79B0F999F}" destId="{90FC4AA0-3DCC-4691-9653-2F9E16C909A0}" srcOrd="2" destOrd="0" parTransId="{03EECC8F-D068-411F-9C8C-BAD36D09D032}" sibTransId="{DB82F01A-B111-430C-87CC-8D41F7030FB0}"/>
    <dgm:cxn modelId="{716CCED2-29A3-4595-B727-71CA384408BA}" srcId="{32D9ECFD-7549-4286-8D41-05E79B0F999F}" destId="{C1796A4F-F8E1-4530-983D-4CF6BED132EF}" srcOrd="1" destOrd="0" parTransId="{86EFB44D-E052-439E-A039-C05BF6F9A90E}" sibTransId="{9578646D-4CA9-4F6D-B49C-BF1C7B9B6C52}"/>
    <dgm:cxn modelId="{E04026EC-C6CE-4C22-A49D-0D8F9E022923}" type="presOf" srcId="{7B97EB29-1F0C-4399-AB1D-97D466689D1C}" destId="{47DC634E-598A-4D7C-B155-E5ADE8977285}" srcOrd="0" destOrd="0" presId="urn:microsoft.com/office/officeart/2005/8/layout/process1"/>
    <dgm:cxn modelId="{0CD7D3F2-1E92-4946-915D-43082584D875}" srcId="{32D9ECFD-7549-4286-8D41-05E79B0F999F}" destId="{3A3A6AA2-5B0C-4D28-B87B-2C786BC6E204}" srcOrd="3" destOrd="0" parTransId="{2DCD947D-27DE-481F-A524-0294B04583EF}" sibTransId="{4B49AAD1-2617-4F00-B0D0-60475BB15FA0}"/>
    <dgm:cxn modelId="{29B277FC-38B5-45D4-AD69-508A72A77F38}" type="presOf" srcId="{4B49AAD1-2617-4F00-B0D0-60475BB15FA0}" destId="{A7A3C489-80A0-4C01-A7B0-DF81C779FC7B}" srcOrd="0" destOrd="0" presId="urn:microsoft.com/office/officeart/2005/8/layout/process1"/>
    <dgm:cxn modelId="{B5D06680-3560-48BC-9F05-9D702E6B4F7C}" type="presParOf" srcId="{F87E7438-4A27-4B00-B23F-9FAC42E88847}" destId="{C9B910FB-51D3-47F3-93B0-31CC6B67E376}" srcOrd="0" destOrd="0" presId="urn:microsoft.com/office/officeart/2005/8/layout/process1"/>
    <dgm:cxn modelId="{B3242303-D346-4075-8E16-4C8423ADD7A6}" type="presParOf" srcId="{F87E7438-4A27-4B00-B23F-9FAC42E88847}" destId="{F5267344-3554-457E-A71C-286515EA2F44}" srcOrd="1" destOrd="0" presId="urn:microsoft.com/office/officeart/2005/8/layout/process1"/>
    <dgm:cxn modelId="{3593B7A1-2B2A-4146-B50B-63D63AEDECF0}" type="presParOf" srcId="{F5267344-3554-457E-A71C-286515EA2F44}" destId="{46187BA6-AA1F-4FD6-9448-64F07779E5F1}" srcOrd="0" destOrd="0" presId="urn:microsoft.com/office/officeart/2005/8/layout/process1"/>
    <dgm:cxn modelId="{0B1701EB-794A-4EE2-89D8-FE2027E3B88F}" type="presParOf" srcId="{F87E7438-4A27-4B00-B23F-9FAC42E88847}" destId="{1B6DA02E-DCD5-488C-8C1D-095C666C0915}" srcOrd="2" destOrd="0" presId="urn:microsoft.com/office/officeart/2005/8/layout/process1"/>
    <dgm:cxn modelId="{57B38B78-E721-4E26-90BB-81BE992C2141}" type="presParOf" srcId="{F87E7438-4A27-4B00-B23F-9FAC42E88847}" destId="{D7771D45-2C91-4CE6-80BB-DD6CD43AB39F}" srcOrd="3" destOrd="0" presId="urn:microsoft.com/office/officeart/2005/8/layout/process1"/>
    <dgm:cxn modelId="{6FF6B1C1-0212-47CF-A17C-378BC11FE7EC}" type="presParOf" srcId="{D7771D45-2C91-4CE6-80BB-DD6CD43AB39F}" destId="{D1BEC682-55CC-46CD-8681-0E5F31F5C491}" srcOrd="0" destOrd="0" presId="urn:microsoft.com/office/officeart/2005/8/layout/process1"/>
    <dgm:cxn modelId="{E7EE2291-7DF6-4C7E-A3F3-5F644E5C41A4}" type="presParOf" srcId="{F87E7438-4A27-4B00-B23F-9FAC42E88847}" destId="{E108EEAE-BE95-4AF5-9AE7-B0C3B8682A57}" srcOrd="4" destOrd="0" presId="urn:microsoft.com/office/officeart/2005/8/layout/process1"/>
    <dgm:cxn modelId="{C8CD7009-EA39-4745-900F-51A6E0486018}" type="presParOf" srcId="{F87E7438-4A27-4B00-B23F-9FAC42E88847}" destId="{0BECEFCE-8494-41CB-9E33-6A310DAE7AC4}" srcOrd="5" destOrd="0" presId="urn:microsoft.com/office/officeart/2005/8/layout/process1"/>
    <dgm:cxn modelId="{82E12335-6DA1-4674-8FF8-29C82E2B8000}" type="presParOf" srcId="{0BECEFCE-8494-41CB-9E33-6A310DAE7AC4}" destId="{B7B2A909-4420-4AAF-99E7-45200C13470F}" srcOrd="0" destOrd="0" presId="urn:microsoft.com/office/officeart/2005/8/layout/process1"/>
    <dgm:cxn modelId="{0D0438A7-291D-448B-83ED-A2115152FEF8}" type="presParOf" srcId="{F87E7438-4A27-4B00-B23F-9FAC42E88847}" destId="{B0D9713A-9D71-4CB2-8A31-9FE1BAB2410C}" srcOrd="6" destOrd="0" presId="urn:microsoft.com/office/officeart/2005/8/layout/process1"/>
    <dgm:cxn modelId="{FCD3F0A4-233D-40F7-A40C-C064C48D6DD4}" type="presParOf" srcId="{F87E7438-4A27-4B00-B23F-9FAC42E88847}" destId="{A7A3C489-80A0-4C01-A7B0-DF81C779FC7B}" srcOrd="7" destOrd="0" presId="urn:microsoft.com/office/officeart/2005/8/layout/process1"/>
    <dgm:cxn modelId="{87755E3A-CB1B-494E-B713-A163C3000E1F}" type="presParOf" srcId="{A7A3C489-80A0-4C01-A7B0-DF81C779FC7B}" destId="{03D5E2C2-CBF4-4BE8-9AFA-EAC428482635}" srcOrd="0" destOrd="0" presId="urn:microsoft.com/office/officeart/2005/8/layout/process1"/>
    <dgm:cxn modelId="{B59F94BE-3E2C-4D25-AB3E-A91DC0FFC9F0}" type="presParOf" srcId="{F87E7438-4A27-4B00-B23F-9FAC42E88847}" destId="{20377EB6-E4D4-4015-B051-5CC306DFA610}" srcOrd="8" destOrd="0" presId="urn:microsoft.com/office/officeart/2005/8/layout/process1"/>
    <dgm:cxn modelId="{5830935C-92A4-4201-9CF9-D2F97519E775}" type="presParOf" srcId="{F87E7438-4A27-4B00-B23F-9FAC42E88847}" destId="{EA2C7904-B346-412F-8C3A-F3A045D71380}" srcOrd="9" destOrd="0" presId="urn:microsoft.com/office/officeart/2005/8/layout/process1"/>
    <dgm:cxn modelId="{86812965-465D-404D-9911-D24005D59514}" type="presParOf" srcId="{EA2C7904-B346-412F-8C3A-F3A045D71380}" destId="{E1AC34D0-0353-4916-8D23-F1F078D56606}" srcOrd="0" destOrd="0" presId="urn:microsoft.com/office/officeart/2005/8/layout/process1"/>
    <dgm:cxn modelId="{E598A360-0CEE-43D9-A703-F713B8968C2C}" type="presParOf" srcId="{F87E7438-4A27-4B00-B23F-9FAC42E88847}" destId="{47DC634E-598A-4D7C-B155-E5ADE8977285}"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22BB3-F127-134F-B1DA-96898783EC8F}">
      <dsp:nvSpPr>
        <dsp:cNvPr id="0" name=""/>
        <dsp:cNvSpPr/>
      </dsp:nvSpPr>
      <dsp:spPr>
        <a:xfrm>
          <a:off x="0" y="4641161"/>
          <a:ext cx="4318246" cy="60914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REPORTING</a:t>
          </a:r>
        </a:p>
      </dsp:txBody>
      <dsp:txXfrm>
        <a:off x="0" y="4641161"/>
        <a:ext cx="4318246" cy="609149"/>
      </dsp:txXfrm>
    </dsp:sp>
    <dsp:sp modelId="{3D8707D4-5453-644D-871C-1C50F30C3327}">
      <dsp:nvSpPr>
        <dsp:cNvPr id="0" name=""/>
        <dsp:cNvSpPr/>
      </dsp:nvSpPr>
      <dsp:spPr>
        <a:xfrm rot="10800000">
          <a:off x="0" y="3713426"/>
          <a:ext cx="4318246" cy="936872"/>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EXECUTE</a:t>
          </a:r>
        </a:p>
      </dsp:txBody>
      <dsp:txXfrm rot="10800000">
        <a:off x="0" y="3713426"/>
        <a:ext cx="4318246" cy="608751"/>
      </dsp:txXfrm>
    </dsp:sp>
    <dsp:sp modelId="{1906AA76-79EA-3048-BAFB-6D056F969462}">
      <dsp:nvSpPr>
        <dsp:cNvPr id="0" name=""/>
        <dsp:cNvSpPr/>
      </dsp:nvSpPr>
      <dsp:spPr>
        <a:xfrm rot="10800000">
          <a:off x="0" y="2785690"/>
          <a:ext cx="4318246" cy="936872"/>
        </a:xfrm>
        <a:prstGeom prst="upArrowCallou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PM</a:t>
          </a:r>
        </a:p>
      </dsp:txBody>
      <dsp:txXfrm rot="10800000">
        <a:off x="0" y="2785690"/>
        <a:ext cx="4318246" cy="608751"/>
      </dsp:txXfrm>
    </dsp:sp>
    <dsp:sp modelId="{7CE5336C-876B-F140-A163-017A8C45354D}">
      <dsp:nvSpPr>
        <dsp:cNvPr id="0" name=""/>
        <dsp:cNvSpPr/>
      </dsp:nvSpPr>
      <dsp:spPr>
        <a:xfrm rot="10800000">
          <a:off x="0" y="1857955"/>
          <a:ext cx="4318246" cy="936872"/>
        </a:xfrm>
        <a:prstGeom prst="upArrowCallout">
          <a:avLst/>
        </a:prstGeom>
        <a:solidFill>
          <a:srgbClr val="00A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ORDER</a:t>
          </a:r>
        </a:p>
      </dsp:txBody>
      <dsp:txXfrm rot="10800000">
        <a:off x="0" y="1857955"/>
        <a:ext cx="4318246" cy="608751"/>
      </dsp:txXfrm>
    </dsp:sp>
    <dsp:sp modelId="{3209D633-F199-964A-A766-B8E912F65679}">
      <dsp:nvSpPr>
        <dsp:cNvPr id="0" name=""/>
        <dsp:cNvSpPr/>
      </dsp:nvSpPr>
      <dsp:spPr>
        <a:xfrm rot="10800000">
          <a:off x="0" y="930220"/>
          <a:ext cx="4318246" cy="936872"/>
        </a:xfrm>
        <a:prstGeom prst="upArrowCallou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QUOTE/RFP</a:t>
          </a:r>
        </a:p>
      </dsp:txBody>
      <dsp:txXfrm rot="10800000">
        <a:off x="0" y="930220"/>
        <a:ext cx="4318246" cy="608751"/>
      </dsp:txXfrm>
    </dsp:sp>
    <dsp:sp modelId="{3160D1E7-45DA-1D44-8BA3-21903F56E106}">
      <dsp:nvSpPr>
        <dsp:cNvPr id="0" name=""/>
        <dsp:cNvSpPr/>
      </dsp:nvSpPr>
      <dsp:spPr>
        <a:xfrm rot="10800000">
          <a:off x="0" y="2484"/>
          <a:ext cx="4318246" cy="936872"/>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PRE-SALES CONSULTATION</a:t>
          </a:r>
        </a:p>
      </dsp:txBody>
      <dsp:txXfrm rot="10800000">
        <a:off x="0" y="2484"/>
        <a:ext cx="4318246" cy="608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CA94C-EB78-F344-B626-BAE0D7AC67B6}">
      <dsp:nvSpPr>
        <dsp:cNvPr id="0" name=""/>
        <dsp:cNvSpPr/>
      </dsp:nvSpPr>
      <dsp:spPr>
        <a:xfrm rot="10800000">
          <a:off x="1579815" y="4084"/>
          <a:ext cx="5405120" cy="873502"/>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190"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Sales has client request for program</a:t>
          </a:r>
        </a:p>
      </dsp:txBody>
      <dsp:txXfrm rot="10800000">
        <a:off x="1798190" y="4084"/>
        <a:ext cx="5186745" cy="873502"/>
      </dsp:txXfrm>
    </dsp:sp>
    <dsp:sp modelId="{F16E371B-A746-BE42-B288-DF4EFCBB2333}">
      <dsp:nvSpPr>
        <dsp:cNvPr id="0" name=""/>
        <dsp:cNvSpPr/>
      </dsp:nvSpPr>
      <dsp:spPr>
        <a:xfrm>
          <a:off x="1143064" y="4084"/>
          <a:ext cx="873502" cy="873502"/>
        </a:xfrm>
        <a:prstGeom prst="ellipse">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82D6D5-1FCD-2C44-B2C4-43594F943E7C}">
      <dsp:nvSpPr>
        <dsp:cNvPr id="0" name=""/>
        <dsp:cNvSpPr/>
      </dsp:nvSpPr>
      <dsp:spPr>
        <a:xfrm rot="10800000">
          <a:off x="1579815" y="1138333"/>
          <a:ext cx="5405120" cy="873502"/>
        </a:xfrm>
        <a:prstGeom prst="homePlat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190" tIns="60960" rIns="113792" bIns="60960" numCol="1" spcCol="1270" anchor="ctr" anchorCtr="0">
          <a:noAutofit/>
        </a:bodyPr>
        <a:lstStyle/>
        <a:p>
          <a:pPr marL="0" lvl="0" indent="0" algn="l" defTabSz="711200">
            <a:lnSpc>
              <a:spcPct val="90000"/>
            </a:lnSpc>
            <a:spcBef>
              <a:spcPct val="0"/>
            </a:spcBef>
            <a:spcAft>
              <a:spcPct val="35000"/>
            </a:spcAft>
            <a:buClrTx/>
            <a:buSzTx/>
            <a:buFontTx/>
            <a:buNone/>
          </a:pPr>
          <a:r>
            <a:rPr kumimoji="0" lang="en-US" sz="1600" b="0" i="0" u="none" strike="noStrike" kern="1200" cap="none" spc="0" normalizeH="0" baseline="0" noProof="0">
              <a:ln/>
              <a:effectLst/>
              <a:uLnTx/>
              <a:uFillTx/>
              <a:latin typeface="Open Sans" panose="020B0606030504020204" pitchFamily="34" charset="0"/>
              <a:ea typeface="Open Sans" panose="020B0606030504020204" pitchFamily="34" charset="0"/>
              <a:cs typeface="Open Sans" panose="020B0606030504020204" pitchFamily="34" charset="0"/>
            </a:rPr>
            <a:t>Sales sends an email to Marketing to scope out program</a:t>
          </a:r>
          <a:endParaRPr lang="en-US" sz="1600" kern="1200">
            <a:latin typeface="Open Sans" panose="020B0606030504020204" pitchFamily="34" charset="0"/>
            <a:ea typeface="Open Sans" panose="020B0606030504020204" pitchFamily="34" charset="0"/>
            <a:cs typeface="Open Sans" panose="020B0606030504020204" pitchFamily="34" charset="0"/>
          </a:endParaRPr>
        </a:p>
      </dsp:txBody>
      <dsp:txXfrm rot="10800000">
        <a:off x="1798190" y="1138333"/>
        <a:ext cx="5186745" cy="873502"/>
      </dsp:txXfrm>
    </dsp:sp>
    <dsp:sp modelId="{95D05CCB-3CE5-8A49-A8FF-D939E1B484AA}">
      <dsp:nvSpPr>
        <dsp:cNvPr id="0" name=""/>
        <dsp:cNvSpPr/>
      </dsp:nvSpPr>
      <dsp:spPr>
        <a:xfrm>
          <a:off x="1143064" y="1138333"/>
          <a:ext cx="873502" cy="873502"/>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1E8E8F-089F-8E40-8CF3-D0FFFDD2C206}">
      <dsp:nvSpPr>
        <dsp:cNvPr id="0" name=""/>
        <dsp:cNvSpPr/>
      </dsp:nvSpPr>
      <dsp:spPr>
        <a:xfrm rot="10800000">
          <a:off x="1579815" y="2272582"/>
          <a:ext cx="5405120" cy="873502"/>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190" tIns="60960" rIns="113792" bIns="60960" numCol="1" spcCol="1270" anchor="ctr" anchorCtr="0">
          <a:noAutofit/>
        </a:bodyPr>
        <a:lstStyle/>
        <a:p>
          <a:pPr marL="0" lvl="0" indent="0" algn="l" defTabSz="711200">
            <a:lnSpc>
              <a:spcPct val="90000"/>
            </a:lnSpc>
            <a:spcBef>
              <a:spcPct val="0"/>
            </a:spcBef>
            <a:spcAft>
              <a:spcPct val="35000"/>
            </a:spcAft>
            <a:buClrTx/>
            <a:buSzTx/>
            <a:buFontTx/>
            <a:buNone/>
          </a:pPr>
          <a:r>
            <a:rPr kumimoji="0" lang="en-US" sz="1600" b="0" i="0" u="none" strike="noStrike" kern="1200" cap="none" spc="0" normalizeH="0" baseline="0" noProof="0">
              <a:ln/>
              <a:effectLst/>
              <a:uLnTx/>
              <a:uFillTx/>
              <a:latin typeface="Open Sans" panose="020B0606030504020204" pitchFamily="34" charset="0"/>
              <a:ea typeface="Open Sans" panose="020B0606030504020204" pitchFamily="34" charset="0"/>
              <a:cs typeface="Open Sans" panose="020B0606030504020204" pitchFamily="34" charset="0"/>
            </a:rPr>
            <a:t>Marketing reviews audience criteria against database and receives volume/CPL quote and lead max from Netline </a:t>
          </a:r>
          <a:endParaRPr lang="en-US" sz="1600" kern="1200">
            <a:latin typeface="Open Sans" panose="020B0606030504020204" pitchFamily="34" charset="0"/>
            <a:ea typeface="Open Sans" panose="020B0606030504020204" pitchFamily="34" charset="0"/>
            <a:cs typeface="Open Sans" panose="020B0606030504020204" pitchFamily="34" charset="0"/>
          </a:endParaRPr>
        </a:p>
      </dsp:txBody>
      <dsp:txXfrm rot="10800000">
        <a:off x="1798190" y="2272582"/>
        <a:ext cx="5186745" cy="873502"/>
      </dsp:txXfrm>
    </dsp:sp>
    <dsp:sp modelId="{6C2B3FD4-0C26-A94A-821C-6F70ABACE00D}">
      <dsp:nvSpPr>
        <dsp:cNvPr id="0" name=""/>
        <dsp:cNvSpPr/>
      </dsp:nvSpPr>
      <dsp:spPr>
        <a:xfrm>
          <a:off x="1143064" y="2272582"/>
          <a:ext cx="873502" cy="873502"/>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549B87-4239-F14B-8A5A-8C0D45C16A76}">
      <dsp:nvSpPr>
        <dsp:cNvPr id="0" name=""/>
        <dsp:cNvSpPr/>
      </dsp:nvSpPr>
      <dsp:spPr>
        <a:xfrm rot="10800000">
          <a:off x="1579815" y="3406831"/>
          <a:ext cx="5405120" cy="873502"/>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190" tIns="60960" rIns="113792" bIns="60960" numCol="1" spcCol="1270" anchor="ctr" anchorCtr="0">
          <a:noAutofit/>
        </a:bodyPr>
        <a:lstStyle/>
        <a:p>
          <a:pPr marL="0" lvl="0" indent="0" algn="l" defTabSz="711200">
            <a:lnSpc>
              <a:spcPct val="90000"/>
            </a:lnSpc>
            <a:spcBef>
              <a:spcPct val="0"/>
            </a:spcBef>
            <a:spcAft>
              <a:spcPct val="35000"/>
            </a:spcAft>
            <a:buClrTx/>
            <a:buSzTx/>
            <a:buFontTx/>
            <a:buNone/>
          </a:pPr>
          <a:r>
            <a:rPr kumimoji="0" lang="en-US" sz="1600" b="0" i="0" u="none" strike="noStrike" kern="1200" cap="none" spc="0" normalizeH="0" baseline="0" noProof="0">
              <a:ln/>
              <a:effectLst/>
              <a:uLnTx/>
              <a:uFillTx/>
              <a:latin typeface="Open Sans" panose="020B0606030504020204" pitchFamily="34" charset="0"/>
              <a:ea typeface="Open Sans" panose="020B0606030504020204" pitchFamily="34" charset="0"/>
              <a:cs typeface="Open Sans" panose="020B0606030504020204" pitchFamily="34" charset="0"/>
            </a:rPr>
            <a:t>Marketing responds to sales (usually within 48 hours) with lead guarantee and suggested CPL to meet minimum margins</a:t>
          </a:r>
          <a:endParaRPr lang="en-US" sz="1600" kern="1200">
            <a:latin typeface="Open Sans" panose="020B0606030504020204" pitchFamily="34" charset="0"/>
            <a:ea typeface="Open Sans" panose="020B0606030504020204" pitchFamily="34" charset="0"/>
            <a:cs typeface="Open Sans" panose="020B0606030504020204" pitchFamily="34" charset="0"/>
          </a:endParaRPr>
        </a:p>
      </dsp:txBody>
      <dsp:txXfrm rot="10800000">
        <a:off x="1798190" y="3406831"/>
        <a:ext cx="5186745" cy="873502"/>
      </dsp:txXfrm>
    </dsp:sp>
    <dsp:sp modelId="{A02EC22B-0C75-0041-A1E6-A003C0EF8056}">
      <dsp:nvSpPr>
        <dsp:cNvPr id="0" name=""/>
        <dsp:cNvSpPr/>
      </dsp:nvSpPr>
      <dsp:spPr>
        <a:xfrm>
          <a:off x="1143064" y="3406831"/>
          <a:ext cx="873502" cy="873502"/>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2E990A-0CC2-004A-B141-CCDE93F30B10}">
      <dsp:nvSpPr>
        <dsp:cNvPr id="0" name=""/>
        <dsp:cNvSpPr/>
      </dsp:nvSpPr>
      <dsp:spPr>
        <a:xfrm rot="10800000">
          <a:off x="1579815" y="4541080"/>
          <a:ext cx="5405120" cy="873502"/>
        </a:xfrm>
        <a:prstGeom prst="homePlat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190"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Sales provides quote to client</a:t>
          </a:r>
        </a:p>
      </dsp:txBody>
      <dsp:txXfrm rot="10800000">
        <a:off x="1798190" y="4541080"/>
        <a:ext cx="5186745" cy="873502"/>
      </dsp:txXfrm>
    </dsp:sp>
    <dsp:sp modelId="{EFB28D86-4F1D-A340-AA9E-EA55ECA448B7}">
      <dsp:nvSpPr>
        <dsp:cNvPr id="0" name=""/>
        <dsp:cNvSpPr/>
      </dsp:nvSpPr>
      <dsp:spPr>
        <a:xfrm>
          <a:off x="1143064" y="4541080"/>
          <a:ext cx="873502" cy="873502"/>
        </a:xfrm>
        <a:prstGeom prst="ellipse">
          <a:avLst/>
        </a:prstGeom>
        <a:solidFill>
          <a:schemeClr val="accent6">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910FB-51D3-47F3-93B0-31CC6B67E376}">
      <dsp:nvSpPr>
        <dsp:cNvPr id="0" name=""/>
        <dsp:cNvSpPr/>
      </dsp:nvSpPr>
      <dsp:spPr>
        <a:xfrm>
          <a:off x="0" y="1985822"/>
          <a:ext cx="1418263" cy="1798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Poppins" panose="02000000000000000000" pitchFamily="2" charset="0"/>
              <a:cs typeface="Poppins" panose="02000000000000000000" pitchFamily="2" charset="0"/>
            </a:rPr>
            <a:t>Signed Contract Sent to Engage QA Team </a:t>
          </a:r>
        </a:p>
      </dsp:txBody>
      <dsp:txXfrm>
        <a:off x="41540" y="2027362"/>
        <a:ext cx="1335183" cy="1715233"/>
      </dsp:txXfrm>
    </dsp:sp>
    <dsp:sp modelId="{F5267344-3554-457E-A71C-286515EA2F44}">
      <dsp:nvSpPr>
        <dsp:cNvPr id="0" name=""/>
        <dsp:cNvSpPr/>
      </dsp:nvSpPr>
      <dsp:spPr>
        <a:xfrm>
          <a:off x="1560089" y="2709114"/>
          <a:ext cx="300671" cy="351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560089" y="2779460"/>
        <a:ext cx="210470" cy="211037"/>
      </dsp:txXfrm>
    </dsp:sp>
    <dsp:sp modelId="{E108EEAE-BE95-4AF5-9AE7-B0C3B8682A57}">
      <dsp:nvSpPr>
        <dsp:cNvPr id="0" name=""/>
        <dsp:cNvSpPr/>
      </dsp:nvSpPr>
      <dsp:spPr>
        <a:xfrm>
          <a:off x="1985568" y="1985822"/>
          <a:ext cx="1418263" cy="1798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Poppins" panose="02000000000000000000" pitchFamily="2" charset="0"/>
              <a:cs typeface="Poppins" panose="02000000000000000000" pitchFamily="2" charset="0"/>
            </a:rPr>
            <a:t>PM reaches out to client with content submission form / deliverables </a:t>
          </a:r>
        </a:p>
      </dsp:txBody>
      <dsp:txXfrm>
        <a:off x="2027108" y="2027362"/>
        <a:ext cx="1335183" cy="1715233"/>
      </dsp:txXfrm>
    </dsp:sp>
    <dsp:sp modelId="{0BECEFCE-8494-41CB-9E33-6A310DAE7AC4}">
      <dsp:nvSpPr>
        <dsp:cNvPr id="0" name=""/>
        <dsp:cNvSpPr/>
      </dsp:nvSpPr>
      <dsp:spPr>
        <a:xfrm>
          <a:off x="3545657" y="2709114"/>
          <a:ext cx="300671" cy="351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545657" y="2779460"/>
        <a:ext cx="210470" cy="211037"/>
      </dsp:txXfrm>
    </dsp:sp>
    <dsp:sp modelId="{B0D9713A-9D71-4CB2-8A31-9FE1BAB2410C}">
      <dsp:nvSpPr>
        <dsp:cNvPr id="0" name=""/>
        <dsp:cNvSpPr/>
      </dsp:nvSpPr>
      <dsp:spPr>
        <a:xfrm>
          <a:off x="3971136" y="1985822"/>
          <a:ext cx="1418263" cy="1798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Poppins" panose="02000000000000000000" pitchFamily="2" charset="0"/>
              <a:cs typeface="Poppins" panose="02000000000000000000" pitchFamily="2" charset="0"/>
            </a:rPr>
            <a:t>Content submission form is received and submitted to ECA Tasks </a:t>
          </a:r>
        </a:p>
      </dsp:txBody>
      <dsp:txXfrm>
        <a:off x="4012676" y="2027362"/>
        <a:ext cx="1335183" cy="1715233"/>
      </dsp:txXfrm>
    </dsp:sp>
    <dsp:sp modelId="{A7A3C489-80A0-4C01-A7B0-DF81C779FC7B}">
      <dsp:nvSpPr>
        <dsp:cNvPr id="0" name=""/>
        <dsp:cNvSpPr/>
      </dsp:nvSpPr>
      <dsp:spPr>
        <a:xfrm>
          <a:off x="5531226" y="2709114"/>
          <a:ext cx="300671" cy="351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531226" y="2779460"/>
        <a:ext cx="210470" cy="211037"/>
      </dsp:txXfrm>
    </dsp:sp>
    <dsp:sp modelId="{20377EB6-E4D4-4015-B051-5CC306DFA610}">
      <dsp:nvSpPr>
        <dsp:cNvPr id="0" name=""/>
        <dsp:cNvSpPr/>
      </dsp:nvSpPr>
      <dsp:spPr>
        <a:xfrm>
          <a:off x="5956705" y="1985822"/>
          <a:ext cx="1418263" cy="1798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Poppins" panose="02000000000000000000" pitchFamily="2" charset="0"/>
              <a:cs typeface="Poppins" panose="02000000000000000000" pitchFamily="2" charset="0"/>
            </a:rPr>
            <a:t>Client is provided links for review </a:t>
          </a:r>
        </a:p>
      </dsp:txBody>
      <dsp:txXfrm>
        <a:off x="5998245" y="2027362"/>
        <a:ext cx="1335183" cy="1715233"/>
      </dsp:txXfrm>
    </dsp:sp>
    <dsp:sp modelId="{EA2C7904-B346-412F-8C3A-F3A045D71380}">
      <dsp:nvSpPr>
        <dsp:cNvPr id="0" name=""/>
        <dsp:cNvSpPr/>
      </dsp:nvSpPr>
      <dsp:spPr>
        <a:xfrm>
          <a:off x="7516794" y="2709114"/>
          <a:ext cx="300671" cy="351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7516794" y="2779460"/>
        <a:ext cx="210470" cy="211037"/>
      </dsp:txXfrm>
    </dsp:sp>
    <dsp:sp modelId="{47DC634E-598A-4D7C-B155-E5ADE8977285}">
      <dsp:nvSpPr>
        <dsp:cNvPr id="0" name=""/>
        <dsp:cNvSpPr/>
      </dsp:nvSpPr>
      <dsp:spPr>
        <a:xfrm>
          <a:off x="7942273" y="1985822"/>
          <a:ext cx="1418263" cy="1798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Poppins" panose="02000000000000000000" pitchFamily="2" charset="0"/>
              <a:cs typeface="Poppins" panose="02000000000000000000" pitchFamily="2" charset="0"/>
            </a:rPr>
            <a:t>Promotion begins </a:t>
          </a:r>
        </a:p>
      </dsp:txBody>
      <dsp:txXfrm>
        <a:off x="7983813" y="2027362"/>
        <a:ext cx="1335183" cy="1715233"/>
      </dsp:txXfrm>
    </dsp:sp>
    <dsp:sp modelId="{FDCC8BD3-F5ED-44AA-840E-DE289998B716}">
      <dsp:nvSpPr>
        <dsp:cNvPr id="0" name=""/>
        <dsp:cNvSpPr/>
      </dsp:nvSpPr>
      <dsp:spPr>
        <a:xfrm>
          <a:off x="9502362" y="2709114"/>
          <a:ext cx="300671" cy="351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9502362" y="2779460"/>
        <a:ext cx="210470" cy="211037"/>
      </dsp:txXfrm>
    </dsp:sp>
    <dsp:sp modelId="{963085A0-AB59-463F-80B5-39775C7E5876}">
      <dsp:nvSpPr>
        <dsp:cNvPr id="0" name=""/>
        <dsp:cNvSpPr/>
      </dsp:nvSpPr>
      <dsp:spPr>
        <a:xfrm>
          <a:off x="9927841" y="1985822"/>
          <a:ext cx="1418263" cy="1798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First lead report </a:t>
          </a:r>
          <a:r>
            <a:rPr lang="en-US" sz="1400" kern="1200">
              <a:latin typeface="Poppins" panose="02000000000000000000" pitchFamily="2" charset="0"/>
              <a:cs typeface="Poppins" panose="02000000000000000000" pitchFamily="2" charset="0"/>
            </a:rPr>
            <a:t>delivered</a:t>
          </a:r>
          <a:r>
            <a:rPr lang="en-US" sz="1400" kern="1200"/>
            <a:t> by PM</a:t>
          </a:r>
        </a:p>
      </dsp:txBody>
      <dsp:txXfrm>
        <a:off x="9969381" y="2027362"/>
        <a:ext cx="1335183" cy="1715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910FB-51D3-47F3-93B0-31CC6B67E376}">
      <dsp:nvSpPr>
        <dsp:cNvPr id="0" name=""/>
        <dsp:cNvSpPr/>
      </dsp:nvSpPr>
      <dsp:spPr>
        <a:xfrm>
          <a:off x="0" y="2020724"/>
          <a:ext cx="1418263" cy="1728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Poppins" panose="02000000000000000000" pitchFamily="2" charset="0"/>
              <a:cs typeface="Poppins" panose="02000000000000000000" pitchFamily="2" charset="0"/>
            </a:rPr>
            <a:t>Kick-Off Call</a:t>
          </a:r>
        </a:p>
      </dsp:txBody>
      <dsp:txXfrm>
        <a:off x="41540" y="2062264"/>
        <a:ext cx="1335183" cy="1645428"/>
      </dsp:txXfrm>
    </dsp:sp>
    <dsp:sp modelId="{F5267344-3554-457E-A71C-286515EA2F44}">
      <dsp:nvSpPr>
        <dsp:cNvPr id="0" name=""/>
        <dsp:cNvSpPr/>
      </dsp:nvSpPr>
      <dsp:spPr>
        <a:xfrm>
          <a:off x="1560089" y="2709114"/>
          <a:ext cx="300671" cy="351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560089" y="2779460"/>
        <a:ext cx="210470" cy="211037"/>
      </dsp:txXfrm>
    </dsp:sp>
    <dsp:sp modelId="{1B6DA02E-DCD5-488C-8C1D-095C666C0915}">
      <dsp:nvSpPr>
        <dsp:cNvPr id="0" name=""/>
        <dsp:cNvSpPr/>
      </dsp:nvSpPr>
      <dsp:spPr>
        <a:xfrm>
          <a:off x="1985568" y="2020724"/>
          <a:ext cx="1418263" cy="1728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Poppins" panose="02000000000000000000" pitchFamily="2" charset="0"/>
              <a:cs typeface="Poppins" panose="02000000000000000000" pitchFamily="2" charset="0"/>
            </a:rPr>
            <a:t>Title and abstract due and reg page built</a:t>
          </a:r>
        </a:p>
      </dsp:txBody>
      <dsp:txXfrm>
        <a:off x="2027108" y="2062264"/>
        <a:ext cx="1335183" cy="1645428"/>
      </dsp:txXfrm>
    </dsp:sp>
    <dsp:sp modelId="{D7771D45-2C91-4CE6-80BB-DD6CD43AB39F}">
      <dsp:nvSpPr>
        <dsp:cNvPr id="0" name=""/>
        <dsp:cNvSpPr/>
      </dsp:nvSpPr>
      <dsp:spPr>
        <a:xfrm>
          <a:off x="3545657" y="2709114"/>
          <a:ext cx="300671" cy="351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545657" y="2779460"/>
        <a:ext cx="210470" cy="211037"/>
      </dsp:txXfrm>
    </dsp:sp>
    <dsp:sp modelId="{E108EEAE-BE95-4AF5-9AE7-B0C3B8682A57}">
      <dsp:nvSpPr>
        <dsp:cNvPr id="0" name=""/>
        <dsp:cNvSpPr/>
      </dsp:nvSpPr>
      <dsp:spPr>
        <a:xfrm>
          <a:off x="3971136" y="2020724"/>
          <a:ext cx="1418263" cy="1728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Poppins" panose="02000000000000000000" pitchFamily="2" charset="0"/>
              <a:cs typeface="Poppins" panose="02000000000000000000" pitchFamily="2" charset="0"/>
            </a:rPr>
            <a:t>Content development and finalization</a:t>
          </a:r>
        </a:p>
      </dsp:txBody>
      <dsp:txXfrm>
        <a:off x="4012676" y="2062264"/>
        <a:ext cx="1335183" cy="1645428"/>
      </dsp:txXfrm>
    </dsp:sp>
    <dsp:sp modelId="{0BECEFCE-8494-41CB-9E33-6A310DAE7AC4}">
      <dsp:nvSpPr>
        <dsp:cNvPr id="0" name=""/>
        <dsp:cNvSpPr/>
      </dsp:nvSpPr>
      <dsp:spPr>
        <a:xfrm>
          <a:off x="5531226" y="2709114"/>
          <a:ext cx="300671" cy="351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531226" y="2779460"/>
        <a:ext cx="210470" cy="211037"/>
      </dsp:txXfrm>
    </dsp:sp>
    <dsp:sp modelId="{B0D9713A-9D71-4CB2-8A31-9FE1BAB2410C}">
      <dsp:nvSpPr>
        <dsp:cNvPr id="0" name=""/>
        <dsp:cNvSpPr/>
      </dsp:nvSpPr>
      <dsp:spPr>
        <a:xfrm>
          <a:off x="5956705" y="2020724"/>
          <a:ext cx="1418263" cy="1728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Poppins" panose="02000000000000000000" pitchFamily="2" charset="0"/>
              <a:cs typeface="Poppins" panose="02000000000000000000" pitchFamily="2" charset="0"/>
            </a:rPr>
            <a:t>Webinar build development</a:t>
          </a:r>
        </a:p>
      </dsp:txBody>
      <dsp:txXfrm>
        <a:off x="5998245" y="2062264"/>
        <a:ext cx="1335183" cy="1645428"/>
      </dsp:txXfrm>
    </dsp:sp>
    <dsp:sp modelId="{A7A3C489-80A0-4C01-A7B0-DF81C779FC7B}">
      <dsp:nvSpPr>
        <dsp:cNvPr id="0" name=""/>
        <dsp:cNvSpPr/>
      </dsp:nvSpPr>
      <dsp:spPr>
        <a:xfrm>
          <a:off x="7516794" y="2709114"/>
          <a:ext cx="300671" cy="351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7516794" y="2779460"/>
        <a:ext cx="210470" cy="211037"/>
      </dsp:txXfrm>
    </dsp:sp>
    <dsp:sp modelId="{20377EB6-E4D4-4015-B051-5CC306DFA610}">
      <dsp:nvSpPr>
        <dsp:cNvPr id="0" name=""/>
        <dsp:cNvSpPr/>
      </dsp:nvSpPr>
      <dsp:spPr>
        <a:xfrm>
          <a:off x="7942273" y="2020724"/>
          <a:ext cx="1418263" cy="1728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Poppins" panose="02000000000000000000" pitchFamily="2" charset="0"/>
              <a:cs typeface="Poppins" panose="02000000000000000000" pitchFamily="2" charset="0"/>
            </a:rPr>
            <a:t>Webinar platform training and final builds</a:t>
          </a:r>
        </a:p>
      </dsp:txBody>
      <dsp:txXfrm>
        <a:off x="7983813" y="2062264"/>
        <a:ext cx="1335183" cy="1645428"/>
      </dsp:txXfrm>
    </dsp:sp>
    <dsp:sp modelId="{EA2C7904-B346-412F-8C3A-F3A045D71380}">
      <dsp:nvSpPr>
        <dsp:cNvPr id="0" name=""/>
        <dsp:cNvSpPr/>
      </dsp:nvSpPr>
      <dsp:spPr>
        <a:xfrm>
          <a:off x="9502362" y="2709114"/>
          <a:ext cx="300671" cy="351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9502362" y="2779460"/>
        <a:ext cx="210470" cy="211037"/>
      </dsp:txXfrm>
    </dsp:sp>
    <dsp:sp modelId="{47DC634E-598A-4D7C-B155-E5ADE8977285}">
      <dsp:nvSpPr>
        <dsp:cNvPr id="0" name=""/>
        <dsp:cNvSpPr/>
      </dsp:nvSpPr>
      <dsp:spPr>
        <a:xfrm>
          <a:off x="9927841" y="2020724"/>
          <a:ext cx="1418263" cy="1728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Poppins" panose="02000000000000000000" pitchFamily="2" charset="0"/>
              <a:cs typeface="Poppins" panose="02000000000000000000" pitchFamily="2" charset="0"/>
            </a:rPr>
            <a:t>Lead report sent to client</a:t>
          </a:r>
        </a:p>
      </dsp:txBody>
      <dsp:txXfrm>
        <a:off x="9969381" y="2062264"/>
        <a:ext cx="1335183" cy="16454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B72B25-5B4B-29AB-861C-F8CDD14978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47DCD8-EBCE-D80F-6F6A-D1A64D5342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C069F4-EC58-6945-865D-7CED5D0A08D5}" type="datetimeFigureOut">
              <a:rPr lang="en-US" smtClean="0"/>
              <a:t>6/8/23</a:t>
            </a:fld>
            <a:endParaRPr lang="en-US"/>
          </a:p>
        </p:txBody>
      </p:sp>
      <p:sp>
        <p:nvSpPr>
          <p:cNvPr id="4" name="Footer Placeholder 3">
            <a:extLst>
              <a:ext uri="{FF2B5EF4-FFF2-40B4-BE49-F238E27FC236}">
                <a16:creationId xmlns:a16="http://schemas.microsoft.com/office/drawing/2014/main" id="{6620DE28-A2AC-00E4-DEB8-C624E5B879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1B5513-D8E6-AF09-66CE-E31A1C8BB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CE1180-40AE-CB4E-AB4A-F0CC4B674B71}" type="slidenum">
              <a:rPr lang="en-US" smtClean="0"/>
              <a:t>‹#›</a:t>
            </a:fld>
            <a:endParaRPr lang="en-US"/>
          </a:p>
        </p:txBody>
      </p:sp>
    </p:spTree>
    <p:extLst>
      <p:ext uri="{BB962C8B-B14F-4D97-AF65-F5344CB8AC3E}">
        <p14:creationId xmlns:p14="http://schemas.microsoft.com/office/powerpoint/2010/main" val="77851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06CF8-8389-3A4E-ACC1-18DDEC5001F2}" type="datetimeFigureOut">
              <a:rPr lang="en-US" smtClean="0"/>
              <a:t>6/8/23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38869-CC93-8740-B22F-6AA3C00FFD19}" type="slidenum">
              <a:rPr lang="en-US" smtClean="0"/>
              <a:t>‹#›</a:t>
            </a:fld>
            <a:endParaRPr lang="en-US"/>
          </a:p>
        </p:txBody>
      </p:sp>
    </p:spTree>
    <p:extLst>
      <p:ext uri="{BB962C8B-B14F-4D97-AF65-F5344CB8AC3E}">
        <p14:creationId xmlns:p14="http://schemas.microsoft.com/office/powerpoint/2010/main" val="45546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5"/>
          </p:nvPr>
        </p:nvSpPr>
        <p:spPr/>
        <p:txBody>
          <a:bodyPr/>
          <a:lstStyle/>
          <a:p>
            <a:fld id="{03E38869-CC93-8740-B22F-6AA3C00FFD19}" type="slidenum">
              <a:rPr lang="en-US" smtClean="0"/>
              <a:t>17</a:t>
            </a:fld>
            <a:endParaRPr lang="en-US"/>
          </a:p>
        </p:txBody>
      </p:sp>
    </p:spTree>
    <p:extLst>
      <p:ext uri="{BB962C8B-B14F-4D97-AF65-F5344CB8AC3E}">
        <p14:creationId xmlns:p14="http://schemas.microsoft.com/office/powerpoint/2010/main" val="2894446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Calibri" panose="020F0502020204030204" pitchFamily="34" charset="0"/>
                <a:ea typeface="Calibri" panose="020F0502020204030204" pitchFamily="34" charset="0"/>
              </a:rPr>
              <a:t>Brands that want to publish the NetLine forms to their web sites, should reach out to the website's Product Manager to work with NetLine to set up the feeds for this. </a:t>
            </a:r>
            <a:endParaRPr lang="en-US" sz="1200">
              <a:effectLst/>
              <a:latin typeface="Calibri" panose="020F0502020204030204" pitchFamily="34" charset="0"/>
              <a:ea typeface="Calibri" panose="020F0502020204030204" pitchFamily="34" charset="0"/>
            </a:endParaRPr>
          </a:p>
          <a:p>
            <a:endParaRPr lang="en-US"/>
          </a:p>
          <a:p>
            <a:r>
              <a:rPr lang="en-US" i="1">
                <a:latin typeface="Calibri" panose="020F0502020204030204" pitchFamily="34" charset="0"/>
              </a:rPr>
              <a:t>Each Informa Teach brand has a NetLine platform “tradepub” site that is designed from and links to the brand’s web site to host reg forms and landing pages for content syndication assets and webinar sign ups. </a:t>
            </a:r>
            <a:br>
              <a:rPr lang="en-US" i="1">
                <a:latin typeface="Calibri" panose="020F0502020204030204" pitchFamily="34" charset="0"/>
              </a:rPr>
            </a:br>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22</a:t>
            </a:fld>
            <a:endParaRPr lang="en-US"/>
          </a:p>
        </p:txBody>
      </p:sp>
    </p:spTree>
    <p:extLst>
      <p:ext uri="{BB962C8B-B14F-4D97-AF65-F5344CB8AC3E}">
        <p14:creationId xmlns:p14="http://schemas.microsoft.com/office/powerpoint/2010/main" val="4173461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1292225" rtl="0" eaLnBrk="1" fontAlgn="base" latinLnBrk="0" hangingPunct="1">
              <a:lnSpc>
                <a:spcPct val="100000"/>
              </a:lnSpc>
              <a:spcBef>
                <a:spcPts val="1413"/>
              </a:spcBef>
              <a:spcAft>
                <a:spcPct val="0"/>
              </a:spcAft>
              <a:buClrTx/>
              <a:buSzTx/>
              <a:buFont typeface="Arial"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Align with PM team on proposed client programs and standard delivery timelines – they should regularly be involved in projected delivery month scoping. </a:t>
            </a:r>
          </a:p>
          <a:p>
            <a:pPr marL="171450" marR="0" lvl="1" indent="-171450" algn="l" defTabSz="1292225" rtl="0" eaLnBrk="1" fontAlgn="base" latinLnBrk="0" hangingPunct="1">
              <a:lnSpc>
                <a:spcPct val="100000"/>
              </a:lnSpc>
              <a:spcBef>
                <a:spcPts val="1413"/>
              </a:spcBef>
              <a:spcAft>
                <a:spcPct val="0"/>
              </a:spcAft>
              <a:buClrTx/>
              <a:buSzTx/>
              <a:buFont typeface="Arial"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If a client team needs something more urgently than standard delivery timelines allow for, this needs to be addressed with PM team before being contracted with client. </a:t>
            </a:r>
          </a:p>
          <a:p>
            <a:pPr marL="171450" marR="0" lvl="1" indent="-171450" algn="l" defTabSz="1292225" rtl="0" eaLnBrk="1" fontAlgn="base" latinLnBrk="0" hangingPunct="1">
              <a:lnSpc>
                <a:spcPct val="100000"/>
              </a:lnSpc>
              <a:spcBef>
                <a:spcPts val="1413"/>
              </a:spcBef>
              <a:spcAft>
                <a:spcPct val="0"/>
              </a:spcAft>
              <a:buClrTx/>
              <a:buSzTx/>
              <a:buFont typeface="Arial"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If bandwidth permits, we may be able to provide a rough production schedule to share with the client team at kickoff. </a:t>
            </a:r>
          </a:p>
          <a:p>
            <a:pPr marL="171450" marR="0" lvl="1" indent="-171450" algn="l" defTabSz="1292225" rtl="0" eaLnBrk="1" fontAlgn="base" latinLnBrk="0" hangingPunct="1">
              <a:lnSpc>
                <a:spcPct val="100000"/>
              </a:lnSpc>
              <a:spcBef>
                <a:spcPts val="1413"/>
              </a:spcBef>
              <a:spcAft>
                <a:spcPct val="0"/>
              </a:spcAft>
              <a:buClrTx/>
              <a:buSzTx/>
              <a:buFont typeface="Arial"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Standard content syndication program ramp-up timeline: </a:t>
            </a:r>
          </a:p>
          <a:p>
            <a:pPr marL="819150" marR="0" lvl="2" indent="-171450" algn="l" defTabSz="1292225" rtl="0" eaLnBrk="1" fontAlgn="base" latinLnBrk="0" hangingPunct="1">
              <a:lnSpc>
                <a:spcPct val="150000"/>
              </a:lnSpc>
              <a:spcBef>
                <a:spcPts val="0"/>
              </a:spcBef>
              <a:spcAft>
                <a:spcPct val="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Signed contract sent to Engage QA team; assigned to PM team (24-48 hours after QA receipt) </a:t>
            </a:r>
          </a:p>
          <a:p>
            <a:pPr marL="819150" marR="0" lvl="2" indent="-171450" algn="l" defTabSz="1292225" rtl="0" eaLnBrk="1" fontAlgn="base" latinLnBrk="0" hangingPunct="1">
              <a:lnSpc>
                <a:spcPct val="150000"/>
              </a:lnSpc>
              <a:spcBef>
                <a:spcPts val="0"/>
              </a:spcBef>
              <a:spcAft>
                <a:spcPct val="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PM reaches out to client team with Content Submission form and other deliverables needed (1-2 days) </a:t>
            </a:r>
          </a:p>
          <a:p>
            <a:pPr marL="819150" marR="0" lvl="2" indent="-171450" algn="l" defTabSz="1292225" rtl="0" eaLnBrk="1" fontAlgn="base" latinLnBrk="0" hangingPunct="1">
              <a:lnSpc>
                <a:spcPct val="150000"/>
              </a:lnSpc>
              <a:spcBef>
                <a:spcPts val="0"/>
              </a:spcBef>
              <a:spcAft>
                <a:spcPct val="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Completed content submission form and deliverables received (</a:t>
            </a:r>
            <a:r>
              <a:rPr kumimoji="0" lang="en-US" sz="1400" b="0"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materials due 10 days before program start</a:t>
            </a: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819150" marR="0" lvl="2" indent="-171450" algn="l" defTabSz="1292225" rtl="0" eaLnBrk="1" fontAlgn="base" latinLnBrk="0" hangingPunct="1">
              <a:lnSpc>
                <a:spcPct val="150000"/>
              </a:lnSpc>
              <a:spcBef>
                <a:spcPts val="0"/>
              </a:spcBef>
              <a:spcAft>
                <a:spcPct val="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PM submits content for landing page hosting (5 business days) </a:t>
            </a:r>
          </a:p>
          <a:p>
            <a:pPr marL="819150" marR="0" lvl="2" indent="-171450" algn="l" defTabSz="1292225" rtl="0" eaLnBrk="1" fontAlgn="base" latinLnBrk="0" hangingPunct="1">
              <a:lnSpc>
                <a:spcPct val="150000"/>
              </a:lnSpc>
              <a:spcBef>
                <a:spcPts val="0"/>
              </a:spcBef>
              <a:spcAft>
                <a:spcPct val="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Client provided links for review/approval (1-2 days) </a:t>
            </a:r>
          </a:p>
          <a:p>
            <a:pPr marL="819150" marR="0" lvl="2" indent="-171450" algn="l" defTabSz="1292225" rtl="0" eaLnBrk="1" fontAlgn="base" latinLnBrk="0" hangingPunct="1">
              <a:lnSpc>
                <a:spcPct val="150000"/>
              </a:lnSpc>
              <a:spcBef>
                <a:spcPts val="0"/>
              </a:spcBef>
              <a:spcAft>
                <a:spcPct val="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Promotions begin (5 days)</a:t>
            </a:r>
          </a:p>
          <a:p>
            <a:pPr marL="819150" marR="0" lvl="2" indent="-171450" algn="l" defTabSz="1292225" rtl="0" eaLnBrk="1" fontAlgn="base" latinLnBrk="0" hangingPunct="1">
              <a:lnSpc>
                <a:spcPct val="150000"/>
              </a:lnSpc>
              <a:spcBef>
                <a:spcPts val="0"/>
              </a:spcBef>
              <a:spcAft>
                <a:spcPct val="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Weekly lead reports provided by PM (typically week after promotions begin) </a:t>
            </a:r>
          </a:p>
          <a:p>
            <a:pPr marL="819150" marR="0" lvl="2" indent="-171450" algn="l" defTabSz="1292225" rtl="0" eaLnBrk="1" fontAlgn="base" latinLnBrk="0" hangingPunct="1">
              <a:lnSpc>
                <a:spcPct val="110000"/>
              </a:lnSpc>
              <a:spcBef>
                <a:spcPts val="1413"/>
              </a:spcBef>
              <a:spcAft>
                <a:spcPct val="0"/>
              </a:spcAft>
              <a:buClrTx/>
              <a:buSzTx/>
              <a:buFont typeface="Arial" pitchFamily="34" charset="0"/>
              <a:buChar char="•"/>
              <a:tabLst/>
              <a:defRPr/>
            </a:pPr>
            <a:endPar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1" indent="-457200" algn="l" defTabSz="1292225" rtl="0" eaLnBrk="1" fontAlgn="base" latinLnBrk="0" hangingPunct="1">
              <a:lnSpc>
                <a:spcPct val="110000"/>
              </a:lnSpc>
              <a:spcBef>
                <a:spcPts val="1413"/>
              </a:spcBef>
              <a:spcAft>
                <a:spcPct val="0"/>
              </a:spcAft>
              <a:buClrTx/>
              <a:buSzTx/>
              <a:buFont typeface="Wingdings" panose="05000000000000000000" pitchFamily="2" charset="2"/>
              <a:buChar char="Ø"/>
              <a:tabLst/>
              <a:defRPr/>
            </a:pPr>
            <a:endParaRPr kumimoji="0" lang="en-US"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22263" marR="0" lvl="0" indent="-322263" algn="l" defTabSz="1292225" rtl="0" eaLnBrk="1" fontAlgn="base" latinLnBrk="0" hangingPunct="1">
              <a:lnSpc>
                <a:spcPct val="90000"/>
              </a:lnSpc>
              <a:spcBef>
                <a:spcPts val="1413"/>
              </a:spcBef>
              <a:spcAft>
                <a:spcPct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D03F8991-5C2D-4689-9FD4-5494E6884297}" type="slidenum">
              <a:rPr lang="en-US" smtClean="0"/>
              <a:t>26</a:t>
            </a:fld>
            <a:endParaRPr lang="en-US"/>
          </a:p>
        </p:txBody>
      </p:sp>
    </p:spTree>
    <p:extLst>
      <p:ext uri="{BB962C8B-B14F-4D97-AF65-F5344CB8AC3E}">
        <p14:creationId xmlns:p14="http://schemas.microsoft.com/office/powerpoint/2010/main" val="379753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3F8991-5C2D-4689-9FD4-5494E6884297}" type="slidenum">
              <a:rPr lang="en-US" smtClean="0"/>
              <a:t>27</a:t>
            </a:fld>
            <a:endParaRPr lang="en-US"/>
          </a:p>
        </p:txBody>
      </p:sp>
    </p:spTree>
    <p:extLst>
      <p:ext uri="{BB962C8B-B14F-4D97-AF65-F5344CB8AC3E}">
        <p14:creationId xmlns:p14="http://schemas.microsoft.com/office/powerpoint/2010/main" val="2131299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31</a:t>
            </a:fld>
            <a:endParaRPr lang="en-US"/>
          </a:p>
        </p:txBody>
      </p:sp>
    </p:spTree>
    <p:extLst>
      <p:ext uri="{BB962C8B-B14F-4D97-AF65-F5344CB8AC3E}">
        <p14:creationId xmlns:p14="http://schemas.microsoft.com/office/powerpoint/2010/main" val="2790256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D4695-3125-4E29-A08B-A44A954EBAD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32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a:effectLst/>
                <a:latin typeface="Calibri" panose="020F0502020204030204" pitchFamily="34" charset="0"/>
                <a:ea typeface="Calibri" panose="020F0502020204030204" pitchFamily="34" charset="0"/>
              </a:rPr>
              <a:t>Re </a:t>
            </a:r>
            <a:r>
              <a:rPr lang="en-US" sz="1800" i="1" err="1">
                <a:effectLst/>
                <a:latin typeface="Calibri" panose="020F0502020204030204" pitchFamily="34" charset="0"/>
                <a:ea typeface="Calibri" panose="020F0502020204030204" pitchFamily="34" charset="0"/>
              </a:rPr>
              <a:t>NetLine</a:t>
            </a:r>
            <a:r>
              <a:rPr lang="en-US" sz="1800" i="1">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In 2022, Informa Tech shifted from using on-brand-site forms/landing pages to using their </a:t>
            </a:r>
            <a:r>
              <a:rPr lang="en-US" sz="1800" i="1" err="1">
                <a:effectLst/>
                <a:latin typeface="Calibri" panose="020F0502020204030204" pitchFamily="34" charset="0"/>
                <a:ea typeface="Calibri" panose="020F0502020204030204" pitchFamily="34" charset="0"/>
              </a:rPr>
              <a:t>NetLine</a:t>
            </a:r>
            <a:r>
              <a:rPr lang="en-US" sz="1800" i="1">
                <a:effectLst/>
                <a:latin typeface="Calibri" panose="020F0502020204030204" pitchFamily="34" charset="0"/>
                <a:ea typeface="Calibri" panose="020F0502020204030204" pitchFamily="34" charset="0"/>
              </a:rPr>
              <a:t> platform forms/ landing pages.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Brands that want to publish the </a:t>
            </a:r>
            <a:r>
              <a:rPr lang="en-US" sz="1800" i="1" err="1">
                <a:effectLst/>
                <a:latin typeface="Calibri" panose="020F0502020204030204" pitchFamily="34" charset="0"/>
                <a:ea typeface="Calibri" panose="020F0502020204030204" pitchFamily="34" charset="0"/>
              </a:rPr>
              <a:t>NetLine</a:t>
            </a:r>
            <a:r>
              <a:rPr lang="en-US" sz="1800" i="1">
                <a:effectLst/>
                <a:latin typeface="Calibri" panose="020F0502020204030204" pitchFamily="34" charset="0"/>
                <a:ea typeface="Calibri" panose="020F0502020204030204" pitchFamily="34" charset="0"/>
              </a:rPr>
              <a:t> forms to their web sites, should reach out to the website's Product Manager to work </a:t>
            </a:r>
            <a:r>
              <a:rPr lang="en-US" sz="1800" i="1" err="1">
                <a:effectLst/>
                <a:latin typeface="Calibri" panose="020F0502020204030204" pitchFamily="34" charset="0"/>
                <a:ea typeface="Calibri" panose="020F0502020204030204" pitchFamily="34" charset="0"/>
              </a:rPr>
              <a:t>wtih</a:t>
            </a:r>
            <a:r>
              <a:rPr lang="en-US" sz="1800" i="1">
                <a:effectLst/>
                <a:latin typeface="Calibri" panose="020F0502020204030204" pitchFamily="34" charset="0"/>
                <a:ea typeface="Calibri" panose="020F0502020204030204" pitchFamily="34" charset="0"/>
              </a:rPr>
              <a:t> </a:t>
            </a:r>
            <a:r>
              <a:rPr lang="en-US" sz="1800" i="1" err="1">
                <a:effectLst/>
                <a:latin typeface="Calibri" panose="020F0502020204030204" pitchFamily="34" charset="0"/>
                <a:ea typeface="Calibri" panose="020F0502020204030204" pitchFamily="34" charset="0"/>
              </a:rPr>
              <a:t>NetLine</a:t>
            </a:r>
            <a:r>
              <a:rPr lang="en-US" sz="1800" i="1">
                <a:effectLst/>
                <a:latin typeface="Calibri" panose="020F0502020204030204" pitchFamily="34" charset="0"/>
                <a:ea typeface="Calibri" panose="020F0502020204030204" pitchFamily="34" charset="0"/>
              </a:rPr>
              <a:t> to set up the feeds for this.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Re Compliance:</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If clients have a privacy or consent statement that they </a:t>
            </a:r>
            <a:r>
              <a:rPr lang="en-US" sz="1800" i="1" err="1">
                <a:effectLst/>
                <a:latin typeface="Calibri" panose="020F0502020204030204" pitchFamily="34" charset="0"/>
                <a:ea typeface="Calibri" panose="020F0502020204030204" pitchFamily="34" charset="0"/>
              </a:rPr>
              <a:t>woudl</a:t>
            </a:r>
            <a:r>
              <a:rPr lang="en-US" sz="1800" i="1">
                <a:effectLst/>
                <a:latin typeface="Calibri" panose="020F0502020204030204" pitchFamily="34" charset="0"/>
                <a:ea typeface="Calibri" panose="020F0502020204030204" pitchFamily="34" charset="0"/>
              </a:rPr>
              <a:t> like to have added to the form, we can do that.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These appear as statements rather than and an additional Y/N question.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Campaign Analytics - Cristen Matthews &amp; team - are responsible for: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 Create forms and landing pages for lead gen programs</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 Lead Management including data quality and filter validation, client’s custom layouts and field/value transforms and integrations to client platforms for real-time lead delivery</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 Deliver client lead gen reporting for content syndication, webinars, virtual events and custom programs like Content Engagement Centers (CEC)</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rPr>
              <a:t>• Distribute weekly lead gen pacing report for internal stakeholders (includes net new leads, cumulative leads, goal, current leads vs goal, by sales rep</a:t>
            </a:r>
            <a:r>
              <a:rPr lang="en-US" sz="1800">
                <a:effectLst/>
                <a:latin typeface="Calibri" panose="020F0502020204030204" pitchFamily="34" charset="0"/>
                <a:ea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D03F8991-5C2D-4689-9FD4-5494E6884297}" type="slidenum">
              <a:rPr lang="en-US" smtClean="0"/>
              <a:t>40</a:t>
            </a:fld>
            <a:endParaRPr lang="en-US"/>
          </a:p>
        </p:txBody>
      </p:sp>
    </p:spTree>
    <p:extLst>
      <p:ext uri="{BB962C8B-B14F-4D97-AF65-F5344CB8AC3E}">
        <p14:creationId xmlns:p14="http://schemas.microsoft.com/office/powerpoint/2010/main" val="3966352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43</a:t>
            </a:fld>
            <a:endParaRPr lang="en-US"/>
          </a:p>
        </p:txBody>
      </p:sp>
    </p:spTree>
    <p:extLst>
      <p:ext uri="{BB962C8B-B14F-4D97-AF65-F5344CB8AC3E}">
        <p14:creationId xmlns:p14="http://schemas.microsoft.com/office/powerpoint/2010/main" val="3070333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6.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6.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0.jpe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8.xml"/><Relationship Id="rId5" Type="http://schemas.openxmlformats.org/officeDocument/2006/relationships/image" Target="../media/image15.emf"/><Relationship Id="rId4" Type="http://schemas.openxmlformats.org/officeDocument/2006/relationships/image" Target="../media/image3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Master" Target="../slideMasters/slideMaster8.xml"/><Relationship Id="rId5" Type="http://schemas.openxmlformats.org/officeDocument/2006/relationships/image" Target="../media/image15.emf"/><Relationship Id="rId4" Type="http://schemas.openxmlformats.org/officeDocument/2006/relationships/image" Target="../media/image1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eg"/><Relationship Id="rId1" Type="http://schemas.openxmlformats.org/officeDocument/2006/relationships/slideMaster" Target="../slideMasters/slideMaster8.xml"/><Relationship Id="rId6" Type="http://schemas.openxmlformats.org/officeDocument/2006/relationships/image" Target="../media/image15.emf"/><Relationship Id="rId5" Type="http://schemas.openxmlformats.org/officeDocument/2006/relationships/image" Target="../media/image36.jpeg"/><Relationship Id="rId4" Type="http://schemas.openxmlformats.org/officeDocument/2006/relationships/image" Target="../media/image3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6.jpeg"/><Relationship Id="rId1" Type="http://schemas.openxmlformats.org/officeDocument/2006/relationships/slideMaster" Target="../slideMasters/slideMaster8.xml"/><Relationship Id="rId4" Type="http://schemas.openxmlformats.org/officeDocument/2006/relationships/image" Target="../media/image35.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5.emf"/><Relationship Id="rId2" Type="http://schemas.openxmlformats.org/officeDocument/2006/relationships/image" Target="../media/image37.jpe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9.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9.jpeg"/><Relationship Id="rId7" Type="http://schemas.openxmlformats.org/officeDocument/2006/relationships/image" Target="../media/image16.emf"/><Relationship Id="rId2" Type="http://schemas.openxmlformats.org/officeDocument/2006/relationships/image" Target="../media/image37.jpeg"/><Relationship Id="rId1" Type="http://schemas.openxmlformats.org/officeDocument/2006/relationships/slideMaster" Target="../slideMasters/slideMaster8.xml"/><Relationship Id="rId6" Type="http://schemas.openxmlformats.org/officeDocument/2006/relationships/image" Target="../media/image15.emf"/><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8.xml"/><Relationship Id="rId6" Type="http://schemas.openxmlformats.org/officeDocument/2006/relationships/image" Target="../media/image15.emf"/><Relationship Id="rId5" Type="http://schemas.openxmlformats.org/officeDocument/2006/relationships/image" Target="../media/image2.sv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Master" Target="../slideMasters/slideMaster8.xml"/><Relationship Id="rId5" Type="http://schemas.openxmlformats.org/officeDocument/2006/relationships/image" Target="../media/image38.jpeg"/><Relationship Id="rId4" Type="http://schemas.openxmlformats.org/officeDocument/2006/relationships/image" Target="../media/image1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1.jpeg"/><Relationship Id="rId1" Type="http://schemas.openxmlformats.org/officeDocument/2006/relationships/slideMaster" Target="../slideMasters/slideMaster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1.jpeg"/><Relationship Id="rId1" Type="http://schemas.openxmlformats.org/officeDocument/2006/relationships/slideMaster" Target="../slideMasters/slideMaster8.xml"/><Relationship Id="rId4" Type="http://schemas.openxmlformats.org/officeDocument/2006/relationships/image" Target="../media/image1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10.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0.jpeg"/><Relationship Id="rId1" Type="http://schemas.openxmlformats.org/officeDocument/2006/relationships/slideMaster" Target="../slideMasters/slideMaster8.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43.jpeg"/><Relationship Id="rId5" Type="http://schemas.openxmlformats.org/officeDocument/2006/relationships/image" Target="../media/image2.svg"/><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44.jpeg"/><Relationship Id="rId5" Type="http://schemas.openxmlformats.org/officeDocument/2006/relationships/image" Target="../media/image2.svg"/><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2.jpeg"/><Relationship Id="rId1" Type="http://schemas.openxmlformats.org/officeDocument/2006/relationships/slideMaster" Target="../slideMasters/slideMaster8.xml"/><Relationship Id="rId4" Type="http://schemas.openxmlformats.org/officeDocument/2006/relationships/image" Target="../media/image44.jpe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 Image ">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00919" y="6074380"/>
            <a:ext cx="10614781" cy="534783"/>
          </a:xfrm>
          <a:prstGeom prst="rect">
            <a:avLst/>
          </a:prstGeom>
        </p:spPr>
        <p:txBody>
          <a:bodyPr/>
          <a:lstStyle/>
          <a:p>
            <a:r>
              <a:rPr lang="en-US"/>
              <a:t>CLICK TO ADD SUBTITLE</a:t>
            </a:r>
          </a:p>
        </p:txBody>
      </p:sp>
      <p:cxnSp>
        <p:nvCxnSpPr>
          <p:cNvPr id="29" name="Straight Connector 28">
            <a:extLst>
              <a:ext uri="{FF2B5EF4-FFF2-40B4-BE49-F238E27FC236}">
                <a16:creationId xmlns:a16="http://schemas.microsoft.com/office/drawing/2014/main" id="{8A42D9E0-6FD6-27FA-DD5F-BA0439002F03}"/>
              </a:ext>
            </a:extLst>
          </p:cNvPr>
          <p:cNvCxnSpPr>
            <a:cxnSpLocks/>
          </p:cNvCxnSpPr>
          <p:nvPr userDrawn="1"/>
        </p:nvCxnSpPr>
        <p:spPr>
          <a:xfrm>
            <a:off x="0" y="4506807"/>
            <a:ext cx="12191999"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00919" y="5424530"/>
            <a:ext cx="10614781" cy="534782"/>
          </a:xfrm>
          <a:prstGeom prst="rect">
            <a:avLst/>
          </a:prstGeom>
        </p:spPr>
        <p:txBody>
          <a:bodyPr>
            <a:noAutofit/>
          </a:bodyPr>
          <a:lstStyle>
            <a:lvl1pPr>
              <a:defRPr sz="3600" b="1">
                <a:latin typeface="Poppins" pitchFamily="2" charset="77"/>
                <a:cs typeface="Poppins" pitchFamily="2" charset="77"/>
              </a:defRPr>
            </a:lvl1pPr>
            <a:lvl2pPr marL="457200" indent="0">
              <a:buNone/>
              <a:defRPr/>
            </a:lvl2pPr>
          </a:lstStyle>
          <a:p>
            <a:pPr lvl="0"/>
            <a:r>
              <a:rPr lang="en-US"/>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97800" y="0"/>
            <a:ext cx="4394199" cy="2464037"/>
          </a:xfrm>
          <a:prstGeom prst="rect">
            <a:avLst/>
          </a:prstGeom>
        </p:spPr>
      </p:pic>
      <p:pic>
        <p:nvPicPr>
          <p:cNvPr id="21" name="Picture 20" descr="Informa Engage Logo Left Aligned&#10;">
            <a:extLst>
              <a:ext uri="{FF2B5EF4-FFF2-40B4-BE49-F238E27FC236}">
                <a16:creationId xmlns:a16="http://schemas.microsoft.com/office/drawing/2014/main" id="{122875AA-5103-440F-ACA5-6263975E5B7D}"/>
              </a:ext>
            </a:extLst>
          </p:cNvPr>
          <p:cNvPicPr>
            <a:picLocks noChangeAspect="1"/>
          </p:cNvPicPr>
          <p:nvPr userDrawn="1"/>
        </p:nvPicPr>
        <p:blipFill>
          <a:blip r:embed="rId4"/>
          <a:stretch>
            <a:fillRect/>
          </a:stretch>
        </p:blipFill>
        <p:spPr>
          <a:xfrm>
            <a:off x="782795" y="4698561"/>
            <a:ext cx="2328395" cy="591965"/>
          </a:xfrm>
          <a:prstGeom prst="rect">
            <a:avLst/>
          </a:prstGeom>
        </p:spPr>
      </p:pic>
      <p:sp>
        <p:nvSpPr>
          <p:cNvPr id="54" name="Picture Placeholder 8">
            <a:extLst>
              <a:ext uri="{FF2B5EF4-FFF2-40B4-BE49-F238E27FC236}">
                <a16:creationId xmlns:a16="http://schemas.microsoft.com/office/drawing/2014/main" id="{54073337-350A-90A2-D721-DF77D5606233}"/>
              </a:ext>
            </a:extLst>
          </p:cNvPr>
          <p:cNvSpPr>
            <a:spLocks noGrp="1"/>
          </p:cNvSpPr>
          <p:nvPr>
            <p:ph type="pic" sz="quarter" idx="13"/>
          </p:nvPr>
        </p:nvSpPr>
        <p:spPr>
          <a:xfrm>
            <a:off x="-1" y="0"/>
            <a:ext cx="12191999" cy="4476104"/>
          </a:xfrm>
          <a:custGeom>
            <a:avLst/>
            <a:gdLst>
              <a:gd name="connsiteX0" fmla="*/ 0 w 12191999"/>
              <a:gd name="connsiteY0" fmla="*/ 0 h 4476104"/>
              <a:gd name="connsiteX1" fmla="*/ 7797802 w 12191999"/>
              <a:gd name="connsiteY1" fmla="*/ 0 h 4476104"/>
              <a:gd name="connsiteX2" fmla="*/ 9394360 w 12191999"/>
              <a:gd name="connsiteY2" fmla="*/ 1600083 h 4476104"/>
              <a:gd name="connsiteX3" fmla="*/ 10362928 w 12191999"/>
              <a:gd name="connsiteY3" fmla="*/ 629252 h 4476104"/>
              <a:gd name="connsiteX4" fmla="*/ 12191999 w 12191999"/>
              <a:gd name="connsiteY4" fmla="*/ 2462699 h 4476104"/>
              <a:gd name="connsiteX5" fmla="*/ 12191999 w 12191999"/>
              <a:gd name="connsiteY5" fmla="*/ 4476104 h 4476104"/>
              <a:gd name="connsiteX6" fmla="*/ 0 w 12191999"/>
              <a:gd name="connsiteY6" fmla="*/ 4476104 h 447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476104">
                <a:moveTo>
                  <a:pt x="0" y="0"/>
                </a:moveTo>
                <a:lnTo>
                  <a:pt x="7797802" y="0"/>
                </a:lnTo>
                <a:lnTo>
                  <a:pt x="9394360" y="1600083"/>
                </a:lnTo>
                <a:lnTo>
                  <a:pt x="10362928" y="629252"/>
                </a:lnTo>
                <a:lnTo>
                  <a:pt x="12191999" y="2462699"/>
                </a:lnTo>
                <a:lnTo>
                  <a:pt x="12191999" y="4476104"/>
                </a:lnTo>
                <a:lnTo>
                  <a:pt x="0" y="4476104"/>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spTree>
    <p:extLst>
      <p:ext uri="{BB962C8B-B14F-4D97-AF65-F5344CB8AC3E}">
        <p14:creationId xmlns:p14="http://schemas.microsoft.com/office/powerpoint/2010/main" val="583653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4369B6-3995-7645-8DB6-7E020C88FB88}"/>
              </a:ext>
            </a:extLst>
          </p:cNvPr>
          <p:cNvSpPr/>
          <p:nvPr userDrawn="1"/>
        </p:nvSpPr>
        <p:spPr>
          <a:xfrm>
            <a:off x="0" y="670727"/>
            <a:ext cx="12192000" cy="6187273"/>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with medium confidence">
            <a:extLst>
              <a:ext uri="{FF2B5EF4-FFF2-40B4-BE49-F238E27FC236}">
                <a16:creationId xmlns:a16="http://schemas.microsoft.com/office/drawing/2014/main" id="{CDC1EC76-9618-AC43-A7F4-141C172A9776}"/>
              </a:ext>
            </a:extLst>
          </p:cNvPr>
          <p:cNvPicPr>
            <a:picLocks noChangeAspect="1"/>
          </p:cNvPicPr>
          <p:nvPr userDrawn="1"/>
        </p:nvPicPr>
        <p:blipFill>
          <a:blip r:embed="rId2"/>
          <a:stretch>
            <a:fillRect/>
          </a:stretch>
        </p:blipFill>
        <p:spPr>
          <a:xfrm>
            <a:off x="5894082" y="-40542"/>
            <a:ext cx="403835" cy="667727"/>
          </a:xfrm>
          <a:prstGeom prst="rect">
            <a:avLst/>
          </a:prstGeom>
        </p:spPr>
      </p:pic>
      <p:sp>
        <p:nvSpPr>
          <p:cNvPr id="5" name="TextBox 4">
            <a:extLst>
              <a:ext uri="{FF2B5EF4-FFF2-40B4-BE49-F238E27FC236}">
                <a16:creationId xmlns:a16="http://schemas.microsoft.com/office/drawing/2014/main" id="{9BAF375B-A000-7845-91C0-3AC48D0C9138}"/>
              </a:ext>
            </a:extLst>
          </p:cNvPr>
          <p:cNvSpPr txBox="1"/>
          <p:nvPr userDrawn="1"/>
        </p:nvSpPr>
        <p:spPr>
          <a:xfrm>
            <a:off x="10976783" y="6468179"/>
            <a:ext cx="758017" cy="153888"/>
          </a:xfrm>
          <a:prstGeom prst="rect">
            <a:avLst/>
          </a:prstGeom>
          <a:noFill/>
        </p:spPr>
        <p:txBody>
          <a:bodyPr wrap="square" lIns="0" tIns="0" rIns="0" bIns="0" rtlCol="0">
            <a:spAutoFit/>
          </a:bodyPr>
          <a:lstStyle/>
          <a:p>
            <a:pPr algn="r"/>
            <a:fld id="{3102081F-25FB-5441-93D9-55EBA3ACBC55}" type="slidenum">
              <a:rPr lang="en-US" sz="1000" b="1" i="0" smtClean="0">
                <a:solidFill>
                  <a:schemeClr val="bg1"/>
                </a:solidFill>
                <a:latin typeface="Montserrat SemiBold" pitchFamily="2" charset="77"/>
                <a:ea typeface="Roboto" panose="02000000000000000000" pitchFamily="2" charset="0"/>
                <a:cs typeface="Roboto" panose="02000000000000000000" pitchFamily="2" charset="0"/>
              </a:rPr>
              <a:pPr algn="r"/>
              <a:t>‹#›</a:t>
            </a:fld>
            <a:endParaRPr lang="en-US" sz="1000" b="1" i="0">
              <a:solidFill>
                <a:schemeClr val="bg1"/>
              </a:solidFill>
              <a:latin typeface="Montserrat SemiBold" pitchFamily="2" charset="77"/>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5BE80D72-8C20-4B48-B4CD-D9072BC81972}"/>
              </a:ext>
            </a:extLst>
          </p:cNvPr>
          <p:cNvSpPr txBox="1"/>
          <p:nvPr userDrawn="1"/>
        </p:nvSpPr>
        <p:spPr>
          <a:xfrm>
            <a:off x="465995" y="6468179"/>
            <a:ext cx="5630005" cy="153888"/>
          </a:xfrm>
          <a:prstGeom prst="rect">
            <a:avLst/>
          </a:prstGeom>
          <a:noFill/>
        </p:spPr>
        <p:txBody>
          <a:bodyPr wrap="square" lIns="0" tIns="0" rIns="0" bIns="0" rtlCol="0">
            <a:spAutoFit/>
          </a:bodyPr>
          <a:lstStyle/>
          <a:p>
            <a:pPr algn="l"/>
            <a:r>
              <a:rPr lang="en-US" sz="1000" b="0" i="0">
                <a:solidFill>
                  <a:schemeClr val="bg1">
                    <a:alpha val="60434"/>
                  </a:schemeClr>
                </a:solidFill>
                <a:latin typeface="Montserrat" pitchFamily="2" charset="77"/>
                <a:ea typeface="Roboto" panose="02000000000000000000" pitchFamily="2" charset="0"/>
                <a:cs typeface="Roboto" panose="02000000000000000000" pitchFamily="2" charset="0"/>
              </a:rPr>
              <a:t>AIB Lead Gen Process</a:t>
            </a:r>
          </a:p>
        </p:txBody>
      </p:sp>
    </p:spTree>
    <p:extLst>
      <p:ext uri="{BB962C8B-B14F-4D97-AF65-F5344CB8AC3E}">
        <p14:creationId xmlns:p14="http://schemas.microsoft.com/office/powerpoint/2010/main" val="179314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10A9DA-C9CC-F4E1-881B-35309B43D268}"/>
              </a:ext>
            </a:extLst>
          </p:cNvPr>
          <p:cNvSpPr>
            <a:spLocks noGrp="1"/>
          </p:cNvSpPr>
          <p:nvPr>
            <p:ph type="body" sz="quarter" idx="10" hasCustomPrompt="1"/>
          </p:nvPr>
        </p:nvSpPr>
        <p:spPr>
          <a:xfrm>
            <a:off x="490493" y="1543066"/>
            <a:ext cx="11210969" cy="1885934"/>
          </a:xfrm>
          <a:prstGeom prst="rect">
            <a:avLst/>
          </a:prstGeom>
        </p:spPr>
        <p:txBody>
          <a:bodyPr/>
          <a:lstStyle>
            <a:lvl1pPr marL="0" indent="0">
              <a:lnSpc>
                <a:spcPct val="100000"/>
              </a:lnSpc>
              <a:spcAft>
                <a:spcPts val="0"/>
              </a:spcAft>
              <a:buFont typeface="Arial" panose="020B0604020202020204" pitchFamily="34" charset="0"/>
              <a:buNone/>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p:txBody>
      </p:sp>
      <p:sp>
        <p:nvSpPr>
          <p:cNvPr id="5" name="Title 1">
            <a:extLst>
              <a:ext uri="{FF2B5EF4-FFF2-40B4-BE49-F238E27FC236}">
                <a16:creationId xmlns:a16="http://schemas.microsoft.com/office/drawing/2014/main" id="{9029879E-D231-7175-4BDC-0BC8399D0F7B}"/>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Tree>
    <p:extLst>
      <p:ext uri="{BB962C8B-B14F-4D97-AF65-F5344CB8AC3E}">
        <p14:creationId xmlns:p14="http://schemas.microsoft.com/office/powerpoint/2010/main" val="3302242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57700E-2E43-41CF-BF45-F35F46B6CA05}"/>
              </a:ext>
            </a:extLst>
          </p:cNvPr>
          <p:cNvSpPr>
            <a:spLocks noGrp="1"/>
          </p:cNvSpPr>
          <p:nvPr>
            <p:ph type="dt" sz="half" idx="10"/>
          </p:nvPr>
        </p:nvSpPr>
        <p:spPr/>
        <p:txBody>
          <a:bodyPr/>
          <a:lstStyle/>
          <a:p>
            <a:fld id="{A37A1ABB-3352-40DE-8CC6-7BCB192A2BB9}" type="datetimeFigureOut">
              <a:rPr lang="en-US" smtClean="0"/>
              <a:t>6/8/23</a:t>
            </a:fld>
            <a:endParaRPr lang="en-US"/>
          </a:p>
        </p:txBody>
      </p:sp>
      <p:sp>
        <p:nvSpPr>
          <p:cNvPr id="3" name="Footer Placeholder 2">
            <a:extLst>
              <a:ext uri="{FF2B5EF4-FFF2-40B4-BE49-F238E27FC236}">
                <a16:creationId xmlns:a16="http://schemas.microsoft.com/office/drawing/2014/main" id="{FD460213-502B-4840-BF39-D6F483FFD7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D6A901-B23B-4925-B901-83CED2BB5B53}"/>
              </a:ext>
            </a:extLst>
          </p:cNvPr>
          <p:cNvSpPr>
            <a:spLocks noGrp="1"/>
          </p:cNvSpPr>
          <p:nvPr>
            <p:ph type="sldNum" sz="quarter" idx="12"/>
          </p:nvPr>
        </p:nvSpPr>
        <p:spPr/>
        <p:txBody>
          <a:bodyPr/>
          <a:lstStyle/>
          <a:p>
            <a:fld id="{FAA12C10-C96C-4962-AF4E-7537F370FE22}" type="slidenum">
              <a:rPr lang="en-US" smtClean="0"/>
              <a:t>‹#›</a:t>
            </a:fld>
            <a:endParaRPr lang="en-US"/>
          </a:p>
        </p:txBody>
      </p:sp>
    </p:spTree>
    <p:extLst>
      <p:ext uri="{BB962C8B-B14F-4D97-AF65-F5344CB8AC3E}">
        <p14:creationId xmlns:p14="http://schemas.microsoft.com/office/powerpoint/2010/main" val="4117317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D9C431-94EF-3D95-51F3-EF2DD37F46C1}"/>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a:t>TRANSITION SLIDE TITLE</a:t>
            </a:r>
          </a:p>
        </p:txBody>
      </p:sp>
    </p:spTree>
    <p:extLst>
      <p:ext uri="{BB962C8B-B14F-4D97-AF65-F5344CB8AC3E}">
        <p14:creationId xmlns:p14="http://schemas.microsoft.com/office/powerpoint/2010/main" val="1789110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Informa Engage Logo Text&#10;">
            <a:extLst>
              <a:ext uri="{FF2B5EF4-FFF2-40B4-BE49-F238E27FC236}">
                <a16:creationId xmlns:a16="http://schemas.microsoft.com/office/drawing/2014/main" id="{17F558EF-9BA4-77B6-1DEF-2719D9A319FA}"/>
              </a:ext>
            </a:extLst>
          </p:cNvPr>
          <p:cNvPicPr>
            <a:picLocks noChangeAspect="1"/>
          </p:cNvPicPr>
          <p:nvPr userDrawn="1"/>
        </p:nvPicPr>
        <p:blipFill>
          <a:blip r:embed="rId3"/>
          <a:stretch>
            <a:fillRect/>
          </a:stretch>
        </p:blipFill>
        <p:spPr>
          <a:xfrm>
            <a:off x="10582362" y="6598865"/>
            <a:ext cx="1358900" cy="177800"/>
          </a:xfrm>
          <a:prstGeom prst="rect">
            <a:avLst/>
          </a:prstGeom>
        </p:spPr>
      </p:pic>
      <p:sp>
        <p:nvSpPr>
          <p:cNvPr id="8" name="Title 1">
            <a:extLst>
              <a:ext uri="{FF2B5EF4-FFF2-40B4-BE49-F238E27FC236}">
                <a16:creationId xmlns:a16="http://schemas.microsoft.com/office/drawing/2014/main" id="{0528FB80-FD2D-C936-170E-1C027AD198F2}"/>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tx1"/>
                </a:solidFill>
              </a:defRPr>
            </a:lvl1pPr>
          </a:lstStyle>
          <a:p>
            <a:r>
              <a:rPr lang="en-US"/>
              <a:t>TRANSITION SLIDE TITLE</a:t>
            </a:r>
          </a:p>
        </p:txBody>
      </p:sp>
    </p:spTree>
    <p:extLst>
      <p:ext uri="{BB962C8B-B14F-4D97-AF65-F5344CB8AC3E}">
        <p14:creationId xmlns:p14="http://schemas.microsoft.com/office/powerpoint/2010/main" val="338267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E5E8-3D9F-F10B-BE85-00FE4EDE96ED}"/>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a:t>TRANSITION SLIDE TITLE</a:t>
            </a:r>
          </a:p>
        </p:txBody>
      </p:sp>
    </p:spTree>
    <p:extLst>
      <p:ext uri="{BB962C8B-B14F-4D97-AF65-F5344CB8AC3E}">
        <p14:creationId xmlns:p14="http://schemas.microsoft.com/office/powerpoint/2010/main" val="923566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EB0FC80-2CC0-CB83-4CE3-8E0E6E985AF4}"/>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a:t>TRANSITION SLIDE TITLE</a:t>
            </a:r>
          </a:p>
        </p:txBody>
      </p:sp>
    </p:spTree>
    <p:extLst>
      <p:ext uri="{BB962C8B-B14F-4D97-AF65-F5344CB8AC3E}">
        <p14:creationId xmlns:p14="http://schemas.microsoft.com/office/powerpoint/2010/main" val="3797234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 slide 4">
    <p:spTree>
      <p:nvGrpSpPr>
        <p:cNvPr id="1" name=""/>
        <p:cNvGrpSpPr/>
        <p:nvPr/>
      </p:nvGrpSpPr>
      <p:grpSpPr>
        <a:xfrm>
          <a:off x="0" y="0"/>
          <a:ext cx="0" cy="0"/>
          <a:chOff x="0" y="0"/>
          <a:chExt cx="0" cy="0"/>
        </a:xfrm>
      </p:grpSpPr>
      <p:sp>
        <p:nvSpPr>
          <p:cNvPr id="4" name="Text Placeholder 7"/>
          <p:cNvSpPr>
            <a:spLocks noGrp="1"/>
          </p:cNvSpPr>
          <p:nvPr>
            <p:ph type="body" sz="quarter" idx="10"/>
          </p:nvPr>
        </p:nvSpPr>
        <p:spPr>
          <a:xfrm>
            <a:off x="375080" y="467360"/>
            <a:ext cx="11388076" cy="820422"/>
          </a:xfrm>
          <a:prstGeom prst="rect">
            <a:avLst/>
          </a:prstGeom>
        </p:spPr>
        <p:txBody>
          <a:bodyPr anchor="b"/>
          <a:lstStyle>
            <a:lvl1pPr marL="0" indent="0">
              <a:lnSpc>
                <a:spcPct val="80000"/>
              </a:lnSpc>
              <a:buNone/>
              <a:defRPr sz="3200" b="0" i="0" spc="0" baseline="0">
                <a:latin typeface="Rockwell Regular" charset="0"/>
                <a:ea typeface="FS Me" charset="0"/>
                <a:cs typeface="Rockwell Regular" charset="0"/>
              </a:defRPr>
            </a:lvl1pPr>
          </a:lstStyle>
          <a:p>
            <a:pPr lvl="0"/>
            <a:r>
              <a:rPr lang="en-US"/>
              <a:t>Click to edit Master text styles</a:t>
            </a:r>
          </a:p>
        </p:txBody>
      </p:sp>
    </p:spTree>
    <p:extLst>
      <p:ext uri="{BB962C8B-B14F-4D97-AF65-F5344CB8AC3E}">
        <p14:creationId xmlns:p14="http://schemas.microsoft.com/office/powerpoint/2010/main" val="3225992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10A9DA-C9CC-F4E1-881B-35309B43D268}"/>
              </a:ext>
            </a:extLst>
          </p:cNvPr>
          <p:cNvSpPr>
            <a:spLocks noGrp="1"/>
          </p:cNvSpPr>
          <p:nvPr>
            <p:ph type="body" sz="quarter" idx="10" hasCustomPrompt="1"/>
          </p:nvPr>
        </p:nvSpPr>
        <p:spPr>
          <a:xfrm>
            <a:off x="490493" y="2365934"/>
            <a:ext cx="11210968" cy="3584292"/>
          </a:xfrm>
          <a:prstGeom prst="rect">
            <a:avLst/>
          </a:prstGeom>
        </p:spPr>
        <p:txBody>
          <a:bodyPr numCol="2"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marL="285750" indent="-285750">
              <a:buClr>
                <a:schemeClr val="accent1"/>
              </a:buClr>
              <a:buFont typeface="Arial" panose="020B0604020202020204" pitchFamily="34" charset="0"/>
              <a:buChar char="•"/>
            </a:pPr>
            <a:r>
              <a:rPr lang="en-US"/>
              <a:t>Bullet point 1</a:t>
            </a:r>
          </a:p>
          <a:p>
            <a:pPr marL="285750" indent="-285750">
              <a:buClr>
                <a:schemeClr val="accent1"/>
              </a:buClr>
              <a:buFont typeface="Arial" panose="020B0604020202020204" pitchFamily="34" charset="0"/>
              <a:buChar char="•"/>
            </a:pPr>
            <a:r>
              <a:rPr lang="en-US"/>
              <a:t>Bullet point 2</a:t>
            </a:r>
          </a:p>
          <a:p>
            <a:pPr marL="285750" indent="-285750">
              <a:buClr>
                <a:schemeClr val="accent1"/>
              </a:buClr>
              <a:buFont typeface="Arial" panose="020B0604020202020204" pitchFamily="34" charset="0"/>
              <a:buChar char="•"/>
            </a:pPr>
            <a:r>
              <a:rPr lang="en-US"/>
              <a:t>Bullet point 3</a:t>
            </a:r>
          </a:p>
          <a:p>
            <a:pPr marL="285750" indent="-285750">
              <a:buClr>
                <a:schemeClr val="accent1"/>
              </a:buClr>
              <a:buFont typeface="Arial" panose="020B0604020202020204" pitchFamily="34" charset="0"/>
              <a:buChar char="•"/>
            </a:pPr>
            <a:r>
              <a:rPr lang="en-US"/>
              <a:t>Bullet point 4</a:t>
            </a:r>
          </a:p>
          <a:p>
            <a:pPr marL="285750" indent="-285750">
              <a:buClr>
                <a:schemeClr val="accent1"/>
              </a:buClr>
              <a:buFont typeface="Arial" panose="020B0604020202020204" pitchFamily="34" charset="0"/>
              <a:buChar char="•"/>
            </a:pPr>
            <a:r>
              <a:rPr lang="en-US"/>
              <a:t>Bullet point 5</a:t>
            </a:r>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r>
              <a:rPr lang="en-US"/>
              <a:t>Bullet point 1</a:t>
            </a:r>
          </a:p>
          <a:p>
            <a:pPr marL="285750" indent="-285750">
              <a:buClr>
                <a:schemeClr val="accent1"/>
              </a:buClr>
              <a:buFont typeface="Arial" panose="020B0604020202020204" pitchFamily="34" charset="0"/>
              <a:buChar char="•"/>
            </a:pPr>
            <a:r>
              <a:rPr lang="en-US"/>
              <a:t>Bullet point 2</a:t>
            </a:r>
          </a:p>
          <a:p>
            <a:pPr marL="285750" indent="-285750">
              <a:buClr>
                <a:schemeClr val="accent1"/>
              </a:buClr>
              <a:buFont typeface="Arial" panose="020B0604020202020204" pitchFamily="34" charset="0"/>
              <a:buChar char="•"/>
            </a:pPr>
            <a:r>
              <a:rPr lang="en-US"/>
              <a:t>Bullet point 3</a:t>
            </a:r>
          </a:p>
          <a:p>
            <a:pPr marL="285750" indent="-285750">
              <a:buClr>
                <a:schemeClr val="accent1"/>
              </a:buClr>
              <a:buFont typeface="Arial" panose="020B0604020202020204" pitchFamily="34" charset="0"/>
              <a:buChar char="•"/>
            </a:pPr>
            <a:r>
              <a:rPr lang="en-US"/>
              <a:t>Bullet point 4</a:t>
            </a:r>
          </a:p>
          <a:p>
            <a:pPr marL="285750" indent="-285750">
              <a:buClr>
                <a:schemeClr val="accent1"/>
              </a:buClr>
              <a:buFont typeface="Arial" panose="020B0604020202020204" pitchFamily="34" charset="0"/>
              <a:buChar char="•"/>
            </a:pPr>
            <a:r>
              <a:rPr lang="en-US"/>
              <a:t>Bullet point 5</a:t>
            </a:r>
          </a:p>
          <a:p>
            <a:pPr>
              <a:buClr>
                <a:schemeClr val="accent1"/>
              </a:buClr>
            </a:pPr>
            <a:endParaRPr lang="en-US"/>
          </a:p>
        </p:txBody>
      </p:sp>
      <p:sp>
        <p:nvSpPr>
          <p:cNvPr id="6" name="Title 1">
            <a:extLst>
              <a:ext uri="{FF2B5EF4-FFF2-40B4-BE49-F238E27FC236}">
                <a16:creationId xmlns:a16="http://schemas.microsoft.com/office/drawing/2014/main" id="{D8BF07CB-2EF4-D263-E6AA-A624C44C83B5}"/>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Lorem ipsum dolor sit </a:t>
            </a:r>
            <a:r>
              <a:rPr lang="en-US" err="1"/>
              <a:t>amet</a:t>
            </a:r>
            <a:r>
              <a:rPr lang="en-US"/>
              <a:t>.</a:t>
            </a:r>
          </a:p>
        </p:txBody>
      </p:sp>
      <p:sp>
        <p:nvSpPr>
          <p:cNvPr id="7" name="Text Placeholder 3">
            <a:extLst>
              <a:ext uri="{FF2B5EF4-FFF2-40B4-BE49-F238E27FC236}">
                <a16:creationId xmlns:a16="http://schemas.microsoft.com/office/drawing/2014/main" id="{99BE270F-C375-219A-4597-69FC3CBED95B}"/>
              </a:ext>
            </a:extLst>
          </p:cNvPr>
          <p:cNvSpPr>
            <a:spLocks noGrp="1"/>
          </p:cNvSpPr>
          <p:nvPr>
            <p:ph type="body" sz="quarter" idx="11"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Tree>
    <p:extLst>
      <p:ext uri="{BB962C8B-B14F-4D97-AF65-F5344CB8AC3E}">
        <p14:creationId xmlns:p14="http://schemas.microsoft.com/office/powerpoint/2010/main" val="764143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10A9DA-C9CC-F4E1-881B-35309B43D268}"/>
              </a:ext>
            </a:extLst>
          </p:cNvPr>
          <p:cNvSpPr>
            <a:spLocks noGrp="1"/>
          </p:cNvSpPr>
          <p:nvPr>
            <p:ph type="body" sz="quarter" idx="10" hasCustomPrompt="1"/>
          </p:nvPr>
        </p:nvSpPr>
        <p:spPr>
          <a:xfrm>
            <a:off x="490493" y="1543066"/>
            <a:ext cx="11210969" cy="1885934"/>
          </a:xfrm>
          <a:prstGeom prst="rect">
            <a:avLst/>
          </a:prstGeom>
        </p:spPr>
        <p:txBody>
          <a:bodyPr/>
          <a:lstStyle>
            <a:lvl1pPr marL="0" indent="0">
              <a:lnSpc>
                <a:spcPct val="100000"/>
              </a:lnSpc>
              <a:spcAft>
                <a:spcPts val="0"/>
              </a:spcAft>
              <a:buFont typeface="Arial" panose="020B0604020202020204" pitchFamily="34" charset="0"/>
              <a:buNone/>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p:txBody>
      </p:sp>
      <p:sp>
        <p:nvSpPr>
          <p:cNvPr id="5" name="Title 1">
            <a:extLst>
              <a:ext uri="{FF2B5EF4-FFF2-40B4-BE49-F238E27FC236}">
                <a16:creationId xmlns:a16="http://schemas.microsoft.com/office/drawing/2014/main" id="{9029879E-D231-7175-4BDC-0BC8399D0F7B}"/>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Tree>
    <p:extLst>
      <p:ext uri="{BB962C8B-B14F-4D97-AF65-F5344CB8AC3E}">
        <p14:creationId xmlns:p14="http://schemas.microsoft.com/office/powerpoint/2010/main" val="1358201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Middle Title">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1FF30895-49A1-58BF-E6DF-B2CE18456879}"/>
              </a:ext>
            </a:extLst>
          </p:cNvPr>
          <p:cNvSpPr>
            <a:spLocks noGrp="1"/>
          </p:cNvSpPr>
          <p:nvPr>
            <p:ph type="pic" sz="quarter" idx="13"/>
          </p:nvPr>
        </p:nvSpPr>
        <p:spPr>
          <a:xfrm>
            <a:off x="-1" y="0"/>
            <a:ext cx="12191999" cy="6858000"/>
          </a:xfrm>
          <a:custGeom>
            <a:avLst/>
            <a:gdLst>
              <a:gd name="connsiteX0" fmla="*/ 2182911 w 12191999"/>
              <a:gd name="connsiteY0" fmla="*/ 2890705 h 6858000"/>
              <a:gd name="connsiteX1" fmla="*/ 2182911 w 12191999"/>
              <a:gd name="connsiteY1" fmla="*/ 2913186 h 6858000"/>
              <a:gd name="connsiteX2" fmla="*/ 2151886 w 12191999"/>
              <a:gd name="connsiteY2" fmla="*/ 2944265 h 6858000"/>
              <a:gd name="connsiteX3" fmla="*/ 2129409 w 12191999"/>
              <a:gd name="connsiteY3" fmla="*/ 2920601 h 6858000"/>
              <a:gd name="connsiteX4" fmla="*/ 2180140 w 12191999"/>
              <a:gd name="connsiteY4" fmla="*/ 2890863 h 6858000"/>
              <a:gd name="connsiteX5" fmla="*/ 2807277 w 12191999"/>
              <a:gd name="connsiteY5" fmla="*/ 2863255 h 6858000"/>
              <a:gd name="connsiteX6" fmla="*/ 2826667 w 12191999"/>
              <a:gd name="connsiteY6" fmla="*/ 2871379 h 6858000"/>
              <a:gd name="connsiteX7" fmla="*/ 2834660 w 12191999"/>
              <a:gd name="connsiteY7" fmla="*/ 2891021 h 6858000"/>
              <a:gd name="connsiteX8" fmla="*/ 2826667 w 12191999"/>
              <a:gd name="connsiteY8" fmla="*/ 2910662 h 6858000"/>
              <a:gd name="connsiteX9" fmla="*/ 2807277 w 12191999"/>
              <a:gd name="connsiteY9" fmla="*/ 2918787 h 6858000"/>
              <a:gd name="connsiteX10" fmla="*/ 2787886 w 12191999"/>
              <a:gd name="connsiteY10" fmla="*/ 2910662 h 6858000"/>
              <a:gd name="connsiteX11" fmla="*/ 2779893 w 12191999"/>
              <a:gd name="connsiteY11" fmla="*/ 2891021 h 6858000"/>
              <a:gd name="connsiteX12" fmla="*/ 2787886 w 12191999"/>
              <a:gd name="connsiteY12" fmla="*/ 2871379 h 6858000"/>
              <a:gd name="connsiteX13" fmla="*/ 2807277 w 12191999"/>
              <a:gd name="connsiteY13" fmla="*/ 2863255 h 6858000"/>
              <a:gd name="connsiteX14" fmla="*/ 2969443 w 12191999"/>
              <a:gd name="connsiteY14" fmla="*/ 2863254 h 6858000"/>
              <a:gd name="connsiteX15" fmla="*/ 2988833 w 12191999"/>
              <a:gd name="connsiteY15" fmla="*/ 2871379 h 6858000"/>
              <a:gd name="connsiteX16" fmla="*/ 2996747 w 12191999"/>
              <a:gd name="connsiteY16" fmla="*/ 2891020 h 6858000"/>
              <a:gd name="connsiteX17" fmla="*/ 2988833 w 12191999"/>
              <a:gd name="connsiteY17" fmla="*/ 2910662 h 6858000"/>
              <a:gd name="connsiteX18" fmla="*/ 2969443 w 12191999"/>
              <a:gd name="connsiteY18" fmla="*/ 2918787 h 6858000"/>
              <a:gd name="connsiteX19" fmla="*/ 2949973 w 12191999"/>
              <a:gd name="connsiteY19" fmla="*/ 2910662 h 6858000"/>
              <a:gd name="connsiteX20" fmla="*/ 2941980 w 12191999"/>
              <a:gd name="connsiteY20" fmla="*/ 2891020 h 6858000"/>
              <a:gd name="connsiteX21" fmla="*/ 2949973 w 12191999"/>
              <a:gd name="connsiteY21" fmla="*/ 2871379 h 6858000"/>
              <a:gd name="connsiteX22" fmla="*/ 2969443 w 12191999"/>
              <a:gd name="connsiteY22" fmla="*/ 2863254 h 6858000"/>
              <a:gd name="connsiteX23" fmla="*/ 2645269 w 12191999"/>
              <a:gd name="connsiteY23" fmla="*/ 2863254 h 6858000"/>
              <a:gd name="connsiteX24" fmla="*/ 2664660 w 12191999"/>
              <a:gd name="connsiteY24" fmla="*/ 2871379 h 6858000"/>
              <a:gd name="connsiteX25" fmla="*/ 2672574 w 12191999"/>
              <a:gd name="connsiteY25" fmla="*/ 2891020 h 6858000"/>
              <a:gd name="connsiteX26" fmla="*/ 2664660 w 12191999"/>
              <a:gd name="connsiteY26" fmla="*/ 2910662 h 6858000"/>
              <a:gd name="connsiteX27" fmla="*/ 2645269 w 12191999"/>
              <a:gd name="connsiteY27" fmla="*/ 2918787 h 6858000"/>
              <a:gd name="connsiteX28" fmla="*/ 2625800 w 12191999"/>
              <a:gd name="connsiteY28" fmla="*/ 2910662 h 6858000"/>
              <a:gd name="connsiteX29" fmla="*/ 2617806 w 12191999"/>
              <a:gd name="connsiteY29" fmla="*/ 2891020 h 6858000"/>
              <a:gd name="connsiteX30" fmla="*/ 2625800 w 12191999"/>
              <a:gd name="connsiteY30" fmla="*/ 2871379 h 6858000"/>
              <a:gd name="connsiteX31" fmla="*/ 2645269 w 12191999"/>
              <a:gd name="connsiteY31" fmla="*/ 2863254 h 6858000"/>
              <a:gd name="connsiteX32" fmla="*/ 3128126 w 12191999"/>
              <a:gd name="connsiteY32" fmla="*/ 2855761 h 6858000"/>
              <a:gd name="connsiteX33" fmla="*/ 3142609 w 12191999"/>
              <a:gd name="connsiteY33" fmla="*/ 2860730 h 6858000"/>
              <a:gd name="connsiteX34" fmla="*/ 3150207 w 12191999"/>
              <a:gd name="connsiteY34" fmla="*/ 2873509 h 6858000"/>
              <a:gd name="connsiteX35" fmla="*/ 3105253 w 12191999"/>
              <a:gd name="connsiteY35" fmla="*/ 2873509 h 6858000"/>
              <a:gd name="connsiteX36" fmla="*/ 3113563 w 12191999"/>
              <a:gd name="connsiteY36" fmla="*/ 2860730 h 6858000"/>
              <a:gd name="connsiteX37" fmla="*/ 3128126 w 12191999"/>
              <a:gd name="connsiteY37" fmla="*/ 2855761 h 6858000"/>
              <a:gd name="connsiteX38" fmla="*/ 2338507 w 12191999"/>
              <a:gd name="connsiteY38" fmla="*/ 2855761 h 6858000"/>
              <a:gd name="connsiteX39" fmla="*/ 2352990 w 12191999"/>
              <a:gd name="connsiteY39" fmla="*/ 2860730 h 6858000"/>
              <a:gd name="connsiteX40" fmla="*/ 2360588 w 12191999"/>
              <a:gd name="connsiteY40" fmla="*/ 2873509 h 6858000"/>
              <a:gd name="connsiteX41" fmla="*/ 2315634 w 12191999"/>
              <a:gd name="connsiteY41" fmla="*/ 2873509 h 6858000"/>
              <a:gd name="connsiteX42" fmla="*/ 2323944 w 12191999"/>
              <a:gd name="connsiteY42" fmla="*/ 2860730 h 6858000"/>
              <a:gd name="connsiteX43" fmla="*/ 2338507 w 12191999"/>
              <a:gd name="connsiteY43" fmla="*/ 2855761 h 6858000"/>
              <a:gd name="connsiteX44" fmla="*/ 1688656 w 12191999"/>
              <a:gd name="connsiteY44" fmla="*/ 2841089 h 6858000"/>
              <a:gd name="connsiteX45" fmla="*/ 1726171 w 12191999"/>
              <a:gd name="connsiteY45" fmla="*/ 2891336 h 6858000"/>
              <a:gd name="connsiteX46" fmla="*/ 1688656 w 12191999"/>
              <a:gd name="connsiteY46" fmla="*/ 2944266 h 6858000"/>
              <a:gd name="connsiteX47" fmla="*/ 1651459 w 12191999"/>
              <a:gd name="connsiteY47" fmla="*/ 2891336 h 6858000"/>
              <a:gd name="connsiteX48" fmla="*/ 1688656 w 12191999"/>
              <a:gd name="connsiteY48" fmla="*/ 2841089 h 6858000"/>
              <a:gd name="connsiteX49" fmla="*/ 1778881 w 12191999"/>
              <a:gd name="connsiteY49" fmla="*/ 2826101 h 6858000"/>
              <a:gd name="connsiteX50" fmla="*/ 1778881 w 12191999"/>
              <a:gd name="connsiteY50" fmla="*/ 2958385 h 6858000"/>
              <a:gd name="connsiteX51" fmla="*/ 1778881 w 12191999"/>
              <a:gd name="connsiteY51" fmla="*/ 2958464 h 6858000"/>
              <a:gd name="connsiteX52" fmla="*/ 1809272 w 12191999"/>
              <a:gd name="connsiteY52" fmla="*/ 2958464 h 6858000"/>
              <a:gd name="connsiteX53" fmla="*/ 1809272 w 12191999"/>
              <a:gd name="connsiteY53" fmla="*/ 2859231 h 6858000"/>
              <a:gd name="connsiteX54" fmla="*/ 1810618 w 12191999"/>
              <a:gd name="connsiteY54" fmla="*/ 2858442 h 6858000"/>
              <a:gd name="connsiteX55" fmla="*/ 1842513 w 12191999"/>
              <a:gd name="connsiteY55" fmla="*/ 2846058 h 6858000"/>
              <a:gd name="connsiteX56" fmla="*/ 1847578 w 12191999"/>
              <a:gd name="connsiteY56" fmla="*/ 2845821 h 6858000"/>
              <a:gd name="connsiteX57" fmla="*/ 1856442 w 12191999"/>
              <a:gd name="connsiteY57" fmla="*/ 2846295 h 6858000"/>
              <a:gd name="connsiteX58" fmla="*/ 1856442 w 12191999"/>
              <a:gd name="connsiteY58" fmla="*/ 2826180 h 6858000"/>
              <a:gd name="connsiteX59" fmla="*/ 1813467 w 12191999"/>
              <a:gd name="connsiteY59" fmla="*/ 2841956 h 6858000"/>
              <a:gd name="connsiteX60" fmla="*/ 1809272 w 12191999"/>
              <a:gd name="connsiteY60" fmla="*/ 2845033 h 6858000"/>
              <a:gd name="connsiteX61" fmla="*/ 1809272 w 12191999"/>
              <a:gd name="connsiteY61" fmla="*/ 2826101 h 6858000"/>
              <a:gd name="connsiteX62" fmla="*/ 1325940 w 12191999"/>
              <a:gd name="connsiteY62" fmla="*/ 2826101 h 6858000"/>
              <a:gd name="connsiteX63" fmla="*/ 1325940 w 12191999"/>
              <a:gd name="connsiteY63" fmla="*/ 2958385 h 6858000"/>
              <a:gd name="connsiteX64" fmla="*/ 1356331 w 12191999"/>
              <a:gd name="connsiteY64" fmla="*/ 2958385 h 6858000"/>
              <a:gd name="connsiteX65" fmla="*/ 1356331 w 12191999"/>
              <a:gd name="connsiteY65" fmla="*/ 2826101 h 6858000"/>
              <a:gd name="connsiteX66" fmla="*/ 1466421 w 12191999"/>
              <a:gd name="connsiteY66" fmla="*/ 2821762 h 6858000"/>
              <a:gd name="connsiteX67" fmla="*/ 1420834 w 12191999"/>
              <a:gd name="connsiteY67" fmla="*/ 2839274 h 6858000"/>
              <a:gd name="connsiteX68" fmla="*/ 1416639 w 12191999"/>
              <a:gd name="connsiteY68" fmla="*/ 2842350 h 6858000"/>
              <a:gd name="connsiteX69" fmla="*/ 1416639 w 12191999"/>
              <a:gd name="connsiteY69" fmla="*/ 2826100 h 6858000"/>
              <a:gd name="connsiteX70" fmla="*/ 1386248 w 12191999"/>
              <a:gd name="connsiteY70" fmla="*/ 2826100 h 6858000"/>
              <a:gd name="connsiteX71" fmla="*/ 1386248 w 12191999"/>
              <a:gd name="connsiteY71" fmla="*/ 2958384 h 6858000"/>
              <a:gd name="connsiteX72" fmla="*/ 1416639 w 12191999"/>
              <a:gd name="connsiteY72" fmla="*/ 2958384 h 6858000"/>
              <a:gd name="connsiteX73" fmla="*/ 1416639 w 12191999"/>
              <a:gd name="connsiteY73" fmla="*/ 2854734 h 6858000"/>
              <a:gd name="connsiteX74" fmla="*/ 1417985 w 12191999"/>
              <a:gd name="connsiteY74" fmla="*/ 2853946 h 6858000"/>
              <a:gd name="connsiteX75" fmla="*/ 1452017 w 12191999"/>
              <a:gd name="connsiteY75" fmla="*/ 2844007 h 6858000"/>
              <a:gd name="connsiteX76" fmla="*/ 1474731 w 12191999"/>
              <a:gd name="connsiteY76" fmla="*/ 2877847 h 6858000"/>
              <a:gd name="connsiteX77" fmla="*/ 1474731 w 12191999"/>
              <a:gd name="connsiteY77" fmla="*/ 2958384 h 6858000"/>
              <a:gd name="connsiteX78" fmla="*/ 1505043 w 12191999"/>
              <a:gd name="connsiteY78" fmla="*/ 2958384 h 6858000"/>
              <a:gd name="connsiteX79" fmla="*/ 1505043 w 12191999"/>
              <a:gd name="connsiteY79" fmla="*/ 2867513 h 6858000"/>
              <a:gd name="connsiteX80" fmla="*/ 1466421 w 12191999"/>
              <a:gd name="connsiteY80" fmla="*/ 2821762 h 6858000"/>
              <a:gd name="connsiteX81" fmla="*/ 1956005 w 12191999"/>
              <a:gd name="connsiteY81" fmla="*/ 2821684 h 6858000"/>
              <a:gd name="connsiteX82" fmla="*/ 1913663 w 12191999"/>
              <a:gd name="connsiteY82" fmla="*/ 2839117 h 6858000"/>
              <a:gd name="connsiteX83" fmla="*/ 1909389 w 12191999"/>
              <a:gd name="connsiteY83" fmla="*/ 2842588 h 6858000"/>
              <a:gd name="connsiteX84" fmla="*/ 1909389 w 12191999"/>
              <a:gd name="connsiteY84" fmla="*/ 2826022 h 6858000"/>
              <a:gd name="connsiteX85" fmla="*/ 1878998 w 12191999"/>
              <a:gd name="connsiteY85" fmla="*/ 2826022 h 6858000"/>
              <a:gd name="connsiteX86" fmla="*/ 1878998 w 12191999"/>
              <a:gd name="connsiteY86" fmla="*/ 2958306 h 6858000"/>
              <a:gd name="connsiteX87" fmla="*/ 1909389 w 12191999"/>
              <a:gd name="connsiteY87" fmla="*/ 2958306 h 6858000"/>
              <a:gd name="connsiteX88" fmla="*/ 1909389 w 12191999"/>
              <a:gd name="connsiteY88" fmla="*/ 2854814 h 6858000"/>
              <a:gd name="connsiteX89" fmla="*/ 1910497 w 12191999"/>
              <a:gd name="connsiteY89" fmla="*/ 2854025 h 6858000"/>
              <a:gd name="connsiteX90" fmla="*/ 1939860 w 12191999"/>
              <a:gd name="connsiteY90" fmla="*/ 2844007 h 6858000"/>
              <a:gd name="connsiteX91" fmla="*/ 1962891 w 12191999"/>
              <a:gd name="connsiteY91" fmla="*/ 2877848 h 6858000"/>
              <a:gd name="connsiteX92" fmla="*/ 1962891 w 12191999"/>
              <a:gd name="connsiteY92" fmla="*/ 2958385 h 6858000"/>
              <a:gd name="connsiteX93" fmla="*/ 1993282 w 12191999"/>
              <a:gd name="connsiteY93" fmla="*/ 2958385 h 6858000"/>
              <a:gd name="connsiteX94" fmla="*/ 1993282 w 12191999"/>
              <a:gd name="connsiteY94" fmla="*/ 2867514 h 6858000"/>
              <a:gd name="connsiteX95" fmla="*/ 1992253 w 12191999"/>
              <a:gd name="connsiteY95" fmla="*/ 2856865 h 6858000"/>
              <a:gd name="connsiteX96" fmla="*/ 1991857 w 12191999"/>
              <a:gd name="connsiteY96" fmla="*/ 2855051 h 6858000"/>
              <a:gd name="connsiteX97" fmla="*/ 1993440 w 12191999"/>
              <a:gd name="connsiteY97" fmla="*/ 2854025 h 6858000"/>
              <a:gd name="connsiteX98" fmla="*/ 2022723 w 12191999"/>
              <a:gd name="connsiteY98" fmla="*/ 2844007 h 6858000"/>
              <a:gd name="connsiteX99" fmla="*/ 2046783 w 12191999"/>
              <a:gd name="connsiteY99" fmla="*/ 2877848 h 6858000"/>
              <a:gd name="connsiteX100" fmla="*/ 2046783 w 12191999"/>
              <a:gd name="connsiteY100" fmla="*/ 2958385 h 6858000"/>
              <a:gd name="connsiteX101" fmla="*/ 2046862 w 12191999"/>
              <a:gd name="connsiteY101" fmla="*/ 2958306 h 6858000"/>
              <a:gd name="connsiteX102" fmla="*/ 2077253 w 12191999"/>
              <a:gd name="connsiteY102" fmla="*/ 2958306 h 6858000"/>
              <a:gd name="connsiteX103" fmla="*/ 2077253 w 12191999"/>
              <a:gd name="connsiteY103" fmla="*/ 2867435 h 6858000"/>
              <a:gd name="connsiteX104" fmla="*/ 2038631 w 12191999"/>
              <a:gd name="connsiteY104" fmla="*/ 2821684 h 6858000"/>
              <a:gd name="connsiteX105" fmla="*/ 1991857 w 12191999"/>
              <a:gd name="connsiteY105" fmla="*/ 2841720 h 6858000"/>
              <a:gd name="connsiteX106" fmla="*/ 1989325 w 12191999"/>
              <a:gd name="connsiteY106" fmla="*/ 2843455 h 6858000"/>
              <a:gd name="connsiteX107" fmla="*/ 1987979 w 12191999"/>
              <a:gd name="connsiteY107" fmla="*/ 2840694 h 6858000"/>
              <a:gd name="connsiteX108" fmla="*/ 1956005 w 12191999"/>
              <a:gd name="connsiteY108" fmla="*/ 2821684 h 6858000"/>
              <a:gd name="connsiteX109" fmla="*/ 1688656 w 12191999"/>
              <a:gd name="connsiteY109" fmla="*/ 2821684 h 6858000"/>
              <a:gd name="connsiteX110" fmla="*/ 1621305 w 12191999"/>
              <a:gd name="connsiteY110" fmla="*/ 2890705 h 6858000"/>
              <a:gd name="connsiteX111" fmla="*/ 1688656 w 12191999"/>
              <a:gd name="connsiteY111" fmla="*/ 2961935 h 6858000"/>
              <a:gd name="connsiteX112" fmla="*/ 1756008 w 12191999"/>
              <a:gd name="connsiteY112" fmla="*/ 2890705 h 6858000"/>
              <a:gd name="connsiteX113" fmla="*/ 1688656 w 12191999"/>
              <a:gd name="connsiteY113" fmla="*/ 2821684 h 6858000"/>
              <a:gd name="connsiteX114" fmla="*/ 2160513 w 12191999"/>
              <a:gd name="connsiteY114" fmla="*/ 2821605 h 6858000"/>
              <a:gd name="connsiteX115" fmla="*/ 2115163 w 12191999"/>
              <a:gd name="connsiteY115" fmla="*/ 2834936 h 6858000"/>
              <a:gd name="connsiteX116" fmla="*/ 2115163 w 12191999"/>
              <a:gd name="connsiteY116" fmla="*/ 2845191 h 6858000"/>
              <a:gd name="connsiteX117" fmla="*/ 2153311 w 12191999"/>
              <a:gd name="connsiteY117" fmla="*/ 2839905 h 6858000"/>
              <a:gd name="connsiteX118" fmla="*/ 2182990 w 12191999"/>
              <a:gd name="connsiteY118" fmla="*/ 2866094 h 6858000"/>
              <a:gd name="connsiteX119" fmla="*/ 2182990 w 12191999"/>
              <a:gd name="connsiteY119" fmla="*/ 2876901 h 6858000"/>
              <a:gd name="connsiteX120" fmla="*/ 2180457 w 12191999"/>
              <a:gd name="connsiteY120" fmla="*/ 2876901 h 6858000"/>
              <a:gd name="connsiteX121" fmla="*/ 2100126 w 12191999"/>
              <a:gd name="connsiteY121" fmla="*/ 2925728 h 6858000"/>
              <a:gd name="connsiteX122" fmla="*/ 2138748 w 12191999"/>
              <a:gd name="connsiteY122" fmla="*/ 2961935 h 6858000"/>
              <a:gd name="connsiteX123" fmla="*/ 2138748 w 12191999"/>
              <a:gd name="connsiteY123" fmla="*/ 2961777 h 6858000"/>
              <a:gd name="connsiteX124" fmla="*/ 2180536 w 12191999"/>
              <a:gd name="connsiteY124" fmla="*/ 2939059 h 6858000"/>
              <a:gd name="connsiteX125" fmla="*/ 2185364 w 12191999"/>
              <a:gd name="connsiteY125" fmla="*/ 2932433 h 6858000"/>
              <a:gd name="connsiteX126" fmla="*/ 2185364 w 12191999"/>
              <a:gd name="connsiteY126" fmla="*/ 2958227 h 6858000"/>
              <a:gd name="connsiteX127" fmla="*/ 2212273 w 12191999"/>
              <a:gd name="connsiteY127" fmla="*/ 2958227 h 6858000"/>
              <a:gd name="connsiteX128" fmla="*/ 2212273 w 12191999"/>
              <a:gd name="connsiteY128" fmla="*/ 2862150 h 6858000"/>
              <a:gd name="connsiteX129" fmla="*/ 2160513 w 12191999"/>
              <a:gd name="connsiteY129" fmla="*/ 2821605 h 6858000"/>
              <a:gd name="connsiteX130" fmla="*/ 2800866 w 12191999"/>
              <a:gd name="connsiteY130" fmla="*/ 2819712 h 6858000"/>
              <a:gd name="connsiteX131" fmla="*/ 2752034 w 12191999"/>
              <a:gd name="connsiteY131" fmla="*/ 2840379 h 6858000"/>
              <a:gd name="connsiteX132" fmla="*/ 2732248 w 12191999"/>
              <a:gd name="connsiteY132" fmla="*/ 2891100 h 6858000"/>
              <a:gd name="connsiteX133" fmla="*/ 2752034 w 12191999"/>
              <a:gd name="connsiteY133" fmla="*/ 2941820 h 6858000"/>
              <a:gd name="connsiteX134" fmla="*/ 2800866 w 12191999"/>
              <a:gd name="connsiteY134" fmla="*/ 2962487 h 6858000"/>
              <a:gd name="connsiteX135" fmla="*/ 2818990 w 12191999"/>
              <a:gd name="connsiteY135" fmla="*/ 2959332 h 6858000"/>
              <a:gd name="connsiteX136" fmla="*/ 2833948 w 12191999"/>
              <a:gd name="connsiteY136" fmla="*/ 2949787 h 6858000"/>
              <a:gd name="connsiteX137" fmla="*/ 2833948 w 12191999"/>
              <a:gd name="connsiteY137" fmla="*/ 2952075 h 6858000"/>
              <a:gd name="connsiteX138" fmla="*/ 2835927 w 12191999"/>
              <a:gd name="connsiteY138" fmla="*/ 2956650 h 6858000"/>
              <a:gd name="connsiteX139" fmla="*/ 2840596 w 12191999"/>
              <a:gd name="connsiteY139" fmla="*/ 2958543 h 6858000"/>
              <a:gd name="connsiteX140" fmla="*/ 2875103 w 12191999"/>
              <a:gd name="connsiteY140" fmla="*/ 2958543 h 6858000"/>
              <a:gd name="connsiteX141" fmla="*/ 2879535 w 12191999"/>
              <a:gd name="connsiteY141" fmla="*/ 2956650 h 6858000"/>
              <a:gd name="connsiteX142" fmla="*/ 2881355 w 12191999"/>
              <a:gd name="connsiteY142" fmla="*/ 2952075 h 6858000"/>
              <a:gd name="connsiteX143" fmla="*/ 2881355 w 12191999"/>
              <a:gd name="connsiteY143" fmla="*/ 2829809 h 6858000"/>
              <a:gd name="connsiteX144" fmla="*/ 2879535 w 12191999"/>
              <a:gd name="connsiteY144" fmla="*/ 2825234 h 6858000"/>
              <a:gd name="connsiteX145" fmla="*/ 2874945 w 12191999"/>
              <a:gd name="connsiteY145" fmla="*/ 2823419 h 6858000"/>
              <a:gd name="connsiteX146" fmla="*/ 2840359 w 12191999"/>
              <a:gd name="connsiteY146" fmla="*/ 2823419 h 6858000"/>
              <a:gd name="connsiteX147" fmla="*/ 2835768 w 12191999"/>
              <a:gd name="connsiteY147" fmla="*/ 2825234 h 6858000"/>
              <a:gd name="connsiteX148" fmla="*/ 2833948 w 12191999"/>
              <a:gd name="connsiteY148" fmla="*/ 2829809 h 6858000"/>
              <a:gd name="connsiteX149" fmla="*/ 2833948 w 12191999"/>
              <a:gd name="connsiteY149" fmla="*/ 2832254 h 6858000"/>
              <a:gd name="connsiteX150" fmla="*/ 2818990 w 12191999"/>
              <a:gd name="connsiteY150" fmla="*/ 2822867 h 6858000"/>
              <a:gd name="connsiteX151" fmla="*/ 2800866 w 12191999"/>
              <a:gd name="connsiteY151" fmla="*/ 2819712 h 6858000"/>
              <a:gd name="connsiteX152" fmla="*/ 3127414 w 12191999"/>
              <a:gd name="connsiteY152" fmla="*/ 2819633 h 6858000"/>
              <a:gd name="connsiteX153" fmla="*/ 3076208 w 12191999"/>
              <a:gd name="connsiteY153" fmla="*/ 2839827 h 6858000"/>
              <a:gd name="connsiteX154" fmla="*/ 3056659 w 12191999"/>
              <a:gd name="connsiteY154" fmla="*/ 2891731 h 6858000"/>
              <a:gd name="connsiteX155" fmla="*/ 3077474 w 12191999"/>
              <a:gd name="connsiteY155" fmla="*/ 2942372 h 6858000"/>
              <a:gd name="connsiteX156" fmla="*/ 3130738 w 12191999"/>
              <a:gd name="connsiteY156" fmla="*/ 2962487 h 6858000"/>
              <a:gd name="connsiteX157" fmla="*/ 3166115 w 12191999"/>
              <a:gd name="connsiteY157" fmla="*/ 2955388 h 6858000"/>
              <a:gd name="connsiteX158" fmla="*/ 3190412 w 12191999"/>
              <a:gd name="connsiteY158" fmla="*/ 2936456 h 6858000"/>
              <a:gd name="connsiteX159" fmla="*/ 3190333 w 12191999"/>
              <a:gd name="connsiteY159" fmla="*/ 2936377 h 6858000"/>
              <a:gd name="connsiteX160" fmla="*/ 3191678 w 12191999"/>
              <a:gd name="connsiteY160" fmla="*/ 2931566 h 6858000"/>
              <a:gd name="connsiteX161" fmla="*/ 3188908 w 12191999"/>
              <a:gd name="connsiteY161" fmla="*/ 2927543 h 6858000"/>
              <a:gd name="connsiteX162" fmla="*/ 3166036 w 12191999"/>
              <a:gd name="connsiteY162" fmla="*/ 2912555 h 6858000"/>
              <a:gd name="connsiteX163" fmla="*/ 3160654 w 12191999"/>
              <a:gd name="connsiteY163" fmla="*/ 2911056 h 6858000"/>
              <a:gd name="connsiteX164" fmla="*/ 3155589 w 12191999"/>
              <a:gd name="connsiteY164" fmla="*/ 2913738 h 6858000"/>
              <a:gd name="connsiteX165" fmla="*/ 3144192 w 12191999"/>
              <a:gd name="connsiteY165" fmla="*/ 2921705 h 6858000"/>
              <a:gd name="connsiteX166" fmla="*/ 3131292 w 12191999"/>
              <a:gd name="connsiteY166" fmla="*/ 2924230 h 6858000"/>
              <a:gd name="connsiteX167" fmla="*/ 3113484 w 12191999"/>
              <a:gd name="connsiteY167" fmla="*/ 2918787 h 6858000"/>
              <a:gd name="connsiteX168" fmla="*/ 3104225 w 12191999"/>
              <a:gd name="connsiteY168" fmla="*/ 2903957 h 6858000"/>
              <a:gd name="connsiteX169" fmla="*/ 3188750 w 12191999"/>
              <a:gd name="connsiteY169" fmla="*/ 2903957 h 6858000"/>
              <a:gd name="connsiteX170" fmla="*/ 3194211 w 12191999"/>
              <a:gd name="connsiteY170" fmla="*/ 2901275 h 6858000"/>
              <a:gd name="connsiteX171" fmla="*/ 3196111 w 12191999"/>
              <a:gd name="connsiteY171" fmla="*/ 2894176 h 6858000"/>
              <a:gd name="connsiteX172" fmla="*/ 3196111 w 12191999"/>
              <a:gd name="connsiteY172" fmla="*/ 2886445 h 6858000"/>
              <a:gd name="connsiteX173" fmla="*/ 3177037 w 12191999"/>
              <a:gd name="connsiteY173" fmla="*/ 2838959 h 6858000"/>
              <a:gd name="connsiteX174" fmla="*/ 3127414 w 12191999"/>
              <a:gd name="connsiteY174" fmla="*/ 2819633 h 6858000"/>
              <a:gd name="connsiteX175" fmla="*/ 2506530 w 12191999"/>
              <a:gd name="connsiteY175" fmla="*/ 2819633 h 6858000"/>
              <a:gd name="connsiteX176" fmla="*/ 2483578 w 12191999"/>
              <a:gd name="connsiteY176" fmla="*/ 2824681 h 6858000"/>
              <a:gd name="connsiteX177" fmla="*/ 2467116 w 12191999"/>
              <a:gd name="connsiteY177" fmla="*/ 2839511 h 6858000"/>
              <a:gd name="connsiteX178" fmla="*/ 2467116 w 12191999"/>
              <a:gd name="connsiteY178" fmla="*/ 2829730 h 6858000"/>
              <a:gd name="connsiteX179" fmla="*/ 2465296 w 12191999"/>
              <a:gd name="connsiteY179" fmla="*/ 2825155 h 6858000"/>
              <a:gd name="connsiteX180" fmla="*/ 2460705 w 12191999"/>
              <a:gd name="connsiteY180" fmla="*/ 2823340 h 6858000"/>
              <a:gd name="connsiteX181" fmla="*/ 2426120 w 12191999"/>
              <a:gd name="connsiteY181" fmla="*/ 2823340 h 6858000"/>
              <a:gd name="connsiteX182" fmla="*/ 2421529 w 12191999"/>
              <a:gd name="connsiteY182" fmla="*/ 2825155 h 6858000"/>
              <a:gd name="connsiteX183" fmla="*/ 2419709 w 12191999"/>
              <a:gd name="connsiteY183" fmla="*/ 2829730 h 6858000"/>
              <a:gd name="connsiteX184" fmla="*/ 2419709 w 12191999"/>
              <a:gd name="connsiteY184" fmla="*/ 2952154 h 6858000"/>
              <a:gd name="connsiteX185" fmla="*/ 2421529 w 12191999"/>
              <a:gd name="connsiteY185" fmla="*/ 2956729 h 6858000"/>
              <a:gd name="connsiteX186" fmla="*/ 2426120 w 12191999"/>
              <a:gd name="connsiteY186" fmla="*/ 2958543 h 6858000"/>
              <a:gd name="connsiteX187" fmla="*/ 2460705 w 12191999"/>
              <a:gd name="connsiteY187" fmla="*/ 2958543 h 6858000"/>
              <a:gd name="connsiteX188" fmla="*/ 2465296 w 12191999"/>
              <a:gd name="connsiteY188" fmla="*/ 2956729 h 6858000"/>
              <a:gd name="connsiteX189" fmla="*/ 2467116 w 12191999"/>
              <a:gd name="connsiteY189" fmla="*/ 2952154 h 6858000"/>
              <a:gd name="connsiteX190" fmla="*/ 2467116 w 12191999"/>
              <a:gd name="connsiteY190" fmla="*/ 2882738 h 6858000"/>
              <a:gd name="connsiteX191" fmla="*/ 2473369 w 12191999"/>
              <a:gd name="connsiteY191" fmla="*/ 2866567 h 6858000"/>
              <a:gd name="connsiteX192" fmla="*/ 2489276 w 12191999"/>
              <a:gd name="connsiteY192" fmla="*/ 2860572 h 6858000"/>
              <a:gd name="connsiteX193" fmla="*/ 2489197 w 12191999"/>
              <a:gd name="connsiteY193" fmla="*/ 2860651 h 6858000"/>
              <a:gd name="connsiteX194" fmla="*/ 2504947 w 12191999"/>
              <a:gd name="connsiteY194" fmla="*/ 2866646 h 6858000"/>
              <a:gd name="connsiteX195" fmla="*/ 2511041 w 12191999"/>
              <a:gd name="connsiteY195" fmla="*/ 2882817 h 6858000"/>
              <a:gd name="connsiteX196" fmla="*/ 2511041 w 12191999"/>
              <a:gd name="connsiteY196" fmla="*/ 2952233 h 6858000"/>
              <a:gd name="connsiteX197" fmla="*/ 2512861 w 12191999"/>
              <a:gd name="connsiteY197" fmla="*/ 2956808 h 6858000"/>
              <a:gd name="connsiteX198" fmla="*/ 2517452 w 12191999"/>
              <a:gd name="connsiteY198" fmla="*/ 2958622 h 6858000"/>
              <a:gd name="connsiteX199" fmla="*/ 2552038 w 12191999"/>
              <a:gd name="connsiteY199" fmla="*/ 2958622 h 6858000"/>
              <a:gd name="connsiteX200" fmla="*/ 2556628 w 12191999"/>
              <a:gd name="connsiteY200" fmla="*/ 2956808 h 6858000"/>
              <a:gd name="connsiteX201" fmla="*/ 2558448 w 12191999"/>
              <a:gd name="connsiteY201" fmla="*/ 2952233 h 6858000"/>
              <a:gd name="connsiteX202" fmla="*/ 2558448 w 12191999"/>
              <a:gd name="connsiteY202" fmla="*/ 2878873 h 6858000"/>
              <a:gd name="connsiteX203" fmla="*/ 2545310 w 12191999"/>
              <a:gd name="connsiteY203" fmla="*/ 2834778 h 6858000"/>
              <a:gd name="connsiteX204" fmla="*/ 2506530 w 12191999"/>
              <a:gd name="connsiteY204" fmla="*/ 2819633 h 6858000"/>
              <a:gd name="connsiteX205" fmla="*/ 2337795 w 12191999"/>
              <a:gd name="connsiteY205" fmla="*/ 2819633 h 6858000"/>
              <a:gd name="connsiteX206" fmla="*/ 2286589 w 12191999"/>
              <a:gd name="connsiteY206" fmla="*/ 2839827 h 6858000"/>
              <a:gd name="connsiteX207" fmla="*/ 2267040 w 12191999"/>
              <a:gd name="connsiteY207" fmla="*/ 2891731 h 6858000"/>
              <a:gd name="connsiteX208" fmla="*/ 2287855 w 12191999"/>
              <a:gd name="connsiteY208" fmla="*/ 2942372 h 6858000"/>
              <a:gd name="connsiteX209" fmla="*/ 2341119 w 12191999"/>
              <a:gd name="connsiteY209" fmla="*/ 2962487 h 6858000"/>
              <a:gd name="connsiteX210" fmla="*/ 2376496 w 12191999"/>
              <a:gd name="connsiteY210" fmla="*/ 2955388 h 6858000"/>
              <a:gd name="connsiteX211" fmla="*/ 2400793 w 12191999"/>
              <a:gd name="connsiteY211" fmla="*/ 2936456 h 6858000"/>
              <a:gd name="connsiteX212" fmla="*/ 2400714 w 12191999"/>
              <a:gd name="connsiteY212" fmla="*/ 2936377 h 6858000"/>
              <a:gd name="connsiteX213" fmla="*/ 2402060 w 12191999"/>
              <a:gd name="connsiteY213" fmla="*/ 2931566 h 6858000"/>
              <a:gd name="connsiteX214" fmla="*/ 2399290 w 12191999"/>
              <a:gd name="connsiteY214" fmla="*/ 2927543 h 6858000"/>
              <a:gd name="connsiteX215" fmla="*/ 2376417 w 12191999"/>
              <a:gd name="connsiteY215" fmla="*/ 2912555 h 6858000"/>
              <a:gd name="connsiteX216" fmla="*/ 2371035 w 12191999"/>
              <a:gd name="connsiteY216" fmla="*/ 2911056 h 6858000"/>
              <a:gd name="connsiteX217" fmla="*/ 2365970 w 12191999"/>
              <a:gd name="connsiteY217" fmla="*/ 2913738 h 6858000"/>
              <a:gd name="connsiteX218" fmla="*/ 2354573 w 12191999"/>
              <a:gd name="connsiteY218" fmla="*/ 2921705 h 6858000"/>
              <a:gd name="connsiteX219" fmla="*/ 2341673 w 12191999"/>
              <a:gd name="connsiteY219" fmla="*/ 2924230 h 6858000"/>
              <a:gd name="connsiteX220" fmla="*/ 2323865 w 12191999"/>
              <a:gd name="connsiteY220" fmla="*/ 2918787 h 6858000"/>
              <a:gd name="connsiteX221" fmla="*/ 2314606 w 12191999"/>
              <a:gd name="connsiteY221" fmla="*/ 2903957 h 6858000"/>
              <a:gd name="connsiteX222" fmla="*/ 2399131 w 12191999"/>
              <a:gd name="connsiteY222" fmla="*/ 2903957 h 6858000"/>
              <a:gd name="connsiteX223" fmla="*/ 2404592 w 12191999"/>
              <a:gd name="connsiteY223" fmla="*/ 2901275 h 6858000"/>
              <a:gd name="connsiteX224" fmla="*/ 2406492 w 12191999"/>
              <a:gd name="connsiteY224" fmla="*/ 2894176 h 6858000"/>
              <a:gd name="connsiteX225" fmla="*/ 2406492 w 12191999"/>
              <a:gd name="connsiteY225" fmla="*/ 2886445 h 6858000"/>
              <a:gd name="connsiteX226" fmla="*/ 2387418 w 12191999"/>
              <a:gd name="connsiteY226" fmla="*/ 2838959 h 6858000"/>
              <a:gd name="connsiteX227" fmla="*/ 2337795 w 12191999"/>
              <a:gd name="connsiteY227" fmla="*/ 2819633 h 6858000"/>
              <a:gd name="connsiteX228" fmla="*/ 2960895 w 12191999"/>
              <a:gd name="connsiteY228" fmla="*/ 2819475 h 6858000"/>
              <a:gd name="connsiteX229" fmla="*/ 2913646 w 12191999"/>
              <a:gd name="connsiteY229" fmla="*/ 2839590 h 6858000"/>
              <a:gd name="connsiteX230" fmla="*/ 2894414 w 12191999"/>
              <a:gd name="connsiteY230" fmla="*/ 2890863 h 6858000"/>
              <a:gd name="connsiteX231" fmla="*/ 2913646 w 12191999"/>
              <a:gd name="connsiteY231" fmla="*/ 2942214 h 6858000"/>
              <a:gd name="connsiteX232" fmla="*/ 2960895 w 12191999"/>
              <a:gd name="connsiteY232" fmla="*/ 2962329 h 6858000"/>
              <a:gd name="connsiteX233" fmla="*/ 2981077 w 12191999"/>
              <a:gd name="connsiteY233" fmla="*/ 2958543 h 6858000"/>
              <a:gd name="connsiteX234" fmla="*/ 2996035 w 12191999"/>
              <a:gd name="connsiteY234" fmla="*/ 2948288 h 6858000"/>
              <a:gd name="connsiteX235" fmla="*/ 2996035 w 12191999"/>
              <a:gd name="connsiteY235" fmla="*/ 2954283 h 6858000"/>
              <a:gd name="connsiteX236" fmla="*/ 2988358 w 12191999"/>
              <a:gd name="connsiteY236" fmla="*/ 2974950 h 6858000"/>
              <a:gd name="connsiteX237" fmla="*/ 2966435 w 12191999"/>
              <a:gd name="connsiteY237" fmla="*/ 2982207 h 6858000"/>
              <a:gd name="connsiteX238" fmla="*/ 2951635 w 12191999"/>
              <a:gd name="connsiteY238" fmla="*/ 2979131 h 6858000"/>
              <a:gd name="connsiteX239" fmla="*/ 2937864 w 12191999"/>
              <a:gd name="connsiteY239" fmla="*/ 2969586 h 6858000"/>
              <a:gd name="connsiteX240" fmla="*/ 2932878 w 12191999"/>
              <a:gd name="connsiteY240" fmla="*/ 2967614 h 6858000"/>
              <a:gd name="connsiteX241" fmla="*/ 2927259 w 12191999"/>
              <a:gd name="connsiteY241" fmla="*/ 2969428 h 6858000"/>
              <a:gd name="connsiteX242" fmla="*/ 2903199 w 12191999"/>
              <a:gd name="connsiteY242" fmla="*/ 2985441 h 6858000"/>
              <a:gd name="connsiteX243" fmla="*/ 2898450 w 12191999"/>
              <a:gd name="connsiteY243" fmla="*/ 2991594 h 6858000"/>
              <a:gd name="connsiteX244" fmla="*/ 2900587 w 12191999"/>
              <a:gd name="connsiteY244" fmla="*/ 2998220 h 6858000"/>
              <a:gd name="connsiteX245" fmla="*/ 2928288 w 12191999"/>
              <a:gd name="connsiteY245" fmla="*/ 3016836 h 6858000"/>
              <a:gd name="connsiteX246" fmla="*/ 2966277 w 12191999"/>
              <a:gd name="connsiteY246" fmla="*/ 3023699 h 6858000"/>
              <a:gd name="connsiteX247" fmla="*/ 3021994 w 12191999"/>
              <a:gd name="connsiteY247" fmla="*/ 3005083 h 6858000"/>
              <a:gd name="connsiteX248" fmla="*/ 3043284 w 12191999"/>
              <a:gd name="connsiteY248" fmla="*/ 2954441 h 6858000"/>
              <a:gd name="connsiteX249" fmla="*/ 3043284 w 12191999"/>
              <a:gd name="connsiteY249" fmla="*/ 2829493 h 6858000"/>
              <a:gd name="connsiteX250" fmla="*/ 3041463 w 12191999"/>
              <a:gd name="connsiteY250" fmla="*/ 2825154 h 6858000"/>
              <a:gd name="connsiteX251" fmla="*/ 3036952 w 12191999"/>
              <a:gd name="connsiteY251" fmla="*/ 2823340 h 6858000"/>
              <a:gd name="connsiteX252" fmla="*/ 3003237 w 12191999"/>
              <a:gd name="connsiteY252" fmla="*/ 2823340 h 6858000"/>
              <a:gd name="connsiteX253" fmla="*/ 2998884 w 12191999"/>
              <a:gd name="connsiteY253" fmla="*/ 2825154 h 6858000"/>
              <a:gd name="connsiteX254" fmla="*/ 2997064 w 12191999"/>
              <a:gd name="connsiteY254" fmla="*/ 2829493 h 6858000"/>
              <a:gd name="connsiteX255" fmla="*/ 2997064 w 12191999"/>
              <a:gd name="connsiteY255" fmla="*/ 2833516 h 6858000"/>
              <a:gd name="connsiteX256" fmla="*/ 2982580 w 12191999"/>
              <a:gd name="connsiteY256" fmla="*/ 2823261 h 6858000"/>
              <a:gd name="connsiteX257" fmla="*/ 2960895 w 12191999"/>
              <a:gd name="connsiteY257" fmla="*/ 2819475 h 6858000"/>
              <a:gd name="connsiteX258" fmla="*/ 2636722 w 12191999"/>
              <a:gd name="connsiteY258" fmla="*/ 2819475 h 6858000"/>
              <a:gd name="connsiteX259" fmla="*/ 2589473 w 12191999"/>
              <a:gd name="connsiteY259" fmla="*/ 2839590 h 6858000"/>
              <a:gd name="connsiteX260" fmla="*/ 2570241 w 12191999"/>
              <a:gd name="connsiteY260" fmla="*/ 2890863 h 6858000"/>
              <a:gd name="connsiteX261" fmla="*/ 2589473 w 12191999"/>
              <a:gd name="connsiteY261" fmla="*/ 2942214 h 6858000"/>
              <a:gd name="connsiteX262" fmla="*/ 2636722 w 12191999"/>
              <a:gd name="connsiteY262" fmla="*/ 2962329 h 6858000"/>
              <a:gd name="connsiteX263" fmla="*/ 2656904 w 12191999"/>
              <a:gd name="connsiteY263" fmla="*/ 2958543 h 6858000"/>
              <a:gd name="connsiteX264" fmla="*/ 2671862 w 12191999"/>
              <a:gd name="connsiteY264" fmla="*/ 2948288 h 6858000"/>
              <a:gd name="connsiteX265" fmla="*/ 2671862 w 12191999"/>
              <a:gd name="connsiteY265" fmla="*/ 2954283 h 6858000"/>
              <a:gd name="connsiteX266" fmla="*/ 2664185 w 12191999"/>
              <a:gd name="connsiteY266" fmla="*/ 2974950 h 6858000"/>
              <a:gd name="connsiteX267" fmla="*/ 2642262 w 12191999"/>
              <a:gd name="connsiteY267" fmla="*/ 2982207 h 6858000"/>
              <a:gd name="connsiteX268" fmla="*/ 2627462 w 12191999"/>
              <a:gd name="connsiteY268" fmla="*/ 2979131 h 6858000"/>
              <a:gd name="connsiteX269" fmla="*/ 2613691 w 12191999"/>
              <a:gd name="connsiteY269" fmla="*/ 2969586 h 6858000"/>
              <a:gd name="connsiteX270" fmla="*/ 2608705 w 12191999"/>
              <a:gd name="connsiteY270" fmla="*/ 2967614 h 6858000"/>
              <a:gd name="connsiteX271" fmla="*/ 2603086 w 12191999"/>
              <a:gd name="connsiteY271" fmla="*/ 2969428 h 6858000"/>
              <a:gd name="connsiteX272" fmla="*/ 2579026 w 12191999"/>
              <a:gd name="connsiteY272" fmla="*/ 2985441 h 6858000"/>
              <a:gd name="connsiteX273" fmla="*/ 2574277 w 12191999"/>
              <a:gd name="connsiteY273" fmla="*/ 2991594 h 6858000"/>
              <a:gd name="connsiteX274" fmla="*/ 2576414 w 12191999"/>
              <a:gd name="connsiteY274" fmla="*/ 2998220 h 6858000"/>
              <a:gd name="connsiteX275" fmla="*/ 2604115 w 12191999"/>
              <a:gd name="connsiteY275" fmla="*/ 3016836 h 6858000"/>
              <a:gd name="connsiteX276" fmla="*/ 2642104 w 12191999"/>
              <a:gd name="connsiteY276" fmla="*/ 3023699 h 6858000"/>
              <a:gd name="connsiteX277" fmla="*/ 2697821 w 12191999"/>
              <a:gd name="connsiteY277" fmla="*/ 3005083 h 6858000"/>
              <a:gd name="connsiteX278" fmla="*/ 2719111 w 12191999"/>
              <a:gd name="connsiteY278" fmla="*/ 2954441 h 6858000"/>
              <a:gd name="connsiteX279" fmla="*/ 2719111 w 12191999"/>
              <a:gd name="connsiteY279" fmla="*/ 2829493 h 6858000"/>
              <a:gd name="connsiteX280" fmla="*/ 2717290 w 12191999"/>
              <a:gd name="connsiteY280" fmla="*/ 2825154 h 6858000"/>
              <a:gd name="connsiteX281" fmla="*/ 2712779 w 12191999"/>
              <a:gd name="connsiteY281" fmla="*/ 2823340 h 6858000"/>
              <a:gd name="connsiteX282" fmla="*/ 2679064 w 12191999"/>
              <a:gd name="connsiteY282" fmla="*/ 2823340 h 6858000"/>
              <a:gd name="connsiteX283" fmla="*/ 2674711 w 12191999"/>
              <a:gd name="connsiteY283" fmla="*/ 2825154 h 6858000"/>
              <a:gd name="connsiteX284" fmla="*/ 2672891 w 12191999"/>
              <a:gd name="connsiteY284" fmla="*/ 2829493 h 6858000"/>
              <a:gd name="connsiteX285" fmla="*/ 2672891 w 12191999"/>
              <a:gd name="connsiteY285" fmla="*/ 2833516 h 6858000"/>
              <a:gd name="connsiteX286" fmla="*/ 2658407 w 12191999"/>
              <a:gd name="connsiteY286" fmla="*/ 2823261 h 6858000"/>
              <a:gd name="connsiteX287" fmla="*/ 2636722 w 12191999"/>
              <a:gd name="connsiteY287" fmla="*/ 2819475 h 6858000"/>
              <a:gd name="connsiteX288" fmla="*/ 1341294 w 12191999"/>
              <a:gd name="connsiteY288" fmla="*/ 2775065 h 6858000"/>
              <a:gd name="connsiteX289" fmla="*/ 1324911 w 12191999"/>
              <a:gd name="connsiteY289" fmla="*/ 2791551 h 6858000"/>
              <a:gd name="connsiteX290" fmla="*/ 1341294 w 12191999"/>
              <a:gd name="connsiteY290" fmla="*/ 2808037 h 6858000"/>
              <a:gd name="connsiteX291" fmla="*/ 1357677 w 12191999"/>
              <a:gd name="connsiteY291" fmla="*/ 2791551 h 6858000"/>
              <a:gd name="connsiteX292" fmla="*/ 1341294 w 12191999"/>
              <a:gd name="connsiteY292" fmla="*/ 2775065 h 6858000"/>
              <a:gd name="connsiteX293" fmla="*/ 1585373 w 12191999"/>
              <a:gd name="connsiteY293" fmla="*/ 2774749 h 6858000"/>
              <a:gd name="connsiteX294" fmla="*/ 1543269 w 12191999"/>
              <a:gd name="connsiteY294" fmla="*/ 2823498 h 6858000"/>
              <a:gd name="connsiteX295" fmla="*/ 1543269 w 12191999"/>
              <a:gd name="connsiteY295" fmla="*/ 2826101 h 6858000"/>
              <a:gd name="connsiteX296" fmla="*/ 1526807 w 12191999"/>
              <a:gd name="connsiteY296" fmla="*/ 2826101 h 6858000"/>
              <a:gd name="connsiteX297" fmla="*/ 1526807 w 12191999"/>
              <a:gd name="connsiteY297" fmla="*/ 2844796 h 6858000"/>
              <a:gd name="connsiteX298" fmla="*/ 1543269 w 12191999"/>
              <a:gd name="connsiteY298" fmla="*/ 2844796 h 6858000"/>
              <a:gd name="connsiteX299" fmla="*/ 1543506 w 12191999"/>
              <a:gd name="connsiteY299" fmla="*/ 2958385 h 6858000"/>
              <a:gd name="connsiteX300" fmla="*/ 1574135 w 12191999"/>
              <a:gd name="connsiteY300" fmla="*/ 2958385 h 6858000"/>
              <a:gd name="connsiteX301" fmla="*/ 1574135 w 12191999"/>
              <a:gd name="connsiteY301" fmla="*/ 2844796 h 6858000"/>
              <a:gd name="connsiteX302" fmla="*/ 1611412 w 12191999"/>
              <a:gd name="connsiteY302" fmla="*/ 2844796 h 6858000"/>
              <a:gd name="connsiteX303" fmla="*/ 1611412 w 12191999"/>
              <a:gd name="connsiteY303" fmla="*/ 2826101 h 6858000"/>
              <a:gd name="connsiteX304" fmla="*/ 1573898 w 12191999"/>
              <a:gd name="connsiteY304" fmla="*/ 2826101 h 6858000"/>
              <a:gd name="connsiteX305" fmla="*/ 1573898 w 12191999"/>
              <a:gd name="connsiteY305" fmla="*/ 2823498 h 6858000"/>
              <a:gd name="connsiteX306" fmla="*/ 1600411 w 12191999"/>
              <a:gd name="connsiteY306" fmla="*/ 2791630 h 6858000"/>
              <a:gd name="connsiteX307" fmla="*/ 1611412 w 12191999"/>
              <a:gd name="connsiteY307" fmla="*/ 2792340 h 6858000"/>
              <a:gd name="connsiteX308" fmla="*/ 1611412 w 12191999"/>
              <a:gd name="connsiteY308" fmla="*/ 2781217 h 6858000"/>
              <a:gd name="connsiteX309" fmla="*/ 1585373 w 12191999"/>
              <a:gd name="connsiteY309" fmla="*/ 2774749 h 6858000"/>
              <a:gd name="connsiteX310" fmla="*/ 864136 w 12191999"/>
              <a:gd name="connsiteY310" fmla="*/ 2483362 h 6858000"/>
              <a:gd name="connsiteX311" fmla="*/ 864136 w 12191999"/>
              <a:gd name="connsiteY311" fmla="*/ 3024330 h 6858000"/>
              <a:gd name="connsiteX312" fmla="*/ 864136 w 12191999"/>
              <a:gd name="connsiteY312" fmla="*/ 3078048 h 6858000"/>
              <a:gd name="connsiteX313" fmla="*/ 1223608 w 12191999"/>
              <a:gd name="connsiteY313" fmla="*/ 3078048 h 6858000"/>
              <a:gd name="connsiteX314" fmla="*/ 1223608 w 12191999"/>
              <a:gd name="connsiteY314" fmla="*/ 3024330 h 6858000"/>
              <a:gd name="connsiteX315" fmla="*/ 1223608 w 12191999"/>
              <a:gd name="connsiteY315" fmla="*/ 2483362 h 6858000"/>
              <a:gd name="connsiteX316" fmla="*/ 0 w 12191999"/>
              <a:gd name="connsiteY316" fmla="*/ 0 h 6858000"/>
              <a:gd name="connsiteX317" fmla="*/ 7797802 w 12191999"/>
              <a:gd name="connsiteY317" fmla="*/ 0 h 6858000"/>
              <a:gd name="connsiteX318" fmla="*/ 9394360 w 12191999"/>
              <a:gd name="connsiteY318" fmla="*/ 1600083 h 6858000"/>
              <a:gd name="connsiteX319" fmla="*/ 10362928 w 12191999"/>
              <a:gd name="connsiteY319" fmla="*/ 629252 h 6858000"/>
              <a:gd name="connsiteX320" fmla="*/ 12191999 w 12191999"/>
              <a:gd name="connsiteY320" fmla="*/ 2462699 h 6858000"/>
              <a:gd name="connsiteX321" fmla="*/ 12191999 w 12191999"/>
              <a:gd name="connsiteY321" fmla="*/ 6858000 h 6858000"/>
              <a:gd name="connsiteX322" fmla="*/ 0 w 12191999"/>
              <a:gd name="connsiteY3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2191999" h="6858000">
                <a:moveTo>
                  <a:pt x="2182911" y="2890705"/>
                </a:moveTo>
                <a:lnTo>
                  <a:pt x="2182911" y="2913186"/>
                </a:lnTo>
                <a:cubicBezTo>
                  <a:pt x="2182911" y="2930067"/>
                  <a:pt x="2168744" y="2944265"/>
                  <a:pt x="2151886" y="2944265"/>
                </a:cubicBezTo>
                <a:cubicBezTo>
                  <a:pt x="2138669" y="2944265"/>
                  <a:pt x="2129409" y="2934563"/>
                  <a:pt x="2129409" y="2920601"/>
                </a:cubicBezTo>
                <a:cubicBezTo>
                  <a:pt x="2129409" y="2900644"/>
                  <a:pt x="2156714" y="2892125"/>
                  <a:pt x="2180140" y="2890863"/>
                </a:cubicBezTo>
                <a:close/>
                <a:moveTo>
                  <a:pt x="2807277" y="2863255"/>
                </a:moveTo>
                <a:cubicBezTo>
                  <a:pt x="2814874" y="2863255"/>
                  <a:pt x="2821364" y="2865936"/>
                  <a:pt x="2826667" y="2871379"/>
                </a:cubicBezTo>
                <a:cubicBezTo>
                  <a:pt x="2831969" y="2876743"/>
                  <a:pt x="2834660" y="2883369"/>
                  <a:pt x="2834660" y="2891021"/>
                </a:cubicBezTo>
                <a:cubicBezTo>
                  <a:pt x="2834660" y="2898672"/>
                  <a:pt x="2831969" y="2905219"/>
                  <a:pt x="2826667" y="2910662"/>
                </a:cubicBezTo>
                <a:cubicBezTo>
                  <a:pt x="2821364" y="2916105"/>
                  <a:pt x="2814874" y="2918787"/>
                  <a:pt x="2807277" y="2918787"/>
                </a:cubicBezTo>
                <a:cubicBezTo>
                  <a:pt x="2799679" y="2918787"/>
                  <a:pt x="2793189" y="2916105"/>
                  <a:pt x="2787886" y="2910662"/>
                </a:cubicBezTo>
                <a:cubicBezTo>
                  <a:pt x="2782584" y="2905298"/>
                  <a:pt x="2779893" y="2898751"/>
                  <a:pt x="2779893" y="2891021"/>
                </a:cubicBezTo>
                <a:cubicBezTo>
                  <a:pt x="2779893" y="2883369"/>
                  <a:pt x="2782584" y="2876822"/>
                  <a:pt x="2787886" y="2871379"/>
                </a:cubicBezTo>
                <a:cubicBezTo>
                  <a:pt x="2793189" y="2865936"/>
                  <a:pt x="2799679" y="2863255"/>
                  <a:pt x="2807277" y="2863255"/>
                </a:cubicBezTo>
                <a:close/>
                <a:moveTo>
                  <a:pt x="2969443" y="2863254"/>
                </a:moveTo>
                <a:cubicBezTo>
                  <a:pt x="2977040" y="2863254"/>
                  <a:pt x="2983530" y="2865936"/>
                  <a:pt x="2988833" y="2871379"/>
                </a:cubicBezTo>
                <a:cubicBezTo>
                  <a:pt x="2994056" y="2876743"/>
                  <a:pt x="2996747" y="2883290"/>
                  <a:pt x="2996747" y="2891020"/>
                </a:cubicBezTo>
                <a:cubicBezTo>
                  <a:pt x="2996747" y="2898672"/>
                  <a:pt x="2994135" y="2905219"/>
                  <a:pt x="2988833" y="2910662"/>
                </a:cubicBezTo>
                <a:cubicBezTo>
                  <a:pt x="2983530" y="2916105"/>
                  <a:pt x="2977040" y="2918787"/>
                  <a:pt x="2969443" y="2918787"/>
                </a:cubicBezTo>
                <a:cubicBezTo>
                  <a:pt x="2961845" y="2918787"/>
                  <a:pt x="2955355" y="2916105"/>
                  <a:pt x="2949973" y="2910662"/>
                </a:cubicBezTo>
                <a:cubicBezTo>
                  <a:pt x="2944670" y="2905298"/>
                  <a:pt x="2941980" y="2898672"/>
                  <a:pt x="2941980" y="2891020"/>
                </a:cubicBezTo>
                <a:cubicBezTo>
                  <a:pt x="2941980" y="2883369"/>
                  <a:pt x="2944591" y="2876822"/>
                  <a:pt x="2949973" y="2871379"/>
                </a:cubicBezTo>
                <a:cubicBezTo>
                  <a:pt x="2955276" y="2865936"/>
                  <a:pt x="2961845" y="2863254"/>
                  <a:pt x="2969443" y="2863254"/>
                </a:cubicBezTo>
                <a:close/>
                <a:moveTo>
                  <a:pt x="2645269" y="2863254"/>
                </a:moveTo>
                <a:cubicBezTo>
                  <a:pt x="2652867" y="2863254"/>
                  <a:pt x="2659357" y="2865936"/>
                  <a:pt x="2664660" y="2871379"/>
                </a:cubicBezTo>
                <a:cubicBezTo>
                  <a:pt x="2669883" y="2876743"/>
                  <a:pt x="2672574" y="2883290"/>
                  <a:pt x="2672574" y="2891020"/>
                </a:cubicBezTo>
                <a:cubicBezTo>
                  <a:pt x="2672574" y="2898672"/>
                  <a:pt x="2669962" y="2905219"/>
                  <a:pt x="2664660" y="2910662"/>
                </a:cubicBezTo>
                <a:cubicBezTo>
                  <a:pt x="2659357" y="2916105"/>
                  <a:pt x="2652867" y="2918787"/>
                  <a:pt x="2645269" y="2918787"/>
                </a:cubicBezTo>
                <a:cubicBezTo>
                  <a:pt x="2637672" y="2918787"/>
                  <a:pt x="2631182" y="2916105"/>
                  <a:pt x="2625800" y="2910662"/>
                </a:cubicBezTo>
                <a:cubicBezTo>
                  <a:pt x="2620497" y="2905298"/>
                  <a:pt x="2617806" y="2898672"/>
                  <a:pt x="2617806" y="2891020"/>
                </a:cubicBezTo>
                <a:cubicBezTo>
                  <a:pt x="2617806" y="2883369"/>
                  <a:pt x="2620418" y="2876822"/>
                  <a:pt x="2625800" y="2871379"/>
                </a:cubicBezTo>
                <a:cubicBezTo>
                  <a:pt x="2631103" y="2865936"/>
                  <a:pt x="2637672" y="2863254"/>
                  <a:pt x="2645269" y="2863254"/>
                </a:cubicBezTo>
                <a:close/>
                <a:moveTo>
                  <a:pt x="3128126" y="2855761"/>
                </a:moveTo>
                <a:cubicBezTo>
                  <a:pt x="3133666" y="2855761"/>
                  <a:pt x="3138494" y="2857417"/>
                  <a:pt x="3142609" y="2860730"/>
                </a:cubicBezTo>
                <a:cubicBezTo>
                  <a:pt x="3146725" y="2863964"/>
                  <a:pt x="3149257" y="2868303"/>
                  <a:pt x="3150207" y="2873509"/>
                </a:cubicBezTo>
                <a:lnTo>
                  <a:pt x="3105253" y="2873509"/>
                </a:lnTo>
                <a:cubicBezTo>
                  <a:pt x="3106520" y="2868303"/>
                  <a:pt x="3109290" y="2864043"/>
                  <a:pt x="3113563" y="2860730"/>
                </a:cubicBezTo>
                <a:cubicBezTo>
                  <a:pt x="3117837" y="2857417"/>
                  <a:pt x="3122586" y="2855761"/>
                  <a:pt x="3128126" y="2855761"/>
                </a:cubicBezTo>
                <a:close/>
                <a:moveTo>
                  <a:pt x="2338507" y="2855761"/>
                </a:moveTo>
                <a:cubicBezTo>
                  <a:pt x="2344047" y="2855761"/>
                  <a:pt x="2348875" y="2857496"/>
                  <a:pt x="2352990" y="2860730"/>
                </a:cubicBezTo>
                <a:cubicBezTo>
                  <a:pt x="2357106" y="2863964"/>
                  <a:pt x="2359638" y="2868303"/>
                  <a:pt x="2360588" y="2873509"/>
                </a:cubicBezTo>
                <a:lnTo>
                  <a:pt x="2315634" y="2873509"/>
                </a:lnTo>
                <a:cubicBezTo>
                  <a:pt x="2316901" y="2868303"/>
                  <a:pt x="2319671" y="2864043"/>
                  <a:pt x="2323944" y="2860730"/>
                </a:cubicBezTo>
                <a:cubicBezTo>
                  <a:pt x="2328218" y="2857417"/>
                  <a:pt x="2332967" y="2855761"/>
                  <a:pt x="2338507" y="2855761"/>
                </a:cubicBezTo>
                <a:close/>
                <a:moveTo>
                  <a:pt x="1688656" y="2841089"/>
                </a:moveTo>
                <a:cubicBezTo>
                  <a:pt x="1716357" y="2841089"/>
                  <a:pt x="1726171" y="2867041"/>
                  <a:pt x="1726171" y="2891336"/>
                </a:cubicBezTo>
                <a:cubicBezTo>
                  <a:pt x="1726171" y="2940479"/>
                  <a:pt x="1697441" y="2944266"/>
                  <a:pt x="1688656" y="2944266"/>
                </a:cubicBezTo>
                <a:cubicBezTo>
                  <a:pt x="1661273" y="2944266"/>
                  <a:pt x="1651459" y="2916973"/>
                  <a:pt x="1651459" y="2891336"/>
                </a:cubicBezTo>
                <a:cubicBezTo>
                  <a:pt x="1651459" y="2867041"/>
                  <a:pt x="1661194" y="2841089"/>
                  <a:pt x="1688656" y="2841089"/>
                </a:cubicBezTo>
                <a:close/>
                <a:moveTo>
                  <a:pt x="1778881" y="2826101"/>
                </a:moveTo>
                <a:lnTo>
                  <a:pt x="1778881" y="2958385"/>
                </a:lnTo>
                <a:lnTo>
                  <a:pt x="1778881" y="2958464"/>
                </a:lnTo>
                <a:lnTo>
                  <a:pt x="1809272" y="2958464"/>
                </a:lnTo>
                <a:lnTo>
                  <a:pt x="1809272" y="2859231"/>
                </a:lnTo>
                <a:lnTo>
                  <a:pt x="1810618" y="2858442"/>
                </a:lnTo>
                <a:cubicBezTo>
                  <a:pt x="1820273" y="2852921"/>
                  <a:pt x="1831591" y="2847162"/>
                  <a:pt x="1842513" y="2846058"/>
                </a:cubicBezTo>
                <a:cubicBezTo>
                  <a:pt x="1844016" y="2845821"/>
                  <a:pt x="1845758" y="2845821"/>
                  <a:pt x="1847578" y="2845821"/>
                </a:cubicBezTo>
                <a:cubicBezTo>
                  <a:pt x="1850981" y="2845821"/>
                  <a:pt x="1854226" y="2846058"/>
                  <a:pt x="1856442" y="2846295"/>
                </a:cubicBezTo>
                <a:lnTo>
                  <a:pt x="1856442" y="2826180"/>
                </a:lnTo>
                <a:cubicBezTo>
                  <a:pt x="1842829" y="2826890"/>
                  <a:pt x="1825259" y="2833358"/>
                  <a:pt x="1813467" y="2841956"/>
                </a:cubicBezTo>
                <a:lnTo>
                  <a:pt x="1809272" y="2845033"/>
                </a:lnTo>
                <a:lnTo>
                  <a:pt x="1809272" y="2826101"/>
                </a:lnTo>
                <a:close/>
                <a:moveTo>
                  <a:pt x="1325940" y="2826101"/>
                </a:moveTo>
                <a:lnTo>
                  <a:pt x="1325940" y="2958385"/>
                </a:lnTo>
                <a:lnTo>
                  <a:pt x="1356331" y="2958385"/>
                </a:lnTo>
                <a:lnTo>
                  <a:pt x="1356331" y="2826101"/>
                </a:lnTo>
                <a:close/>
                <a:moveTo>
                  <a:pt x="1466421" y="2821762"/>
                </a:moveTo>
                <a:cubicBezTo>
                  <a:pt x="1451621" y="2821762"/>
                  <a:pt x="1432389" y="2830833"/>
                  <a:pt x="1420834" y="2839274"/>
                </a:cubicBezTo>
                <a:lnTo>
                  <a:pt x="1416639" y="2842350"/>
                </a:lnTo>
                <a:lnTo>
                  <a:pt x="1416639" y="2826100"/>
                </a:lnTo>
                <a:lnTo>
                  <a:pt x="1386248" y="2826100"/>
                </a:lnTo>
                <a:lnTo>
                  <a:pt x="1386248" y="2958384"/>
                </a:lnTo>
                <a:lnTo>
                  <a:pt x="1416639" y="2958384"/>
                </a:lnTo>
                <a:lnTo>
                  <a:pt x="1416639" y="2854734"/>
                </a:lnTo>
                <a:lnTo>
                  <a:pt x="1417985" y="2853946"/>
                </a:lnTo>
                <a:cubicBezTo>
                  <a:pt x="1426611" y="2848976"/>
                  <a:pt x="1440541" y="2844007"/>
                  <a:pt x="1452017" y="2844007"/>
                </a:cubicBezTo>
                <a:cubicBezTo>
                  <a:pt x="1474731" y="2844007"/>
                  <a:pt x="1474731" y="2866882"/>
                  <a:pt x="1474731" y="2877847"/>
                </a:cubicBezTo>
                <a:lnTo>
                  <a:pt x="1474731" y="2958384"/>
                </a:lnTo>
                <a:lnTo>
                  <a:pt x="1505043" y="2958384"/>
                </a:lnTo>
                <a:lnTo>
                  <a:pt x="1505043" y="2867513"/>
                </a:lnTo>
                <a:cubicBezTo>
                  <a:pt x="1505043" y="2853788"/>
                  <a:pt x="1501323" y="2821762"/>
                  <a:pt x="1466421" y="2821762"/>
                </a:cubicBezTo>
                <a:close/>
                <a:moveTo>
                  <a:pt x="1956005" y="2821684"/>
                </a:moveTo>
                <a:cubicBezTo>
                  <a:pt x="1942471" y="2821684"/>
                  <a:pt x="1924506" y="2830440"/>
                  <a:pt x="1913663" y="2839117"/>
                </a:cubicBezTo>
                <a:lnTo>
                  <a:pt x="1909389" y="2842588"/>
                </a:lnTo>
                <a:lnTo>
                  <a:pt x="1909389" y="2826022"/>
                </a:lnTo>
                <a:lnTo>
                  <a:pt x="1878998" y="2826022"/>
                </a:lnTo>
                <a:lnTo>
                  <a:pt x="1878998" y="2958306"/>
                </a:lnTo>
                <a:lnTo>
                  <a:pt x="1909389" y="2958306"/>
                </a:lnTo>
                <a:lnTo>
                  <a:pt x="1909389" y="2854814"/>
                </a:lnTo>
                <a:lnTo>
                  <a:pt x="1910497" y="2854025"/>
                </a:lnTo>
                <a:cubicBezTo>
                  <a:pt x="1917699" y="2849056"/>
                  <a:pt x="1929571" y="2844007"/>
                  <a:pt x="1939860" y="2844007"/>
                </a:cubicBezTo>
                <a:cubicBezTo>
                  <a:pt x="1962891" y="2844007"/>
                  <a:pt x="1962891" y="2866883"/>
                  <a:pt x="1962891" y="2877848"/>
                </a:cubicBezTo>
                <a:lnTo>
                  <a:pt x="1962891" y="2958385"/>
                </a:lnTo>
                <a:lnTo>
                  <a:pt x="1993282" y="2958385"/>
                </a:lnTo>
                <a:lnTo>
                  <a:pt x="1993282" y="2867514"/>
                </a:lnTo>
                <a:cubicBezTo>
                  <a:pt x="1993282" y="2863333"/>
                  <a:pt x="1992965" y="2859863"/>
                  <a:pt x="1992253" y="2856865"/>
                </a:cubicBezTo>
                <a:lnTo>
                  <a:pt x="1991857" y="2855051"/>
                </a:lnTo>
                <a:lnTo>
                  <a:pt x="1993440" y="2854025"/>
                </a:lnTo>
                <a:cubicBezTo>
                  <a:pt x="2003254" y="2847636"/>
                  <a:pt x="2013938" y="2844007"/>
                  <a:pt x="2022723" y="2844007"/>
                </a:cubicBezTo>
                <a:cubicBezTo>
                  <a:pt x="2046783" y="2844007"/>
                  <a:pt x="2046783" y="2869486"/>
                  <a:pt x="2046783" y="2877848"/>
                </a:cubicBezTo>
                <a:lnTo>
                  <a:pt x="2046783" y="2958385"/>
                </a:lnTo>
                <a:lnTo>
                  <a:pt x="2046862" y="2958306"/>
                </a:lnTo>
                <a:lnTo>
                  <a:pt x="2077253" y="2958306"/>
                </a:lnTo>
                <a:lnTo>
                  <a:pt x="2077253" y="2867435"/>
                </a:lnTo>
                <a:cubicBezTo>
                  <a:pt x="2077253" y="2853710"/>
                  <a:pt x="2073534" y="2821684"/>
                  <a:pt x="2038631" y="2821684"/>
                </a:cubicBezTo>
                <a:cubicBezTo>
                  <a:pt x="2027314" y="2821684"/>
                  <a:pt x="2011168" y="2828626"/>
                  <a:pt x="1991857" y="2841720"/>
                </a:cubicBezTo>
                <a:lnTo>
                  <a:pt x="1989325" y="2843455"/>
                </a:lnTo>
                <a:lnTo>
                  <a:pt x="1987979" y="2840694"/>
                </a:lnTo>
                <a:cubicBezTo>
                  <a:pt x="1981727" y="2828073"/>
                  <a:pt x="1971042" y="2821684"/>
                  <a:pt x="1956005" y="2821684"/>
                </a:cubicBezTo>
                <a:close/>
                <a:moveTo>
                  <a:pt x="1688656" y="2821684"/>
                </a:moveTo>
                <a:cubicBezTo>
                  <a:pt x="1644573" y="2821684"/>
                  <a:pt x="1621305" y="2845427"/>
                  <a:pt x="1621305" y="2890705"/>
                </a:cubicBezTo>
                <a:cubicBezTo>
                  <a:pt x="1621305" y="2935983"/>
                  <a:pt x="1645840" y="2961935"/>
                  <a:pt x="1688656" y="2961935"/>
                </a:cubicBezTo>
                <a:cubicBezTo>
                  <a:pt x="1732106" y="2961935"/>
                  <a:pt x="1756008" y="2934563"/>
                  <a:pt x="1756008" y="2890705"/>
                </a:cubicBezTo>
                <a:cubicBezTo>
                  <a:pt x="1756008" y="2846847"/>
                  <a:pt x="1732740" y="2821684"/>
                  <a:pt x="1688656" y="2821684"/>
                </a:cubicBezTo>
                <a:close/>
                <a:moveTo>
                  <a:pt x="2160513" y="2821605"/>
                </a:moveTo>
                <a:cubicBezTo>
                  <a:pt x="2145238" y="2821605"/>
                  <a:pt x="2129568" y="2826180"/>
                  <a:pt x="2115163" y="2834936"/>
                </a:cubicBezTo>
                <a:lnTo>
                  <a:pt x="2115163" y="2845191"/>
                </a:lnTo>
                <a:cubicBezTo>
                  <a:pt x="2129647" y="2840852"/>
                  <a:pt x="2143734" y="2839905"/>
                  <a:pt x="2153311" y="2839905"/>
                </a:cubicBezTo>
                <a:cubicBezTo>
                  <a:pt x="2168031" y="2839905"/>
                  <a:pt x="2182990" y="2848030"/>
                  <a:pt x="2182990" y="2866094"/>
                </a:cubicBezTo>
                <a:lnTo>
                  <a:pt x="2182990" y="2876901"/>
                </a:lnTo>
                <a:lnTo>
                  <a:pt x="2180457" y="2876901"/>
                </a:lnTo>
                <a:cubicBezTo>
                  <a:pt x="2140727" y="2878557"/>
                  <a:pt x="2100126" y="2885578"/>
                  <a:pt x="2100126" y="2925728"/>
                </a:cubicBezTo>
                <a:cubicBezTo>
                  <a:pt x="2100126" y="2949472"/>
                  <a:pt x="2119516" y="2961935"/>
                  <a:pt x="2138748" y="2961935"/>
                </a:cubicBezTo>
                <a:lnTo>
                  <a:pt x="2138748" y="2961777"/>
                </a:lnTo>
                <a:cubicBezTo>
                  <a:pt x="2153706" y="2961777"/>
                  <a:pt x="2170881" y="2952390"/>
                  <a:pt x="2180536" y="2939059"/>
                </a:cubicBezTo>
                <a:lnTo>
                  <a:pt x="2185364" y="2932433"/>
                </a:lnTo>
                <a:lnTo>
                  <a:pt x="2185364" y="2958227"/>
                </a:lnTo>
                <a:lnTo>
                  <a:pt x="2212273" y="2958227"/>
                </a:lnTo>
                <a:lnTo>
                  <a:pt x="2212273" y="2862150"/>
                </a:lnTo>
                <a:cubicBezTo>
                  <a:pt x="2212273" y="2832254"/>
                  <a:pt x="2185522" y="2821605"/>
                  <a:pt x="2160513" y="2821605"/>
                </a:cubicBezTo>
                <a:close/>
                <a:moveTo>
                  <a:pt x="2800866" y="2819712"/>
                </a:moveTo>
                <a:cubicBezTo>
                  <a:pt x="2781476" y="2819712"/>
                  <a:pt x="2765251" y="2826575"/>
                  <a:pt x="2752034" y="2840379"/>
                </a:cubicBezTo>
                <a:cubicBezTo>
                  <a:pt x="2738817" y="2854104"/>
                  <a:pt x="2732248" y="2871064"/>
                  <a:pt x="2732248" y="2891100"/>
                </a:cubicBezTo>
                <a:cubicBezTo>
                  <a:pt x="2732248" y="2911135"/>
                  <a:pt x="2738817" y="2928016"/>
                  <a:pt x="2752034" y="2941820"/>
                </a:cubicBezTo>
                <a:cubicBezTo>
                  <a:pt x="2765251" y="2955625"/>
                  <a:pt x="2781555" y="2962487"/>
                  <a:pt x="2800866" y="2962487"/>
                </a:cubicBezTo>
                <a:cubicBezTo>
                  <a:pt x="2807356" y="2962487"/>
                  <a:pt x="2813450" y="2961462"/>
                  <a:pt x="2818990" y="2959332"/>
                </a:cubicBezTo>
                <a:cubicBezTo>
                  <a:pt x="2824530" y="2957202"/>
                  <a:pt x="2829516" y="2954047"/>
                  <a:pt x="2833948" y="2949787"/>
                </a:cubicBezTo>
                <a:lnTo>
                  <a:pt x="2833948" y="2952075"/>
                </a:lnTo>
                <a:cubicBezTo>
                  <a:pt x="2833948" y="2953889"/>
                  <a:pt x="2834581" y="2955388"/>
                  <a:pt x="2835927" y="2956650"/>
                </a:cubicBezTo>
                <a:cubicBezTo>
                  <a:pt x="2837272" y="2957912"/>
                  <a:pt x="2838776" y="2958543"/>
                  <a:pt x="2840596" y="2958543"/>
                </a:cubicBezTo>
                <a:lnTo>
                  <a:pt x="2875103" y="2958543"/>
                </a:lnTo>
                <a:cubicBezTo>
                  <a:pt x="2876844" y="2958543"/>
                  <a:pt x="2878269" y="2957912"/>
                  <a:pt x="2879535" y="2956650"/>
                </a:cubicBezTo>
                <a:cubicBezTo>
                  <a:pt x="2880722" y="2955388"/>
                  <a:pt x="2881355" y="2953889"/>
                  <a:pt x="2881355" y="2952075"/>
                </a:cubicBezTo>
                <a:lnTo>
                  <a:pt x="2881355" y="2829809"/>
                </a:lnTo>
                <a:cubicBezTo>
                  <a:pt x="2881355" y="2827916"/>
                  <a:pt x="2880722" y="2826417"/>
                  <a:pt x="2879535" y="2825234"/>
                </a:cubicBezTo>
                <a:cubicBezTo>
                  <a:pt x="2878348" y="2824050"/>
                  <a:pt x="2876844" y="2823419"/>
                  <a:pt x="2874945" y="2823419"/>
                </a:cubicBezTo>
                <a:lnTo>
                  <a:pt x="2840359" y="2823419"/>
                </a:lnTo>
                <a:cubicBezTo>
                  <a:pt x="2838459" y="2823419"/>
                  <a:pt x="2837035" y="2824050"/>
                  <a:pt x="2835768" y="2825234"/>
                </a:cubicBezTo>
                <a:cubicBezTo>
                  <a:pt x="2834502" y="2826417"/>
                  <a:pt x="2833948" y="2827916"/>
                  <a:pt x="2833948" y="2829809"/>
                </a:cubicBezTo>
                <a:lnTo>
                  <a:pt x="2833948" y="2832254"/>
                </a:lnTo>
                <a:cubicBezTo>
                  <a:pt x="2829516" y="2828152"/>
                  <a:pt x="2824530" y="2824997"/>
                  <a:pt x="2818990" y="2822867"/>
                </a:cubicBezTo>
                <a:cubicBezTo>
                  <a:pt x="2813450" y="2820737"/>
                  <a:pt x="2807435" y="2819712"/>
                  <a:pt x="2800866" y="2819712"/>
                </a:cubicBezTo>
                <a:close/>
                <a:moveTo>
                  <a:pt x="3127414" y="2819633"/>
                </a:moveTo>
                <a:cubicBezTo>
                  <a:pt x="3106282" y="2819633"/>
                  <a:pt x="3089266" y="2826417"/>
                  <a:pt x="3076208" y="2839827"/>
                </a:cubicBezTo>
                <a:cubicBezTo>
                  <a:pt x="3063149" y="2853315"/>
                  <a:pt x="3056659" y="2871379"/>
                  <a:pt x="3056659" y="2891731"/>
                </a:cubicBezTo>
                <a:cubicBezTo>
                  <a:pt x="3056659" y="2912082"/>
                  <a:pt x="3063624" y="2928963"/>
                  <a:pt x="3077474" y="2942372"/>
                </a:cubicBezTo>
                <a:cubicBezTo>
                  <a:pt x="3091324" y="2955782"/>
                  <a:pt x="3109131" y="2962487"/>
                  <a:pt x="3130738" y="2962487"/>
                </a:cubicBezTo>
                <a:cubicBezTo>
                  <a:pt x="3143559" y="2962487"/>
                  <a:pt x="3155351" y="2960121"/>
                  <a:pt x="3166115" y="2955388"/>
                </a:cubicBezTo>
                <a:cubicBezTo>
                  <a:pt x="3176879" y="2950655"/>
                  <a:pt x="3184951" y="2944344"/>
                  <a:pt x="3190412" y="2936456"/>
                </a:cubicBezTo>
                <a:lnTo>
                  <a:pt x="3190333" y="2936377"/>
                </a:lnTo>
                <a:cubicBezTo>
                  <a:pt x="3191441" y="2934879"/>
                  <a:pt x="3191916" y="2933222"/>
                  <a:pt x="3191678" y="2931566"/>
                </a:cubicBezTo>
                <a:cubicBezTo>
                  <a:pt x="3191441" y="2929909"/>
                  <a:pt x="3190491" y="2928568"/>
                  <a:pt x="3188908" y="2927543"/>
                </a:cubicBezTo>
                <a:lnTo>
                  <a:pt x="3166036" y="2912555"/>
                </a:lnTo>
                <a:cubicBezTo>
                  <a:pt x="3164216" y="2911372"/>
                  <a:pt x="3162395" y="2910899"/>
                  <a:pt x="3160654" y="2911056"/>
                </a:cubicBezTo>
                <a:cubicBezTo>
                  <a:pt x="3158913" y="2911214"/>
                  <a:pt x="3157172" y="2912161"/>
                  <a:pt x="3155589" y="2913738"/>
                </a:cubicBezTo>
                <a:cubicBezTo>
                  <a:pt x="3151948" y="2917367"/>
                  <a:pt x="3148149" y="2920049"/>
                  <a:pt x="3144192" y="2921705"/>
                </a:cubicBezTo>
                <a:cubicBezTo>
                  <a:pt x="3140235" y="2923362"/>
                  <a:pt x="3135961" y="2924230"/>
                  <a:pt x="3131292" y="2924230"/>
                </a:cubicBezTo>
                <a:cubicBezTo>
                  <a:pt x="3124327" y="2924230"/>
                  <a:pt x="3118391" y="2922415"/>
                  <a:pt x="3113484" y="2918787"/>
                </a:cubicBezTo>
                <a:cubicBezTo>
                  <a:pt x="3108577" y="2915158"/>
                  <a:pt x="3105491" y="2910189"/>
                  <a:pt x="3104225" y="2903957"/>
                </a:cubicBezTo>
                <a:lnTo>
                  <a:pt x="3188750" y="2903957"/>
                </a:lnTo>
                <a:cubicBezTo>
                  <a:pt x="3191124" y="2903957"/>
                  <a:pt x="3192945" y="2903011"/>
                  <a:pt x="3194211" y="2901275"/>
                </a:cubicBezTo>
                <a:cubicBezTo>
                  <a:pt x="3195477" y="2899540"/>
                  <a:pt x="3196111" y="2897173"/>
                  <a:pt x="3196111" y="2894176"/>
                </a:cubicBezTo>
                <a:lnTo>
                  <a:pt x="3196111" y="2886445"/>
                </a:lnTo>
                <a:cubicBezTo>
                  <a:pt x="3196111" y="2867672"/>
                  <a:pt x="3189779" y="2851817"/>
                  <a:pt x="3177037" y="2838959"/>
                </a:cubicBezTo>
                <a:cubicBezTo>
                  <a:pt x="3164295" y="2826101"/>
                  <a:pt x="3148545" y="2819633"/>
                  <a:pt x="3127414" y="2819633"/>
                </a:cubicBezTo>
                <a:close/>
                <a:moveTo>
                  <a:pt x="2506530" y="2819633"/>
                </a:moveTo>
                <a:cubicBezTo>
                  <a:pt x="2497903" y="2819633"/>
                  <a:pt x="2490226" y="2821290"/>
                  <a:pt x="2483578" y="2824681"/>
                </a:cubicBezTo>
                <a:cubicBezTo>
                  <a:pt x="2476930" y="2828073"/>
                  <a:pt x="2471469" y="2832964"/>
                  <a:pt x="2467116" y="2839511"/>
                </a:cubicBezTo>
                <a:lnTo>
                  <a:pt x="2467116" y="2829730"/>
                </a:lnTo>
                <a:cubicBezTo>
                  <a:pt x="2467116" y="2827837"/>
                  <a:pt x="2466483" y="2826338"/>
                  <a:pt x="2465296" y="2825155"/>
                </a:cubicBezTo>
                <a:cubicBezTo>
                  <a:pt x="2464109" y="2823971"/>
                  <a:pt x="2462605" y="2823340"/>
                  <a:pt x="2460705" y="2823340"/>
                </a:cubicBezTo>
                <a:lnTo>
                  <a:pt x="2426120" y="2823340"/>
                </a:lnTo>
                <a:cubicBezTo>
                  <a:pt x="2424220" y="2823340"/>
                  <a:pt x="2422716" y="2823971"/>
                  <a:pt x="2421529" y="2825155"/>
                </a:cubicBezTo>
                <a:cubicBezTo>
                  <a:pt x="2420342" y="2826338"/>
                  <a:pt x="2419709" y="2827837"/>
                  <a:pt x="2419709" y="2829730"/>
                </a:cubicBezTo>
                <a:lnTo>
                  <a:pt x="2419709" y="2952154"/>
                </a:lnTo>
                <a:cubicBezTo>
                  <a:pt x="2419709" y="2954047"/>
                  <a:pt x="2420342" y="2955546"/>
                  <a:pt x="2421529" y="2956729"/>
                </a:cubicBezTo>
                <a:cubicBezTo>
                  <a:pt x="2422716" y="2957991"/>
                  <a:pt x="2424220" y="2958543"/>
                  <a:pt x="2426120" y="2958543"/>
                </a:cubicBezTo>
                <a:lnTo>
                  <a:pt x="2460705" y="2958543"/>
                </a:lnTo>
                <a:cubicBezTo>
                  <a:pt x="2462605" y="2958543"/>
                  <a:pt x="2464109" y="2957912"/>
                  <a:pt x="2465296" y="2956729"/>
                </a:cubicBezTo>
                <a:cubicBezTo>
                  <a:pt x="2466483" y="2955546"/>
                  <a:pt x="2467116" y="2954047"/>
                  <a:pt x="2467116" y="2952154"/>
                </a:cubicBezTo>
                <a:lnTo>
                  <a:pt x="2467116" y="2882738"/>
                </a:lnTo>
                <a:cubicBezTo>
                  <a:pt x="2467116" y="2875954"/>
                  <a:pt x="2469174" y="2870590"/>
                  <a:pt x="2473369" y="2866567"/>
                </a:cubicBezTo>
                <a:cubicBezTo>
                  <a:pt x="2477484" y="2862544"/>
                  <a:pt x="2482866" y="2860572"/>
                  <a:pt x="2489276" y="2860572"/>
                </a:cubicBezTo>
                <a:lnTo>
                  <a:pt x="2489197" y="2860651"/>
                </a:lnTo>
                <a:cubicBezTo>
                  <a:pt x="2495608" y="2860651"/>
                  <a:pt x="2500911" y="2862623"/>
                  <a:pt x="2504947" y="2866646"/>
                </a:cubicBezTo>
                <a:cubicBezTo>
                  <a:pt x="2508983" y="2870669"/>
                  <a:pt x="2511041" y="2876033"/>
                  <a:pt x="2511041" y="2882817"/>
                </a:cubicBezTo>
                <a:lnTo>
                  <a:pt x="2511041" y="2952233"/>
                </a:lnTo>
                <a:cubicBezTo>
                  <a:pt x="2511041" y="2954126"/>
                  <a:pt x="2511674" y="2955624"/>
                  <a:pt x="2512861" y="2956808"/>
                </a:cubicBezTo>
                <a:cubicBezTo>
                  <a:pt x="2514049" y="2958070"/>
                  <a:pt x="2515552" y="2958622"/>
                  <a:pt x="2517452" y="2958622"/>
                </a:cubicBezTo>
                <a:lnTo>
                  <a:pt x="2552038" y="2958622"/>
                </a:lnTo>
                <a:cubicBezTo>
                  <a:pt x="2553937" y="2958622"/>
                  <a:pt x="2555441" y="2957991"/>
                  <a:pt x="2556628" y="2956808"/>
                </a:cubicBezTo>
                <a:cubicBezTo>
                  <a:pt x="2557815" y="2955624"/>
                  <a:pt x="2558448" y="2954126"/>
                  <a:pt x="2558448" y="2952233"/>
                </a:cubicBezTo>
                <a:lnTo>
                  <a:pt x="2558448" y="2878873"/>
                </a:lnTo>
                <a:cubicBezTo>
                  <a:pt x="2558448" y="2859547"/>
                  <a:pt x="2554095" y="2844875"/>
                  <a:pt x="2545310" y="2834778"/>
                </a:cubicBezTo>
                <a:cubicBezTo>
                  <a:pt x="2536525" y="2824681"/>
                  <a:pt x="2523546" y="2819633"/>
                  <a:pt x="2506530" y="2819633"/>
                </a:cubicBezTo>
                <a:close/>
                <a:moveTo>
                  <a:pt x="2337795" y="2819633"/>
                </a:moveTo>
                <a:cubicBezTo>
                  <a:pt x="2316663" y="2819633"/>
                  <a:pt x="2299647" y="2826338"/>
                  <a:pt x="2286589" y="2839827"/>
                </a:cubicBezTo>
                <a:cubicBezTo>
                  <a:pt x="2273530" y="2853315"/>
                  <a:pt x="2267040" y="2871379"/>
                  <a:pt x="2267040" y="2891731"/>
                </a:cubicBezTo>
                <a:cubicBezTo>
                  <a:pt x="2267040" y="2912082"/>
                  <a:pt x="2274005" y="2928963"/>
                  <a:pt x="2287855" y="2942372"/>
                </a:cubicBezTo>
                <a:cubicBezTo>
                  <a:pt x="2301705" y="2955782"/>
                  <a:pt x="2319512" y="2962487"/>
                  <a:pt x="2341119" y="2962487"/>
                </a:cubicBezTo>
                <a:cubicBezTo>
                  <a:pt x="2353940" y="2962487"/>
                  <a:pt x="2365732" y="2960121"/>
                  <a:pt x="2376496" y="2955388"/>
                </a:cubicBezTo>
                <a:cubicBezTo>
                  <a:pt x="2387260" y="2950655"/>
                  <a:pt x="2395332" y="2944344"/>
                  <a:pt x="2400793" y="2936456"/>
                </a:cubicBezTo>
                <a:lnTo>
                  <a:pt x="2400714" y="2936377"/>
                </a:lnTo>
                <a:cubicBezTo>
                  <a:pt x="2401822" y="2934879"/>
                  <a:pt x="2402297" y="2933222"/>
                  <a:pt x="2402060" y="2931566"/>
                </a:cubicBezTo>
                <a:cubicBezTo>
                  <a:pt x="2401822" y="2929909"/>
                  <a:pt x="2400872" y="2928568"/>
                  <a:pt x="2399290" y="2927543"/>
                </a:cubicBezTo>
                <a:lnTo>
                  <a:pt x="2376417" y="2912555"/>
                </a:lnTo>
                <a:cubicBezTo>
                  <a:pt x="2374597" y="2911372"/>
                  <a:pt x="2372776" y="2910899"/>
                  <a:pt x="2371035" y="2911056"/>
                </a:cubicBezTo>
                <a:cubicBezTo>
                  <a:pt x="2369294" y="2911214"/>
                  <a:pt x="2367553" y="2912161"/>
                  <a:pt x="2365970" y="2913738"/>
                </a:cubicBezTo>
                <a:cubicBezTo>
                  <a:pt x="2362329" y="2917367"/>
                  <a:pt x="2358530" y="2920049"/>
                  <a:pt x="2354573" y="2921705"/>
                </a:cubicBezTo>
                <a:cubicBezTo>
                  <a:pt x="2350616" y="2923362"/>
                  <a:pt x="2346342" y="2924230"/>
                  <a:pt x="2341673" y="2924230"/>
                </a:cubicBezTo>
                <a:cubicBezTo>
                  <a:pt x="2334708" y="2924230"/>
                  <a:pt x="2328772" y="2922415"/>
                  <a:pt x="2323865" y="2918787"/>
                </a:cubicBezTo>
                <a:cubicBezTo>
                  <a:pt x="2318959" y="2915158"/>
                  <a:pt x="2315872" y="2910189"/>
                  <a:pt x="2314606" y="2903957"/>
                </a:cubicBezTo>
                <a:lnTo>
                  <a:pt x="2399131" y="2903957"/>
                </a:lnTo>
                <a:cubicBezTo>
                  <a:pt x="2401506" y="2903957"/>
                  <a:pt x="2403326" y="2903011"/>
                  <a:pt x="2404592" y="2901275"/>
                </a:cubicBezTo>
                <a:cubicBezTo>
                  <a:pt x="2405858" y="2899540"/>
                  <a:pt x="2406492" y="2897173"/>
                  <a:pt x="2406492" y="2894176"/>
                </a:cubicBezTo>
                <a:lnTo>
                  <a:pt x="2406492" y="2886445"/>
                </a:lnTo>
                <a:cubicBezTo>
                  <a:pt x="2406492" y="2867672"/>
                  <a:pt x="2400160" y="2851817"/>
                  <a:pt x="2387418" y="2838959"/>
                </a:cubicBezTo>
                <a:cubicBezTo>
                  <a:pt x="2374676" y="2826101"/>
                  <a:pt x="2358926" y="2819633"/>
                  <a:pt x="2337795" y="2819633"/>
                </a:cubicBezTo>
                <a:close/>
                <a:moveTo>
                  <a:pt x="2960895" y="2819475"/>
                </a:moveTo>
                <a:cubicBezTo>
                  <a:pt x="2942217" y="2819475"/>
                  <a:pt x="2926467" y="2826180"/>
                  <a:pt x="2913646" y="2839590"/>
                </a:cubicBezTo>
                <a:cubicBezTo>
                  <a:pt x="2900825" y="2852921"/>
                  <a:pt x="2894414" y="2870038"/>
                  <a:pt x="2894414" y="2890863"/>
                </a:cubicBezTo>
                <a:cubicBezTo>
                  <a:pt x="2894414" y="2911687"/>
                  <a:pt x="2900825" y="2928805"/>
                  <a:pt x="2913646" y="2942214"/>
                </a:cubicBezTo>
                <a:cubicBezTo>
                  <a:pt x="2926467" y="2955624"/>
                  <a:pt x="2942217" y="2962329"/>
                  <a:pt x="2960895" y="2962329"/>
                </a:cubicBezTo>
                <a:cubicBezTo>
                  <a:pt x="2968097" y="2962329"/>
                  <a:pt x="2974824" y="2961067"/>
                  <a:pt x="2981077" y="2958543"/>
                </a:cubicBezTo>
                <a:cubicBezTo>
                  <a:pt x="2987329" y="2956019"/>
                  <a:pt x="2992315" y="2952627"/>
                  <a:pt x="2996035" y="2948288"/>
                </a:cubicBezTo>
                <a:lnTo>
                  <a:pt x="2996035" y="2954283"/>
                </a:lnTo>
                <a:cubicBezTo>
                  <a:pt x="2996035" y="2963276"/>
                  <a:pt x="2993502" y="2970138"/>
                  <a:pt x="2988358" y="2974950"/>
                </a:cubicBezTo>
                <a:cubicBezTo>
                  <a:pt x="2983293" y="2979762"/>
                  <a:pt x="2975932" y="2982207"/>
                  <a:pt x="2966435" y="2982207"/>
                </a:cubicBezTo>
                <a:cubicBezTo>
                  <a:pt x="2961211" y="2982207"/>
                  <a:pt x="2956305" y="2981182"/>
                  <a:pt x="2951635" y="2979131"/>
                </a:cubicBezTo>
                <a:cubicBezTo>
                  <a:pt x="2946966" y="2977080"/>
                  <a:pt x="2942375" y="2973925"/>
                  <a:pt x="2937864" y="2969586"/>
                </a:cubicBezTo>
                <a:cubicBezTo>
                  <a:pt x="2936360" y="2968324"/>
                  <a:pt x="2934777" y="2967614"/>
                  <a:pt x="2932878" y="2967614"/>
                </a:cubicBezTo>
                <a:cubicBezTo>
                  <a:pt x="2930978" y="2967535"/>
                  <a:pt x="2929158" y="2968166"/>
                  <a:pt x="2927259" y="2969428"/>
                </a:cubicBezTo>
                <a:lnTo>
                  <a:pt x="2903199" y="2985441"/>
                </a:lnTo>
                <a:cubicBezTo>
                  <a:pt x="2900429" y="2987177"/>
                  <a:pt x="2898846" y="2989228"/>
                  <a:pt x="2898450" y="2991594"/>
                </a:cubicBezTo>
                <a:cubicBezTo>
                  <a:pt x="2897976" y="2993882"/>
                  <a:pt x="2898688" y="2996090"/>
                  <a:pt x="2900587" y="2998220"/>
                </a:cubicBezTo>
                <a:cubicBezTo>
                  <a:pt x="2907314" y="3006029"/>
                  <a:pt x="2916495" y="3012261"/>
                  <a:pt x="2928288" y="3016836"/>
                </a:cubicBezTo>
                <a:cubicBezTo>
                  <a:pt x="2940001" y="3021411"/>
                  <a:pt x="2952664" y="3023699"/>
                  <a:pt x="2966277" y="3023699"/>
                </a:cubicBezTo>
                <a:cubicBezTo>
                  <a:pt x="2989228" y="3023699"/>
                  <a:pt x="3007827" y="3017546"/>
                  <a:pt x="3021994" y="3005083"/>
                </a:cubicBezTo>
                <a:cubicBezTo>
                  <a:pt x="3036161" y="2992620"/>
                  <a:pt x="3043284" y="2975739"/>
                  <a:pt x="3043284" y="2954441"/>
                </a:cubicBezTo>
                <a:lnTo>
                  <a:pt x="3043284" y="2829493"/>
                </a:lnTo>
                <a:cubicBezTo>
                  <a:pt x="3043284" y="2827836"/>
                  <a:pt x="3042730" y="2826417"/>
                  <a:pt x="3041463" y="2825154"/>
                </a:cubicBezTo>
                <a:cubicBezTo>
                  <a:pt x="3040276" y="2823971"/>
                  <a:pt x="3038772" y="2823340"/>
                  <a:pt x="3036952" y="2823340"/>
                </a:cubicBezTo>
                <a:lnTo>
                  <a:pt x="3003237" y="2823340"/>
                </a:lnTo>
                <a:cubicBezTo>
                  <a:pt x="3001575" y="2823340"/>
                  <a:pt x="3000150" y="2823892"/>
                  <a:pt x="2998884" y="2825154"/>
                </a:cubicBezTo>
                <a:cubicBezTo>
                  <a:pt x="2997697" y="2826338"/>
                  <a:pt x="2997064" y="2827836"/>
                  <a:pt x="2997064" y="2829493"/>
                </a:cubicBezTo>
                <a:lnTo>
                  <a:pt x="2997064" y="2833516"/>
                </a:lnTo>
                <a:cubicBezTo>
                  <a:pt x="2993819" y="2829256"/>
                  <a:pt x="2988991" y="2825786"/>
                  <a:pt x="2982580" y="2823261"/>
                </a:cubicBezTo>
                <a:cubicBezTo>
                  <a:pt x="2976170" y="2820737"/>
                  <a:pt x="2968968" y="2819475"/>
                  <a:pt x="2960895" y="2819475"/>
                </a:cubicBezTo>
                <a:close/>
                <a:moveTo>
                  <a:pt x="2636722" y="2819475"/>
                </a:moveTo>
                <a:cubicBezTo>
                  <a:pt x="2618044" y="2819475"/>
                  <a:pt x="2602294" y="2826180"/>
                  <a:pt x="2589473" y="2839590"/>
                </a:cubicBezTo>
                <a:cubicBezTo>
                  <a:pt x="2576652" y="2852921"/>
                  <a:pt x="2570241" y="2870038"/>
                  <a:pt x="2570241" y="2890863"/>
                </a:cubicBezTo>
                <a:cubicBezTo>
                  <a:pt x="2570241" y="2911687"/>
                  <a:pt x="2576652" y="2928805"/>
                  <a:pt x="2589473" y="2942214"/>
                </a:cubicBezTo>
                <a:cubicBezTo>
                  <a:pt x="2602294" y="2955624"/>
                  <a:pt x="2618044" y="2962329"/>
                  <a:pt x="2636722" y="2962329"/>
                </a:cubicBezTo>
                <a:cubicBezTo>
                  <a:pt x="2643924" y="2962329"/>
                  <a:pt x="2650651" y="2961067"/>
                  <a:pt x="2656904" y="2958543"/>
                </a:cubicBezTo>
                <a:cubicBezTo>
                  <a:pt x="2663156" y="2956019"/>
                  <a:pt x="2668142" y="2952627"/>
                  <a:pt x="2671862" y="2948288"/>
                </a:cubicBezTo>
                <a:lnTo>
                  <a:pt x="2671862" y="2954283"/>
                </a:lnTo>
                <a:cubicBezTo>
                  <a:pt x="2671862" y="2963276"/>
                  <a:pt x="2669329" y="2970138"/>
                  <a:pt x="2664185" y="2974950"/>
                </a:cubicBezTo>
                <a:cubicBezTo>
                  <a:pt x="2659120" y="2979762"/>
                  <a:pt x="2651759" y="2982207"/>
                  <a:pt x="2642262" y="2982207"/>
                </a:cubicBezTo>
                <a:cubicBezTo>
                  <a:pt x="2637038" y="2982207"/>
                  <a:pt x="2632131" y="2981182"/>
                  <a:pt x="2627462" y="2979131"/>
                </a:cubicBezTo>
                <a:cubicBezTo>
                  <a:pt x="2622793" y="2977080"/>
                  <a:pt x="2618202" y="2973925"/>
                  <a:pt x="2613691" y="2969586"/>
                </a:cubicBezTo>
                <a:cubicBezTo>
                  <a:pt x="2612187" y="2968324"/>
                  <a:pt x="2610604" y="2967614"/>
                  <a:pt x="2608705" y="2967614"/>
                </a:cubicBezTo>
                <a:cubicBezTo>
                  <a:pt x="2606805" y="2967535"/>
                  <a:pt x="2604985" y="2968166"/>
                  <a:pt x="2603086" y="2969428"/>
                </a:cubicBezTo>
                <a:lnTo>
                  <a:pt x="2579026" y="2985441"/>
                </a:lnTo>
                <a:cubicBezTo>
                  <a:pt x="2576256" y="2987177"/>
                  <a:pt x="2574673" y="2989228"/>
                  <a:pt x="2574277" y="2991594"/>
                </a:cubicBezTo>
                <a:cubicBezTo>
                  <a:pt x="2573802" y="2993882"/>
                  <a:pt x="2574515" y="2996090"/>
                  <a:pt x="2576414" y="2998220"/>
                </a:cubicBezTo>
                <a:cubicBezTo>
                  <a:pt x="2583141" y="3006029"/>
                  <a:pt x="2592322" y="3012261"/>
                  <a:pt x="2604115" y="3016836"/>
                </a:cubicBezTo>
                <a:cubicBezTo>
                  <a:pt x="2615828" y="3021411"/>
                  <a:pt x="2628491" y="3023699"/>
                  <a:pt x="2642104" y="3023699"/>
                </a:cubicBezTo>
                <a:cubicBezTo>
                  <a:pt x="2665055" y="3023699"/>
                  <a:pt x="2683654" y="3017546"/>
                  <a:pt x="2697821" y="3005083"/>
                </a:cubicBezTo>
                <a:cubicBezTo>
                  <a:pt x="2711988" y="2992620"/>
                  <a:pt x="2719111" y="2975739"/>
                  <a:pt x="2719111" y="2954441"/>
                </a:cubicBezTo>
                <a:lnTo>
                  <a:pt x="2719111" y="2829493"/>
                </a:lnTo>
                <a:cubicBezTo>
                  <a:pt x="2719111" y="2827836"/>
                  <a:pt x="2718557" y="2826417"/>
                  <a:pt x="2717290" y="2825154"/>
                </a:cubicBezTo>
                <a:cubicBezTo>
                  <a:pt x="2716103" y="2823971"/>
                  <a:pt x="2714599" y="2823340"/>
                  <a:pt x="2712779" y="2823340"/>
                </a:cubicBezTo>
                <a:lnTo>
                  <a:pt x="2679064" y="2823340"/>
                </a:lnTo>
                <a:cubicBezTo>
                  <a:pt x="2677402" y="2823340"/>
                  <a:pt x="2675977" y="2823892"/>
                  <a:pt x="2674711" y="2825154"/>
                </a:cubicBezTo>
                <a:cubicBezTo>
                  <a:pt x="2673524" y="2826338"/>
                  <a:pt x="2672891" y="2827836"/>
                  <a:pt x="2672891" y="2829493"/>
                </a:cubicBezTo>
                <a:lnTo>
                  <a:pt x="2672891" y="2833516"/>
                </a:lnTo>
                <a:cubicBezTo>
                  <a:pt x="2669646" y="2829256"/>
                  <a:pt x="2664818" y="2825786"/>
                  <a:pt x="2658407" y="2823261"/>
                </a:cubicBezTo>
                <a:cubicBezTo>
                  <a:pt x="2651997" y="2820737"/>
                  <a:pt x="2644795" y="2819475"/>
                  <a:pt x="2636722" y="2819475"/>
                </a:cubicBezTo>
                <a:close/>
                <a:moveTo>
                  <a:pt x="1341294" y="2775065"/>
                </a:moveTo>
                <a:cubicBezTo>
                  <a:pt x="1332271" y="2775065"/>
                  <a:pt x="1324911" y="2782480"/>
                  <a:pt x="1324911" y="2791551"/>
                </a:cubicBezTo>
                <a:cubicBezTo>
                  <a:pt x="1324911" y="2800623"/>
                  <a:pt x="1332271" y="2808037"/>
                  <a:pt x="1341294" y="2808037"/>
                </a:cubicBezTo>
                <a:cubicBezTo>
                  <a:pt x="1350316" y="2808037"/>
                  <a:pt x="1357677" y="2800623"/>
                  <a:pt x="1357677" y="2791551"/>
                </a:cubicBezTo>
                <a:cubicBezTo>
                  <a:pt x="1357677" y="2782480"/>
                  <a:pt x="1350316" y="2775065"/>
                  <a:pt x="1341294" y="2775065"/>
                </a:cubicBezTo>
                <a:close/>
                <a:moveTo>
                  <a:pt x="1585373" y="2774749"/>
                </a:moveTo>
                <a:cubicBezTo>
                  <a:pt x="1548730" y="2774749"/>
                  <a:pt x="1543269" y="2805276"/>
                  <a:pt x="1543269" y="2823498"/>
                </a:cubicBezTo>
                <a:lnTo>
                  <a:pt x="1543269" y="2826101"/>
                </a:lnTo>
                <a:lnTo>
                  <a:pt x="1526807" y="2826101"/>
                </a:lnTo>
                <a:lnTo>
                  <a:pt x="1526807" y="2844796"/>
                </a:lnTo>
                <a:lnTo>
                  <a:pt x="1543269" y="2844796"/>
                </a:lnTo>
                <a:lnTo>
                  <a:pt x="1543506" y="2958385"/>
                </a:lnTo>
                <a:lnTo>
                  <a:pt x="1574135" y="2958385"/>
                </a:lnTo>
                <a:lnTo>
                  <a:pt x="1574135" y="2844796"/>
                </a:lnTo>
                <a:lnTo>
                  <a:pt x="1611412" y="2844796"/>
                </a:lnTo>
                <a:lnTo>
                  <a:pt x="1611412" y="2826101"/>
                </a:lnTo>
                <a:lnTo>
                  <a:pt x="1573898" y="2826101"/>
                </a:lnTo>
                <a:lnTo>
                  <a:pt x="1573898" y="2823498"/>
                </a:lnTo>
                <a:cubicBezTo>
                  <a:pt x="1573898" y="2807721"/>
                  <a:pt x="1577063" y="2791630"/>
                  <a:pt x="1600411" y="2791630"/>
                </a:cubicBezTo>
                <a:cubicBezTo>
                  <a:pt x="1603814" y="2791630"/>
                  <a:pt x="1607455" y="2791866"/>
                  <a:pt x="1611412" y="2792340"/>
                </a:cubicBezTo>
                <a:lnTo>
                  <a:pt x="1611412" y="2781217"/>
                </a:lnTo>
                <a:cubicBezTo>
                  <a:pt x="1602706" y="2776958"/>
                  <a:pt x="1593921" y="2774749"/>
                  <a:pt x="1585373" y="2774749"/>
                </a:cubicBezTo>
                <a:close/>
                <a:moveTo>
                  <a:pt x="864136" y="2483362"/>
                </a:moveTo>
                <a:lnTo>
                  <a:pt x="864136" y="3024330"/>
                </a:lnTo>
                <a:lnTo>
                  <a:pt x="864136" y="3078048"/>
                </a:lnTo>
                <a:lnTo>
                  <a:pt x="1223608" y="3078048"/>
                </a:lnTo>
                <a:lnTo>
                  <a:pt x="1223608" y="3024330"/>
                </a:lnTo>
                <a:lnTo>
                  <a:pt x="1223608" y="2483362"/>
                </a:lnTo>
                <a:close/>
                <a:moveTo>
                  <a:pt x="0" y="0"/>
                </a:moveTo>
                <a:lnTo>
                  <a:pt x="7797802" y="0"/>
                </a:lnTo>
                <a:lnTo>
                  <a:pt x="9394360" y="1600083"/>
                </a:lnTo>
                <a:lnTo>
                  <a:pt x="10362928" y="629252"/>
                </a:lnTo>
                <a:lnTo>
                  <a:pt x="12191999" y="2462699"/>
                </a:lnTo>
                <a:lnTo>
                  <a:pt x="12191999"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88609" y="3859181"/>
            <a:ext cx="10614781" cy="534783"/>
          </a:xfrm>
          <a:prstGeom prst="rect">
            <a:avLst/>
          </a:prstGeom>
          <a:effectLst/>
        </p:spPr>
        <p:txBody>
          <a:bodyPr/>
          <a:lstStyle>
            <a:lvl1pPr>
              <a:defRPr>
                <a:solidFill>
                  <a:schemeClr val="bg1"/>
                </a:solidFill>
              </a:defRPr>
            </a:lvl1pPr>
          </a:lstStyle>
          <a:p>
            <a:pPr lvl="0"/>
            <a:r>
              <a:rPr lang="en-US"/>
              <a:t>CLICK TO ADD SUBTITLE</a:t>
            </a:r>
          </a:p>
        </p:txBody>
      </p: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88609" y="3209331"/>
            <a:ext cx="10614781" cy="534782"/>
          </a:xfrm>
          <a:prstGeom prst="rect">
            <a:avLst/>
          </a:prstGeom>
          <a:effectLst/>
        </p:spPr>
        <p:txBody>
          <a:bodyPr>
            <a:noAutofit/>
          </a:bodyPr>
          <a:lstStyle>
            <a:lvl1pPr>
              <a:defRPr sz="3600" b="1">
                <a:solidFill>
                  <a:schemeClr val="bg1"/>
                </a:solidFill>
                <a:latin typeface="Poppins" pitchFamily="2" charset="77"/>
                <a:cs typeface="Poppins" pitchFamily="2" charset="77"/>
              </a:defRPr>
            </a:lvl1pPr>
            <a:lvl2pPr marL="457200" indent="0">
              <a:buNone/>
              <a:defRPr/>
            </a:lvl2pPr>
          </a:lstStyle>
          <a:p>
            <a:pPr lvl="0"/>
            <a:r>
              <a:rPr lang="en-US"/>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97800" y="0"/>
            <a:ext cx="4394199" cy="2464037"/>
          </a:xfrm>
          <a:prstGeom prst="rect">
            <a:avLst/>
          </a:prstGeom>
        </p:spPr>
      </p:pic>
      <p:grpSp>
        <p:nvGrpSpPr>
          <p:cNvPr id="94" name="Graphic 39">
            <a:extLst>
              <a:ext uri="{FF2B5EF4-FFF2-40B4-BE49-F238E27FC236}">
                <a16:creationId xmlns:a16="http://schemas.microsoft.com/office/drawing/2014/main" id="{0597B6F7-2BCC-E7D9-EB24-80F45F284A18}"/>
              </a:ext>
            </a:extLst>
          </p:cNvPr>
          <p:cNvGrpSpPr/>
          <p:nvPr/>
        </p:nvGrpSpPr>
        <p:grpSpPr>
          <a:xfrm>
            <a:off x="864135" y="2483363"/>
            <a:ext cx="2331974" cy="594686"/>
            <a:chOff x="776445" y="4698562"/>
            <a:chExt cx="2331974" cy="594686"/>
          </a:xfrm>
        </p:grpSpPr>
        <p:grpSp>
          <p:nvGrpSpPr>
            <p:cNvPr id="95" name="Graphic 39">
              <a:extLst>
                <a:ext uri="{FF2B5EF4-FFF2-40B4-BE49-F238E27FC236}">
                  <a16:creationId xmlns:a16="http://schemas.microsoft.com/office/drawing/2014/main" id="{8908A38F-E8FE-64A9-13C3-87C33FBB255C}"/>
                </a:ext>
              </a:extLst>
            </p:cNvPr>
            <p:cNvGrpSpPr/>
            <p:nvPr/>
          </p:nvGrpSpPr>
          <p:grpSpPr>
            <a:xfrm>
              <a:off x="1237220" y="4989949"/>
              <a:ext cx="1871199" cy="248949"/>
              <a:chOff x="1237220" y="4989949"/>
              <a:chExt cx="1871199" cy="248949"/>
            </a:xfrm>
            <a:solidFill>
              <a:srgbClr val="FFFFFF"/>
            </a:solidFill>
          </p:grpSpPr>
          <p:grpSp>
            <p:nvGrpSpPr>
              <p:cNvPr id="96" name="Graphic 39">
                <a:extLst>
                  <a:ext uri="{FF2B5EF4-FFF2-40B4-BE49-F238E27FC236}">
                    <a16:creationId xmlns:a16="http://schemas.microsoft.com/office/drawing/2014/main" id="{81F9B672-19C8-064C-9B7E-4AD2E666B868}"/>
                  </a:ext>
                </a:extLst>
              </p:cNvPr>
              <p:cNvGrpSpPr/>
              <p:nvPr/>
            </p:nvGrpSpPr>
            <p:grpSpPr>
              <a:xfrm>
                <a:off x="2179349" y="5034675"/>
                <a:ext cx="929070" cy="204223"/>
                <a:chOff x="2179349" y="5034675"/>
                <a:chExt cx="929070" cy="204223"/>
              </a:xfrm>
              <a:solidFill>
                <a:srgbClr val="FFFFFF"/>
              </a:solidFill>
            </p:grpSpPr>
            <p:sp>
              <p:nvSpPr>
                <p:cNvPr id="97" name="Freeform 96">
                  <a:extLst>
                    <a:ext uri="{FF2B5EF4-FFF2-40B4-BE49-F238E27FC236}">
                      <a16:creationId xmlns:a16="http://schemas.microsoft.com/office/drawing/2014/main" id="{6623424E-7B26-C0C8-991C-6AB20B403F7E}"/>
                    </a:ext>
                  </a:extLst>
                </p:cNvPr>
                <p:cNvSpPr/>
                <p:nvPr/>
              </p:nvSpPr>
              <p:spPr>
                <a:xfrm>
                  <a:off x="2179349"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50 w 139451"/>
                    <a:gd name="connsiteY19" fmla="*/ 107910 h 142854"/>
                    <a:gd name="connsiteX20" fmla="*/ 135020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05"/>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6" y="84324"/>
                        <a:pt x="132091" y="84324"/>
                      </a:cubicBezTo>
                      <a:lnTo>
                        <a:pt x="47566" y="84324"/>
                      </a:lnTo>
                      <a:cubicBezTo>
                        <a:pt x="48832" y="90556"/>
                        <a:pt x="51919"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50" y="107910"/>
                      </a:lnTo>
                      <a:cubicBezTo>
                        <a:pt x="133832" y="108935"/>
                        <a:pt x="134782" y="110276"/>
                        <a:pt x="135020"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863"/>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2BA7FEFD-ACD3-C4DB-0DB6-5685BDF3D127}"/>
                    </a:ext>
                  </a:extLst>
                </p:cNvPr>
                <p:cNvSpPr/>
                <p:nvPr/>
              </p:nvSpPr>
              <p:spPr>
                <a:xfrm>
                  <a:off x="2332018" y="5034833"/>
                  <a:ext cx="138739" cy="138988"/>
                </a:xfrm>
                <a:custGeom>
                  <a:avLst/>
                  <a:gdLst>
                    <a:gd name="connsiteX0" fmla="*/ 69567 w 138739"/>
                    <a:gd name="connsiteY0" fmla="*/ 40939 h 138988"/>
                    <a:gd name="connsiteX1" fmla="*/ 53660 w 138739"/>
                    <a:gd name="connsiteY1" fmla="*/ 46934 h 138988"/>
                    <a:gd name="connsiteX2" fmla="*/ 47407 w 138739"/>
                    <a:gd name="connsiteY2" fmla="*/ 63105 h 138988"/>
                    <a:gd name="connsiteX3" fmla="*/ 47407 w 138739"/>
                    <a:gd name="connsiteY3" fmla="*/ 132521 h 138988"/>
                    <a:gd name="connsiteX4" fmla="*/ 45587 w 138739"/>
                    <a:gd name="connsiteY4" fmla="*/ 137096 h 138988"/>
                    <a:gd name="connsiteX5" fmla="*/ 40996 w 138739"/>
                    <a:gd name="connsiteY5" fmla="*/ 138910 h 138988"/>
                    <a:gd name="connsiteX6" fmla="*/ 6411 w 138739"/>
                    <a:gd name="connsiteY6" fmla="*/ 138910 h 138988"/>
                    <a:gd name="connsiteX7" fmla="*/ 1820 w 138739"/>
                    <a:gd name="connsiteY7" fmla="*/ 137096 h 138988"/>
                    <a:gd name="connsiteX8" fmla="*/ 0 w 138739"/>
                    <a:gd name="connsiteY8" fmla="*/ 132521 h 138988"/>
                    <a:gd name="connsiteX9" fmla="*/ 0 w 138739"/>
                    <a:gd name="connsiteY9" fmla="*/ 10097 h 138988"/>
                    <a:gd name="connsiteX10" fmla="*/ 1820 w 138739"/>
                    <a:gd name="connsiteY10" fmla="*/ 5522 h 138988"/>
                    <a:gd name="connsiteX11" fmla="*/ 6411 w 138739"/>
                    <a:gd name="connsiteY11" fmla="*/ 3707 h 138988"/>
                    <a:gd name="connsiteX12" fmla="*/ 40996 w 138739"/>
                    <a:gd name="connsiteY12" fmla="*/ 3707 h 138988"/>
                    <a:gd name="connsiteX13" fmla="*/ 45587 w 138739"/>
                    <a:gd name="connsiteY13" fmla="*/ 5522 h 138988"/>
                    <a:gd name="connsiteX14" fmla="*/ 47407 w 138739"/>
                    <a:gd name="connsiteY14" fmla="*/ 10097 h 138988"/>
                    <a:gd name="connsiteX15" fmla="*/ 47407 w 138739"/>
                    <a:gd name="connsiteY15" fmla="*/ 19878 h 138988"/>
                    <a:gd name="connsiteX16" fmla="*/ 63869 w 138739"/>
                    <a:gd name="connsiteY16" fmla="*/ 5048 h 138988"/>
                    <a:gd name="connsiteX17" fmla="*/ 86821 w 138739"/>
                    <a:gd name="connsiteY17" fmla="*/ 0 h 138988"/>
                    <a:gd name="connsiteX18" fmla="*/ 125601 w 138739"/>
                    <a:gd name="connsiteY18" fmla="*/ 15145 h 138988"/>
                    <a:gd name="connsiteX19" fmla="*/ 138739 w 138739"/>
                    <a:gd name="connsiteY19" fmla="*/ 59240 h 138988"/>
                    <a:gd name="connsiteX20" fmla="*/ 138739 w 138739"/>
                    <a:gd name="connsiteY20" fmla="*/ 132600 h 138988"/>
                    <a:gd name="connsiteX21" fmla="*/ 136919 w 138739"/>
                    <a:gd name="connsiteY21" fmla="*/ 137175 h 138988"/>
                    <a:gd name="connsiteX22" fmla="*/ 132329 w 138739"/>
                    <a:gd name="connsiteY22" fmla="*/ 138989 h 138988"/>
                    <a:gd name="connsiteX23" fmla="*/ 97743 w 138739"/>
                    <a:gd name="connsiteY23" fmla="*/ 138989 h 138988"/>
                    <a:gd name="connsiteX24" fmla="*/ 93152 w 138739"/>
                    <a:gd name="connsiteY24" fmla="*/ 137175 h 138988"/>
                    <a:gd name="connsiteX25" fmla="*/ 91332 w 138739"/>
                    <a:gd name="connsiteY25" fmla="*/ 132600 h 138988"/>
                    <a:gd name="connsiteX26" fmla="*/ 91332 w 138739"/>
                    <a:gd name="connsiteY26" fmla="*/ 63184 h 138988"/>
                    <a:gd name="connsiteX27" fmla="*/ 85238 w 138739"/>
                    <a:gd name="connsiteY27" fmla="*/ 47013 h 138988"/>
                    <a:gd name="connsiteX28" fmla="*/ 69488 w 138739"/>
                    <a:gd name="connsiteY28" fmla="*/ 41018 h 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739" h="138988">
                      <a:moveTo>
                        <a:pt x="69567" y="40939"/>
                      </a:moveTo>
                      <a:cubicBezTo>
                        <a:pt x="63157" y="40939"/>
                        <a:pt x="57775" y="42911"/>
                        <a:pt x="53660" y="46934"/>
                      </a:cubicBezTo>
                      <a:cubicBezTo>
                        <a:pt x="49465" y="50957"/>
                        <a:pt x="47407" y="56321"/>
                        <a:pt x="47407" y="63105"/>
                      </a:cubicBezTo>
                      <a:lnTo>
                        <a:pt x="47407" y="132521"/>
                      </a:lnTo>
                      <a:cubicBezTo>
                        <a:pt x="47407" y="134414"/>
                        <a:pt x="46774" y="135913"/>
                        <a:pt x="45587" y="137096"/>
                      </a:cubicBezTo>
                      <a:cubicBezTo>
                        <a:pt x="44400" y="138279"/>
                        <a:pt x="42896" y="138910"/>
                        <a:pt x="40996" y="138910"/>
                      </a:cubicBezTo>
                      <a:lnTo>
                        <a:pt x="6411" y="138910"/>
                      </a:lnTo>
                      <a:cubicBezTo>
                        <a:pt x="4511" y="138910"/>
                        <a:pt x="3007" y="138358"/>
                        <a:pt x="1820" y="137096"/>
                      </a:cubicBezTo>
                      <a:cubicBezTo>
                        <a:pt x="633" y="135913"/>
                        <a:pt x="0" y="134414"/>
                        <a:pt x="0" y="132521"/>
                      </a:cubicBezTo>
                      <a:lnTo>
                        <a:pt x="0" y="10097"/>
                      </a:lnTo>
                      <a:cubicBezTo>
                        <a:pt x="0" y="8204"/>
                        <a:pt x="633" y="6705"/>
                        <a:pt x="1820" y="5522"/>
                      </a:cubicBezTo>
                      <a:cubicBezTo>
                        <a:pt x="3007" y="4338"/>
                        <a:pt x="4511" y="3707"/>
                        <a:pt x="6411" y="3707"/>
                      </a:cubicBezTo>
                      <a:lnTo>
                        <a:pt x="40996" y="3707"/>
                      </a:lnTo>
                      <a:cubicBezTo>
                        <a:pt x="42896" y="3707"/>
                        <a:pt x="44400" y="4338"/>
                        <a:pt x="45587" y="5522"/>
                      </a:cubicBezTo>
                      <a:cubicBezTo>
                        <a:pt x="46774" y="6705"/>
                        <a:pt x="47407" y="8204"/>
                        <a:pt x="47407" y="10097"/>
                      </a:cubicBezTo>
                      <a:lnTo>
                        <a:pt x="47407" y="19878"/>
                      </a:lnTo>
                      <a:cubicBezTo>
                        <a:pt x="51760" y="13331"/>
                        <a:pt x="57221" y="8440"/>
                        <a:pt x="63869" y="5048"/>
                      </a:cubicBezTo>
                      <a:cubicBezTo>
                        <a:pt x="70517" y="1657"/>
                        <a:pt x="78194" y="0"/>
                        <a:pt x="86821" y="0"/>
                      </a:cubicBezTo>
                      <a:cubicBezTo>
                        <a:pt x="103837" y="0"/>
                        <a:pt x="116816" y="5048"/>
                        <a:pt x="125601" y="15145"/>
                      </a:cubicBezTo>
                      <a:cubicBezTo>
                        <a:pt x="134386" y="25242"/>
                        <a:pt x="138739" y="39914"/>
                        <a:pt x="138739" y="59240"/>
                      </a:cubicBezTo>
                      <a:lnTo>
                        <a:pt x="138739" y="132600"/>
                      </a:lnTo>
                      <a:cubicBezTo>
                        <a:pt x="138739" y="134493"/>
                        <a:pt x="138106" y="135991"/>
                        <a:pt x="136919" y="137175"/>
                      </a:cubicBezTo>
                      <a:cubicBezTo>
                        <a:pt x="135732" y="138358"/>
                        <a:pt x="134228" y="138989"/>
                        <a:pt x="132329" y="138989"/>
                      </a:cubicBezTo>
                      <a:lnTo>
                        <a:pt x="97743" y="138989"/>
                      </a:lnTo>
                      <a:cubicBezTo>
                        <a:pt x="95843" y="138989"/>
                        <a:pt x="94340" y="138437"/>
                        <a:pt x="93152" y="137175"/>
                      </a:cubicBezTo>
                      <a:cubicBezTo>
                        <a:pt x="91965" y="135991"/>
                        <a:pt x="91332" y="134493"/>
                        <a:pt x="91332" y="132600"/>
                      </a:cubicBezTo>
                      <a:lnTo>
                        <a:pt x="91332" y="63184"/>
                      </a:lnTo>
                      <a:cubicBezTo>
                        <a:pt x="91332" y="56400"/>
                        <a:pt x="89274" y="51036"/>
                        <a:pt x="85238" y="47013"/>
                      </a:cubicBezTo>
                      <a:cubicBezTo>
                        <a:pt x="81202" y="42990"/>
                        <a:pt x="75899" y="41018"/>
                        <a:pt x="69488" y="41018"/>
                      </a:cubicBezTo>
                      <a:close/>
                    </a:path>
                  </a:pathLst>
                </a:custGeom>
                <a:solidFill>
                  <a:srgbClr val="FFFFFF"/>
                </a:solidFill>
                <a:ln w="791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913370F-C1F7-4FB6-7416-4C76AB25362D}"/>
                    </a:ext>
                  </a:extLst>
                </p:cNvPr>
                <p:cNvSpPr/>
                <p:nvPr/>
              </p:nvSpPr>
              <p:spPr>
                <a:xfrm>
                  <a:off x="2482550"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8 w 148869"/>
                    <a:gd name="connsiteY32" fmla="*/ 43779 h 204223"/>
                    <a:gd name="connsiteX33" fmla="*/ 55559 w 148869"/>
                    <a:gd name="connsiteY33" fmla="*/ 51904 h 204223"/>
                    <a:gd name="connsiteX34" fmla="*/ 47565 w 148869"/>
                    <a:gd name="connsiteY34" fmla="*/ 71545 h 204223"/>
                    <a:gd name="connsiteX35" fmla="*/ 55559 w 148869"/>
                    <a:gd name="connsiteY35" fmla="*/ 91187 h 204223"/>
                    <a:gd name="connsiteX36" fmla="*/ 75028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1"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0" y="161707"/>
                        <a:pt x="66797" y="162732"/>
                        <a:pt x="72021" y="162732"/>
                      </a:cubicBezTo>
                      <a:close/>
                      <a:moveTo>
                        <a:pt x="102333" y="71545"/>
                      </a:moveTo>
                      <a:cubicBezTo>
                        <a:pt x="102333" y="63815"/>
                        <a:pt x="99642" y="57268"/>
                        <a:pt x="94419" y="51904"/>
                      </a:cubicBezTo>
                      <a:cubicBezTo>
                        <a:pt x="89116" y="46461"/>
                        <a:pt x="82626" y="43779"/>
                        <a:pt x="75028" y="43779"/>
                      </a:cubicBezTo>
                      <a:cubicBezTo>
                        <a:pt x="67431" y="43779"/>
                        <a:pt x="60862" y="46461"/>
                        <a:pt x="55559" y="51904"/>
                      </a:cubicBezTo>
                      <a:cubicBezTo>
                        <a:pt x="50177" y="57347"/>
                        <a:pt x="47565" y="63894"/>
                        <a:pt x="47565" y="71545"/>
                      </a:cubicBezTo>
                      <a:cubicBezTo>
                        <a:pt x="47565" y="79197"/>
                        <a:pt x="50256" y="85823"/>
                        <a:pt x="55559" y="91187"/>
                      </a:cubicBezTo>
                      <a:cubicBezTo>
                        <a:pt x="60941" y="96630"/>
                        <a:pt x="67431" y="99312"/>
                        <a:pt x="75028"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455F73D-5769-C1AB-E58D-DD7861EEC1A1}"/>
                    </a:ext>
                  </a:extLst>
                </p:cNvPr>
                <p:cNvSpPr/>
                <p:nvPr/>
              </p:nvSpPr>
              <p:spPr>
                <a:xfrm>
                  <a:off x="2644557" y="5034912"/>
                  <a:ext cx="149107" cy="142775"/>
                </a:xfrm>
                <a:custGeom>
                  <a:avLst/>
                  <a:gdLst>
                    <a:gd name="connsiteX0" fmla="*/ 101700 w 149107"/>
                    <a:gd name="connsiteY0" fmla="*/ 132363 h 142775"/>
                    <a:gd name="connsiteX1" fmla="*/ 101700 w 149107"/>
                    <a:gd name="connsiteY1" fmla="*/ 130075 h 142775"/>
                    <a:gd name="connsiteX2" fmla="*/ 86742 w 149107"/>
                    <a:gd name="connsiteY2" fmla="*/ 139620 h 142775"/>
                    <a:gd name="connsiteX3" fmla="*/ 68618 w 149107"/>
                    <a:gd name="connsiteY3" fmla="*/ 142775 h 142775"/>
                    <a:gd name="connsiteX4" fmla="*/ 19786 w 149107"/>
                    <a:gd name="connsiteY4" fmla="*/ 122108 h 142775"/>
                    <a:gd name="connsiteX5" fmla="*/ 0 w 149107"/>
                    <a:gd name="connsiteY5" fmla="*/ 71388 h 142775"/>
                    <a:gd name="connsiteX6" fmla="*/ 19786 w 149107"/>
                    <a:gd name="connsiteY6" fmla="*/ 20667 h 142775"/>
                    <a:gd name="connsiteX7" fmla="*/ 68618 w 149107"/>
                    <a:gd name="connsiteY7" fmla="*/ 0 h 142775"/>
                    <a:gd name="connsiteX8" fmla="*/ 86742 w 149107"/>
                    <a:gd name="connsiteY8" fmla="*/ 3155 h 142775"/>
                    <a:gd name="connsiteX9" fmla="*/ 101700 w 149107"/>
                    <a:gd name="connsiteY9" fmla="*/ 12542 h 142775"/>
                    <a:gd name="connsiteX10" fmla="*/ 101700 w 149107"/>
                    <a:gd name="connsiteY10" fmla="*/ 10097 h 142775"/>
                    <a:gd name="connsiteX11" fmla="*/ 103520 w 149107"/>
                    <a:gd name="connsiteY11" fmla="*/ 5522 h 142775"/>
                    <a:gd name="connsiteX12" fmla="*/ 108111 w 149107"/>
                    <a:gd name="connsiteY12" fmla="*/ 3707 h 142775"/>
                    <a:gd name="connsiteX13" fmla="*/ 142697 w 149107"/>
                    <a:gd name="connsiteY13" fmla="*/ 3707 h 142775"/>
                    <a:gd name="connsiteX14" fmla="*/ 147287 w 149107"/>
                    <a:gd name="connsiteY14" fmla="*/ 5522 h 142775"/>
                    <a:gd name="connsiteX15" fmla="*/ 149107 w 149107"/>
                    <a:gd name="connsiteY15" fmla="*/ 10097 h 142775"/>
                    <a:gd name="connsiteX16" fmla="*/ 149107 w 149107"/>
                    <a:gd name="connsiteY16" fmla="*/ 132363 h 142775"/>
                    <a:gd name="connsiteX17" fmla="*/ 147287 w 149107"/>
                    <a:gd name="connsiteY17" fmla="*/ 136938 h 142775"/>
                    <a:gd name="connsiteX18" fmla="*/ 142855 w 149107"/>
                    <a:gd name="connsiteY18" fmla="*/ 138831 h 142775"/>
                    <a:gd name="connsiteX19" fmla="*/ 108348 w 149107"/>
                    <a:gd name="connsiteY19" fmla="*/ 138831 h 142775"/>
                    <a:gd name="connsiteX20" fmla="*/ 103679 w 149107"/>
                    <a:gd name="connsiteY20" fmla="*/ 136938 h 142775"/>
                    <a:gd name="connsiteX21" fmla="*/ 101700 w 149107"/>
                    <a:gd name="connsiteY21" fmla="*/ 132363 h 142775"/>
                    <a:gd name="connsiteX22" fmla="*/ 47645 w 149107"/>
                    <a:gd name="connsiteY22" fmla="*/ 71309 h 142775"/>
                    <a:gd name="connsiteX23" fmla="*/ 55638 w 149107"/>
                    <a:gd name="connsiteY23" fmla="*/ 90950 h 142775"/>
                    <a:gd name="connsiteX24" fmla="*/ 75029 w 149107"/>
                    <a:gd name="connsiteY24" fmla="*/ 99075 h 142775"/>
                    <a:gd name="connsiteX25" fmla="*/ 94419 w 149107"/>
                    <a:gd name="connsiteY25" fmla="*/ 90950 h 142775"/>
                    <a:gd name="connsiteX26" fmla="*/ 102412 w 149107"/>
                    <a:gd name="connsiteY26" fmla="*/ 71309 h 142775"/>
                    <a:gd name="connsiteX27" fmla="*/ 94419 w 149107"/>
                    <a:gd name="connsiteY27" fmla="*/ 51667 h 142775"/>
                    <a:gd name="connsiteX28" fmla="*/ 75029 w 149107"/>
                    <a:gd name="connsiteY28" fmla="*/ 43543 h 142775"/>
                    <a:gd name="connsiteX29" fmla="*/ 55638 w 149107"/>
                    <a:gd name="connsiteY29" fmla="*/ 51667 h 142775"/>
                    <a:gd name="connsiteX30" fmla="*/ 47645 w 149107"/>
                    <a:gd name="connsiteY30" fmla="*/ 71309 h 14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07" h="142775">
                      <a:moveTo>
                        <a:pt x="101700" y="132363"/>
                      </a:moveTo>
                      <a:lnTo>
                        <a:pt x="101700" y="130075"/>
                      </a:lnTo>
                      <a:cubicBezTo>
                        <a:pt x="97268" y="134335"/>
                        <a:pt x="92282" y="137490"/>
                        <a:pt x="86742" y="139620"/>
                      </a:cubicBezTo>
                      <a:cubicBezTo>
                        <a:pt x="81202" y="141750"/>
                        <a:pt x="75108" y="142775"/>
                        <a:pt x="68618" y="142775"/>
                      </a:cubicBezTo>
                      <a:cubicBezTo>
                        <a:pt x="49307" y="142775"/>
                        <a:pt x="33003" y="135913"/>
                        <a:pt x="19786" y="122108"/>
                      </a:cubicBezTo>
                      <a:cubicBezTo>
                        <a:pt x="6569" y="108304"/>
                        <a:pt x="0" y="91423"/>
                        <a:pt x="0" y="71388"/>
                      </a:cubicBezTo>
                      <a:cubicBezTo>
                        <a:pt x="0" y="51352"/>
                        <a:pt x="6569" y="34392"/>
                        <a:pt x="19786" y="20667"/>
                      </a:cubicBezTo>
                      <a:cubicBezTo>
                        <a:pt x="33003" y="6863"/>
                        <a:pt x="49228" y="0"/>
                        <a:pt x="68618" y="0"/>
                      </a:cubicBezTo>
                      <a:cubicBezTo>
                        <a:pt x="75187" y="0"/>
                        <a:pt x="81202" y="1025"/>
                        <a:pt x="86742" y="3155"/>
                      </a:cubicBezTo>
                      <a:cubicBezTo>
                        <a:pt x="92282" y="5285"/>
                        <a:pt x="97268" y="8440"/>
                        <a:pt x="101700" y="12542"/>
                      </a:cubicBezTo>
                      <a:lnTo>
                        <a:pt x="101700" y="10097"/>
                      </a:lnTo>
                      <a:cubicBezTo>
                        <a:pt x="101700" y="8204"/>
                        <a:pt x="102254" y="6705"/>
                        <a:pt x="103520" y="5522"/>
                      </a:cubicBezTo>
                      <a:cubicBezTo>
                        <a:pt x="104787" y="4338"/>
                        <a:pt x="106211" y="3707"/>
                        <a:pt x="108111" y="3707"/>
                      </a:cubicBezTo>
                      <a:lnTo>
                        <a:pt x="142697" y="3707"/>
                      </a:lnTo>
                      <a:cubicBezTo>
                        <a:pt x="144596" y="3707"/>
                        <a:pt x="146100" y="4338"/>
                        <a:pt x="147287" y="5522"/>
                      </a:cubicBezTo>
                      <a:cubicBezTo>
                        <a:pt x="148474" y="6705"/>
                        <a:pt x="149107" y="8204"/>
                        <a:pt x="149107" y="10097"/>
                      </a:cubicBezTo>
                      <a:lnTo>
                        <a:pt x="149107" y="132363"/>
                      </a:lnTo>
                      <a:cubicBezTo>
                        <a:pt x="149107" y="134177"/>
                        <a:pt x="148474" y="135676"/>
                        <a:pt x="147287" y="136938"/>
                      </a:cubicBezTo>
                      <a:cubicBezTo>
                        <a:pt x="146021" y="138200"/>
                        <a:pt x="144596" y="138831"/>
                        <a:pt x="142855" y="138831"/>
                      </a:cubicBezTo>
                      <a:lnTo>
                        <a:pt x="108348" y="138831"/>
                      </a:lnTo>
                      <a:cubicBezTo>
                        <a:pt x="106528" y="138831"/>
                        <a:pt x="105024" y="138200"/>
                        <a:pt x="103679" y="136938"/>
                      </a:cubicBezTo>
                      <a:cubicBezTo>
                        <a:pt x="102333" y="135676"/>
                        <a:pt x="101700" y="134177"/>
                        <a:pt x="101700" y="132363"/>
                      </a:cubicBezTo>
                      <a:close/>
                      <a:moveTo>
                        <a:pt x="47645" y="71309"/>
                      </a:moveTo>
                      <a:cubicBezTo>
                        <a:pt x="47645" y="79039"/>
                        <a:pt x="50336" y="85586"/>
                        <a:pt x="55638" y="90950"/>
                      </a:cubicBezTo>
                      <a:cubicBezTo>
                        <a:pt x="60941" y="96393"/>
                        <a:pt x="67431" y="99075"/>
                        <a:pt x="75029" y="99075"/>
                      </a:cubicBezTo>
                      <a:cubicBezTo>
                        <a:pt x="82626" y="99075"/>
                        <a:pt x="89116" y="96393"/>
                        <a:pt x="94419" y="90950"/>
                      </a:cubicBezTo>
                      <a:cubicBezTo>
                        <a:pt x="99721" y="85507"/>
                        <a:pt x="102412" y="78960"/>
                        <a:pt x="102412" y="71309"/>
                      </a:cubicBezTo>
                      <a:cubicBezTo>
                        <a:pt x="102412" y="63657"/>
                        <a:pt x="99721" y="57031"/>
                        <a:pt x="94419" y="51667"/>
                      </a:cubicBezTo>
                      <a:cubicBezTo>
                        <a:pt x="89116" y="46224"/>
                        <a:pt x="82626" y="43543"/>
                        <a:pt x="75029" y="43543"/>
                      </a:cubicBezTo>
                      <a:cubicBezTo>
                        <a:pt x="67431" y="43543"/>
                        <a:pt x="60941" y="46224"/>
                        <a:pt x="55638" y="51667"/>
                      </a:cubicBezTo>
                      <a:cubicBezTo>
                        <a:pt x="50336" y="57110"/>
                        <a:pt x="47645" y="63657"/>
                        <a:pt x="47645" y="71309"/>
                      </a:cubicBezTo>
                      <a:close/>
                    </a:path>
                  </a:pathLst>
                </a:custGeom>
                <a:solidFill>
                  <a:srgbClr val="FFFFFF"/>
                </a:solidFill>
                <a:ln w="791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A24C1043-9D09-DA20-FEE3-99739C4B27CA}"/>
                    </a:ext>
                  </a:extLst>
                </p:cNvPr>
                <p:cNvSpPr/>
                <p:nvPr/>
              </p:nvSpPr>
              <p:spPr>
                <a:xfrm>
                  <a:off x="2806723"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9 w 148869"/>
                    <a:gd name="connsiteY32" fmla="*/ 43779 h 204223"/>
                    <a:gd name="connsiteX33" fmla="*/ 55559 w 148869"/>
                    <a:gd name="connsiteY33" fmla="*/ 51904 h 204223"/>
                    <a:gd name="connsiteX34" fmla="*/ 47566 w 148869"/>
                    <a:gd name="connsiteY34" fmla="*/ 71545 h 204223"/>
                    <a:gd name="connsiteX35" fmla="*/ 55559 w 148869"/>
                    <a:gd name="connsiteY35" fmla="*/ 91187 h 204223"/>
                    <a:gd name="connsiteX36" fmla="*/ 75029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2"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1" y="161707"/>
                        <a:pt x="66797" y="162732"/>
                        <a:pt x="72021" y="162732"/>
                      </a:cubicBezTo>
                      <a:close/>
                      <a:moveTo>
                        <a:pt x="102333" y="71545"/>
                      </a:moveTo>
                      <a:cubicBezTo>
                        <a:pt x="102333" y="63815"/>
                        <a:pt x="99642" y="57268"/>
                        <a:pt x="94419" y="51904"/>
                      </a:cubicBezTo>
                      <a:cubicBezTo>
                        <a:pt x="89116" y="46461"/>
                        <a:pt x="82626" y="43779"/>
                        <a:pt x="75029" y="43779"/>
                      </a:cubicBezTo>
                      <a:cubicBezTo>
                        <a:pt x="67431" y="43779"/>
                        <a:pt x="60862" y="46461"/>
                        <a:pt x="55559" y="51904"/>
                      </a:cubicBezTo>
                      <a:cubicBezTo>
                        <a:pt x="50177" y="57347"/>
                        <a:pt x="47566" y="63894"/>
                        <a:pt x="47566" y="71545"/>
                      </a:cubicBezTo>
                      <a:cubicBezTo>
                        <a:pt x="47566" y="79197"/>
                        <a:pt x="50256" y="85823"/>
                        <a:pt x="55559" y="91187"/>
                      </a:cubicBezTo>
                      <a:cubicBezTo>
                        <a:pt x="60941" y="96630"/>
                        <a:pt x="67431" y="99312"/>
                        <a:pt x="75029"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B3FA550C-1ACF-6201-CA3E-AFD4D8989D28}"/>
                    </a:ext>
                  </a:extLst>
                </p:cNvPr>
                <p:cNvSpPr/>
                <p:nvPr/>
              </p:nvSpPr>
              <p:spPr>
                <a:xfrm>
                  <a:off x="2968968"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49 w 139451"/>
                    <a:gd name="connsiteY19" fmla="*/ 107910 h 142854"/>
                    <a:gd name="connsiteX20" fmla="*/ 135019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84"/>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5" y="84324"/>
                        <a:pt x="132091" y="84324"/>
                      </a:cubicBezTo>
                      <a:lnTo>
                        <a:pt x="47566" y="84324"/>
                      </a:lnTo>
                      <a:cubicBezTo>
                        <a:pt x="48832" y="90556"/>
                        <a:pt x="51918"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49" y="107910"/>
                      </a:lnTo>
                      <a:cubicBezTo>
                        <a:pt x="133832" y="108935"/>
                        <a:pt x="134782" y="110276"/>
                        <a:pt x="135019"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784"/>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grpSp>
          <p:grpSp>
            <p:nvGrpSpPr>
              <p:cNvPr id="103" name="Graphic 39">
                <a:extLst>
                  <a:ext uri="{FF2B5EF4-FFF2-40B4-BE49-F238E27FC236}">
                    <a16:creationId xmlns:a16="http://schemas.microsoft.com/office/drawing/2014/main" id="{486CA6D9-4E41-1AD0-6489-6385534E58AC}"/>
                  </a:ext>
                </a:extLst>
              </p:cNvPr>
              <p:cNvGrpSpPr/>
              <p:nvPr/>
            </p:nvGrpSpPr>
            <p:grpSpPr>
              <a:xfrm>
                <a:off x="1237220" y="4989949"/>
                <a:ext cx="887361" cy="187185"/>
                <a:chOff x="1237220" y="4989949"/>
                <a:chExt cx="887361" cy="187185"/>
              </a:xfrm>
              <a:solidFill>
                <a:srgbClr val="FFFFFF"/>
              </a:solidFill>
            </p:grpSpPr>
            <p:sp>
              <p:nvSpPr>
                <p:cNvPr id="104" name="Freeform 103">
                  <a:extLst>
                    <a:ext uri="{FF2B5EF4-FFF2-40B4-BE49-F238E27FC236}">
                      <a16:creationId xmlns:a16="http://schemas.microsoft.com/office/drawing/2014/main" id="{E7469F7A-20A2-164A-D99C-26035F1C9CBE}"/>
                    </a:ext>
                  </a:extLst>
                </p:cNvPr>
                <p:cNvSpPr/>
                <p:nvPr/>
              </p:nvSpPr>
              <p:spPr>
                <a:xfrm>
                  <a:off x="1237220" y="4990265"/>
                  <a:ext cx="32765" cy="183320"/>
                </a:xfrm>
                <a:custGeom>
                  <a:avLst/>
                  <a:gdLst>
                    <a:gd name="connsiteX0" fmla="*/ 1029 w 32765"/>
                    <a:gd name="connsiteY0" fmla="*/ 183320 h 183320"/>
                    <a:gd name="connsiteX1" fmla="*/ 1029 w 32765"/>
                    <a:gd name="connsiteY1" fmla="*/ 51036 h 183320"/>
                    <a:gd name="connsiteX2" fmla="*/ 31420 w 32765"/>
                    <a:gd name="connsiteY2" fmla="*/ 51036 h 183320"/>
                    <a:gd name="connsiteX3" fmla="*/ 31420 w 32765"/>
                    <a:gd name="connsiteY3" fmla="*/ 183320 h 183320"/>
                    <a:gd name="connsiteX4" fmla="*/ 1029 w 32765"/>
                    <a:gd name="connsiteY4" fmla="*/ 183320 h 183320"/>
                    <a:gd name="connsiteX5" fmla="*/ 16383 w 32765"/>
                    <a:gd name="connsiteY5" fmla="*/ 32972 h 183320"/>
                    <a:gd name="connsiteX6" fmla="*/ 0 w 32765"/>
                    <a:gd name="connsiteY6" fmla="*/ 16486 h 183320"/>
                    <a:gd name="connsiteX7" fmla="*/ 16383 w 32765"/>
                    <a:gd name="connsiteY7" fmla="*/ 0 h 183320"/>
                    <a:gd name="connsiteX8" fmla="*/ 32766 w 32765"/>
                    <a:gd name="connsiteY8" fmla="*/ 16486 h 183320"/>
                    <a:gd name="connsiteX9" fmla="*/ 16383 w 32765"/>
                    <a:gd name="connsiteY9" fmla="*/ 32972 h 18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 h="183320">
                      <a:moveTo>
                        <a:pt x="1029" y="183320"/>
                      </a:moveTo>
                      <a:lnTo>
                        <a:pt x="1029" y="51036"/>
                      </a:lnTo>
                      <a:lnTo>
                        <a:pt x="31420" y="51036"/>
                      </a:lnTo>
                      <a:lnTo>
                        <a:pt x="31420" y="183320"/>
                      </a:lnTo>
                      <a:lnTo>
                        <a:pt x="1029" y="183320"/>
                      </a:lnTo>
                      <a:close/>
                      <a:moveTo>
                        <a:pt x="16383" y="32972"/>
                      </a:moveTo>
                      <a:cubicBezTo>
                        <a:pt x="7360" y="32972"/>
                        <a:pt x="0" y="25558"/>
                        <a:pt x="0" y="16486"/>
                      </a:cubicBezTo>
                      <a:cubicBezTo>
                        <a:pt x="0" y="7415"/>
                        <a:pt x="7360" y="0"/>
                        <a:pt x="16383" y="0"/>
                      </a:cubicBezTo>
                      <a:cubicBezTo>
                        <a:pt x="25405" y="0"/>
                        <a:pt x="32766" y="7415"/>
                        <a:pt x="32766" y="16486"/>
                      </a:cubicBezTo>
                      <a:cubicBezTo>
                        <a:pt x="32766" y="25558"/>
                        <a:pt x="25405" y="32972"/>
                        <a:pt x="16383" y="32972"/>
                      </a:cubicBezTo>
                      <a:close/>
                    </a:path>
                  </a:pathLst>
                </a:custGeom>
                <a:solidFill>
                  <a:srgbClr val="FFFFFF"/>
                </a:solidFill>
                <a:ln w="791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4C9A7972-0BF6-CF25-2979-5C4B94AF76CB}"/>
                    </a:ext>
                  </a:extLst>
                </p:cNvPr>
                <p:cNvSpPr/>
                <p:nvPr/>
              </p:nvSpPr>
              <p:spPr>
                <a:xfrm>
                  <a:off x="1298557" y="5036962"/>
                  <a:ext cx="118795" cy="136622"/>
                </a:xfrm>
                <a:custGeom>
                  <a:avLst/>
                  <a:gdLst>
                    <a:gd name="connsiteX0" fmla="*/ 88483 w 118795"/>
                    <a:gd name="connsiteY0" fmla="*/ 136622 h 136622"/>
                    <a:gd name="connsiteX1" fmla="*/ 88483 w 118795"/>
                    <a:gd name="connsiteY1" fmla="*/ 56085 h 136622"/>
                    <a:gd name="connsiteX2" fmla="*/ 65769 w 118795"/>
                    <a:gd name="connsiteY2" fmla="*/ 22245 h 136622"/>
                    <a:gd name="connsiteX3" fmla="*/ 31737 w 118795"/>
                    <a:gd name="connsiteY3" fmla="*/ 32184 h 136622"/>
                    <a:gd name="connsiteX4" fmla="*/ 30391 w 118795"/>
                    <a:gd name="connsiteY4" fmla="*/ 32972 h 136622"/>
                    <a:gd name="connsiteX5" fmla="*/ 30391 w 118795"/>
                    <a:gd name="connsiteY5" fmla="*/ 136622 h 136622"/>
                    <a:gd name="connsiteX6" fmla="*/ 0 w 118795"/>
                    <a:gd name="connsiteY6" fmla="*/ 136622 h 136622"/>
                    <a:gd name="connsiteX7" fmla="*/ 0 w 118795"/>
                    <a:gd name="connsiteY7" fmla="*/ 4338 h 136622"/>
                    <a:gd name="connsiteX8" fmla="*/ 30391 w 118795"/>
                    <a:gd name="connsiteY8" fmla="*/ 4338 h 136622"/>
                    <a:gd name="connsiteX9" fmla="*/ 30391 w 118795"/>
                    <a:gd name="connsiteY9" fmla="*/ 20588 h 136622"/>
                    <a:gd name="connsiteX10" fmla="*/ 34586 w 118795"/>
                    <a:gd name="connsiteY10" fmla="*/ 17512 h 136622"/>
                    <a:gd name="connsiteX11" fmla="*/ 80173 w 118795"/>
                    <a:gd name="connsiteY11" fmla="*/ 0 h 136622"/>
                    <a:gd name="connsiteX12" fmla="*/ 118795 w 118795"/>
                    <a:gd name="connsiteY12" fmla="*/ 45751 h 136622"/>
                    <a:gd name="connsiteX13" fmla="*/ 118795 w 118795"/>
                    <a:gd name="connsiteY13" fmla="*/ 136622 h 136622"/>
                    <a:gd name="connsiteX14" fmla="*/ 88404 w 118795"/>
                    <a:gd name="connsiteY14" fmla="*/ 136622 h 13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795" h="136622">
                      <a:moveTo>
                        <a:pt x="88483" y="136622"/>
                      </a:moveTo>
                      <a:lnTo>
                        <a:pt x="88483" y="56085"/>
                      </a:lnTo>
                      <a:cubicBezTo>
                        <a:pt x="88483" y="45120"/>
                        <a:pt x="88483" y="22245"/>
                        <a:pt x="65769" y="22245"/>
                      </a:cubicBezTo>
                      <a:cubicBezTo>
                        <a:pt x="54293" y="22245"/>
                        <a:pt x="40363" y="27214"/>
                        <a:pt x="31737" y="32184"/>
                      </a:cubicBezTo>
                      <a:lnTo>
                        <a:pt x="30391" y="32972"/>
                      </a:lnTo>
                      <a:lnTo>
                        <a:pt x="30391" y="136622"/>
                      </a:lnTo>
                      <a:lnTo>
                        <a:pt x="0" y="136622"/>
                      </a:lnTo>
                      <a:lnTo>
                        <a:pt x="0" y="4338"/>
                      </a:lnTo>
                      <a:lnTo>
                        <a:pt x="30391" y="4338"/>
                      </a:lnTo>
                      <a:lnTo>
                        <a:pt x="30391" y="20588"/>
                      </a:lnTo>
                      <a:lnTo>
                        <a:pt x="34586" y="17512"/>
                      </a:lnTo>
                      <a:cubicBezTo>
                        <a:pt x="46141" y="9071"/>
                        <a:pt x="65373" y="0"/>
                        <a:pt x="80173" y="0"/>
                      </a:cubicBezTo>
                      <a:cubicBezTo>
                        <a:pt x="115075" y="0"/>
                        <a:pt x="118795" y="32026"/>
                        <a:pt x="118795" y="45751"/>
                      </a:cubicBezTo>
                      <a:lnTo>
                        <a:pt x="118795" y="136622"/>
                      </a:lnTo>
                      <a:lnTo>
                        <a:pt x="88404" y="136622"/>
                      </a:lnTo>
                      <a:close/>
                    </a:path>
                  </a:pathLst>
                </a:custGeom>
                <a:solidFill>
                  <a:srgbClr val="FFFFFF"/>
                </a:solidFill>
                <a:ln w="791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0E815CF7-5D47-9C14-4D04-F9D5A2A9D7FD}"/>
                    </a:ext>
                  </a:extLst>
                </p:cNvPr>
                <p:cNvSpPr/>
                <p:nvPr/>
              </p:nvSpPr>
              <p:spPr>
                <a:xfrm>
                  <a:off x="1691190" y="5041301"/>
                  <a:ext cx="77560" cy="132362"/>
                </a:xfrm>
                <a:custGeom>
                  <a:avLst/>
                  <a:gdLst>
                    <a:gd name="connsiteX0" fmla="*/ 0 w 77560"/>
                    <a:gd name="connsiteY0" fmla="*/ 132284 h 132362"/>
                    <a:gd name="connsiteX1" fmla="*/ 0 w 77560"/>
                    <a:gd name="connsiteY1" fmla="*/ 0 h 132362"/>
                    <a:gd name="connsiteX2" fmla="*/ 30391 w 77560"/>
                    <a:gd name="connsiteY2" fmla="*/ 0 h 132362"/>
                    <a:gd name="connsiteX3" fmla="*/ 30391 w 77560"/>
                    <a:gd name="connsiteY3" fmla="*/ 18932 h 132362"/>
                    <a:gd name="connsiteX4" fmla="*/ 34586 w 77560"/>
                    <a:gd name="connsiteY4" fmla="*/ 15855 h 132362"/>
                    <a:gd name="connsiteX5" fmla="*/ 77561 w 77560"/>
                    <a:gd name="connsiteY5" fmla="*/ 79 h 132362"/>
                    <a:gd name="connsiteX6" fmla="*/ 77561 w 77560"/>
                    <a:gd name="connsiteY6" fmla="*/ 20194 h 132362"/>
                    <a:gd name="connsiteX7" fmla="*/ 68697 w 77560"/>
                    <a:gd name="connsiteY7" fmla="*/ 19720 h 132362"/>
                    <a:gd name="connsiteX8" fmla="*/ 63632 w 77560"/>
                    <a:gd name="connsiteY8" fmla="*/ 19957 h 132362"/>
                    <a:gd name="connsiteX9" fmla="*/ 31737 w 77560"/>
                    <a:gd name="connsiteY9" fmla="*/ 32341 h 132362"/>
                    <a:gd name="connsiteX10" fmla="*/ 30391 w 77560"/>
                    <a:gd name="connsiteY10" fmla="*/ 33130 h 132362"/>
                    <a:gd name="connsiteX11" fmla="*/ 30391 w 77560"/>
                    <a:gd name="connsiteY11" fmla="*/ 132363 h 132362"/>
                    <a:gd name="connsiteX12" fmla="*/ 0 w 77560"/>
                    <a:gd name="connsiteY12" fmla="*/ 132363 h 13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560" h="132362">
                      <a:moveTo>
                        <a:pt x="0" y="132284"/>
                      </a:moveTo>
                      <a:lnTo>
                        <a:pt x="0" y="0"/>
                      </a:lnTo>
                      <a:lnTo>
                        <a:pt x="30391" y="0"/>
                      </a:lnTo>
                      <a:lnTo>
                        <a:pt x="30391" y="18932"/>
                      </a:lnTo>
                      <a:lnTo>
                        <a:pt x="34586" y="15855"/>
                      </a:lnTo>
                      <a:cubicBezTo>
                        <a:pt x="46378" y="7257"/>
                        <a:pt x="63948" y="789"/>
                        <a:pt x="77561" y="79"/>
                      </a:cubicBezTo>
                      <a:lnTo>
                        <a:pt x="77561" y="20194"/>
                      </a:lnTo>
                      <a:cubicBezTo>
                        <a:pt x="75345" y="19957"/>
                        <a:pt x="72100" y="19720"/>
                        <a:pt x="68697" y="19720"/>
                      </a:cubicBezTo>
                      <a:cubicBezTo>
                        <a:pt x="66877" y="19720"/>
                        <a:pt x="65135" y="19720"/>
                        <a:pt x="63632" y="19957"/>
                      </a:cubicBezTo>
                      <a:cubicBezTo>
                        <a:pt x="52710" y="21061"/>
                        <a:pt x="41392" y="26820"/>
                        <a:pt x="31737" y="32341"/>
                      </a:cubicBezTo>
                      <a:lnTo>
                        <a:pt x="30391" y="33130"/>
                      </a:lnTo>
                      <a:lnTo>
                        <a:pt x="30391" y="132363"/>
                      </a:lnTo>
                      <a:lnTo>
                        <a:pt x="0" y="132363"/>
                      </a:lnTo>
                      <a:close/>
                    </a:path>
                  </a:pathLst>
                </a:custGeom>
                <a:solidFill>
                  <a:srgbClr val="FFFFFF"/>
                </a:solidFill>
                <a:ln w="791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96D84CC-282B-8661-7885-E297F47B8EA0}"/>
                    </a:ext>
                  </a:extLst>
                </p:cNvPr>
                <p:cNvSpPr/>
                <p:nvPr/>
              </p:nvSpPr>
              <p:spPr>
                <a:xfrm>
                  <a:off x="1533614" y="5036884"/>
                  <a:ext cx="134702" cy="140251"/>
                </a:xfrm>
                <a:custGeom>
                  <a:avLst/>
                  <a:gdLst>
                    <a:gd name="connsiteX0" fmla="*/ 67351 w 134702"/>
                    <a:gd name="connsiteY0" fmla="*/ 140251 h 140251"/>
                    <a:gd name="connsiteX1" fmla="*/ 0 w 134702"/>
                    <a:gd name="connsiteY1" fmla="*/ 69021 h 140251"/>
                    <a:gd name="connsiteX2" fmla="*/ 67351 w 134702"/>
                    <a:gd name="connsiteY2" fmla="*/ 0 h 140251"/>
                    <a:gd name="connsiteX3" fmla="*/ 134703 w 134702"/>
                    <a:gd name="connsiteY3" fmla="*/ 69021 h 140251"/>
                    <a:gd name="connsiteX4" fmla="*/ 67351 w 134702"/>
                    <a:gd name="connsiteY4" fmla="*/ 140251 h 140251"/>
                    <a:gd name="connsiteX5" fmla="*/ 67351 w 134702"/>
                    <a:gd name="connsiteY5" fmla="*/ 19405 h 140251"/>
                    <a:gd name="connsiteX6" fmla="*/ 30154 w 134702"/>
                    <a:gd name="connsiteY6" fmla="*/ 69652 h 140251"/>
                    <a:gd name="connsiteX7" fmla="*/ 67351 w 134702"/>
                    <a:gd name="connsiteY7" fmla="*/ 122582 h 140251"/>
                    <a:gd name="connsiteX8" fmla="*/ 104866 w 134702"/>
                    <a:gd name="connsiteY8" fmla="*/ 69652 h 140251"/>
                    <a:gd name="connsiteX9" fmla="*/ 67351 w 134702"/>
                    <a:gd name="connsiteY9" fmla="*/ 19405 h 14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702" h="140251">
                      <a:moveTo>
                        <a:pt x="67351" y="140251"/>
                      </a:moveTo>
                      <a:cubicBezTo>
                        <a:pt x="24535" y="140251"/>
                        <a:pt x="0" y="114299"/>
                        <a:pt x="0" y="69021"/>
                      </a:cubicBezTo>
                      <a:cubicBezTo>
                        <a:pt x="0" y="23743"/>
                        <a:pt x="23268" y="0"/>
                        <a:pt x="67351" y="0"/>
                      </a:cubicBezTo>
                      <a:cubicBezTo>
                        <a:pt x="111435" y="0"/>
                        <a:pt x="134703" y="25163"/>
                        <a:pt x="134703" y="69021"/>
                      </a:cubicBezTo>
                      <a:cubicBezTo>
                        <a:pt x="134703" y="112879"/>
                        <a:pt x="110801" y="140251"/>
                        <a:pt x="67351" y="140251"/>
                      </a:cubicBezTo>
                      <a:close/>
                      <a:moveTo>
                        <a:pt x="67351" y="19405"/>
                      </a:moveTo>
                      <a:cubicBezTo>
                        <a:pt x="39889" y="19405"/>
                        <a:pt x="30154" y="45357"/>
                        <a:pt x="30154" y="69652"/>
                      </a:cubicBezTo>
                      <a:cubicBezTo>
                        <a:pt x="30154" y="95289"/>
                        <a:pt x="39968" y="122582"/>
                        <a:pt x="67351" y="122582"/>
                      </a:cubicBezTo>
                      <a:cubicBezTo>
                        <a:pt x="76136" y="122582"/>
                        <a:pt x="104866" y="118795"/>
                        <a:pt x="104866" y="69652"/>
                      </a:cubicBezTo>
                      <a:cubicBezTo>
                        <a:pt x="104866" y="45357"/>
                        <a:pt x="95052" y="19405"/>
                        <a:pt x="67351" y="19405"/>
                      </a:cubicBezTo>
                      <a:close/>
                    </a:path>
                  </a:pathLst>
                </a:custGeom>
                <a:solidFill>
                  <a:srgbClr val="FFFFFF"/>
                </a:solidFill>
                <a:ln w="791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A74F4735-A15D-8A54-D832-335770D4D199}"/>
                    </a:ext>
                  </a:extLst>
                </p:cNvPr>
                <p:cNvSpPr/>
                <p:nvPr/>
              </p:nvSpPr>
              <p:spPr>
                <a:xfrm>
                  <a:off x="1791307" y="5036884"/>
                  <a:ext cx="198255" cy="136701"/>
                </a:xfrm>
                <a:custGeom>
                  <a:avLst/>
                  <a:gdLst>
                    <a:gd name="connsiteX0" fmla="*/ 167785 w 198255"/>
                    <a:gd name="connsiteY0" fmla="*/ 136701 h 136701"/>
                    <a:gd name="connsiteX1" fmla="*/ 167785 w 198255"/>
                    <a:gd name="connsiteY1" fmla="*/ 56164 h 136701"/>
                    <a:gd name="connsiteX2" fmla="*/ 143725 w 198255"/>
                    <a:gd name="connsiteY2" fmla="*/ 22323 h 136701"/>
                    <a:gd name="connsiteX3" fmla="*/ 114442 w 198255"/>
                    <a:gd name="connsiteY3" fmla="*/ 32341 h 136701"/>
                    <a:gd name="connsiteX4" fmla="*/ 112859 w 198255"/>
                    <a:gd name="connsiteY4" fmla="*/ 33367 h 136701"/>
                    <a:gd name="connsiteX5" fmla="*/ 113255 w 198255"/>
                    <a:gd name="connsiteY5" fmla="*/ 35181 h 136701"/>
                    <a:gd name="connsiteX6" fmla="*/ 114284 w 198255"/>
                    <a:gd name="connsiteY6" fmla="*/ 45830 h 136701"/>
                    <a:gd name="connsiteX7" fmla="*/ 114284 w 198255"/>
                    <a:gd name="connsiteY7" fmla="*/ 136701 h 136701"/>
                    <a:gd name="connsiteX8" fmla="*/ 83893 w 198255"/>
                    <a:gd name="connsiteY8" fmla="*/ 136701 h 136701"/>
                    <a:gd name="connsiteX9" fmla="*/ 83893 w 198255"/>
                    <a:gd name="connsiteY9" fmla="*/ 56164 h 136701"/>
                    <a:gd name="connsiteX10" fmla="*/ 60862 w 198255"/>
                    <a:gd name="connsiteY10" fmla="*/ 22323 h 136701"/>
                    <a:gd name="connsiteX11" fmla="*/ 31499 w 198255"/>
                    <a:gd name="connsiteY11" fmla="*/ 32341 h 136701"/>
                    <a:gd name="connsiteX12" fmla="*/ 30391 w 198255"/>
                    <a:gd name="connsiteY12" fmla="*/ 33130 h 136701"/>
                    <a:gd name="connsiteX13" fmla="*/ 30391 w 198255"/>
                    <a:gd name="connsiteY13" fmla="*/ 136622 h 136701"/>
                    <a:gd name="connsiteX14" fmla="*/ 0 w 198255"/>
                    <a:gd name="connsiteY14" fmla="*/ 136622 h 136701"/>
                    <a:gd name="connsiteX15" fmla="*/ 0 w 198255"/>
                    <a:gd name="connsiteY15" fmla="*/ 4338 h 136701"/>
                    <a:gd name="connsiteX16" fmla="*/ 30391 w 198255"/>
                    <a:gd name="connsiteY16" fmla="*/ 4338 h 136701"/>
                    <a:gd name="connsiteX17" fmla="*/ 30391 w 198255"/>
                    <a:gd name="connsiteY17" fmla="*/ 20904 h 136701"/>
                    <a:gd name="connsiteX18" fmla="*/ 34665 w 198255"/>
                    <a:gd name="connsiteY18" fmla="*/ 17433 h 136701"/>
                    <a:gd name="connsiteX19" fmla="*/ 77007 w 198255"/>
                    <a:gd name="connsiteY19" fmla="*/ 0 h 136701"/>
                    <a:gd name="connsiteX20" fmla="*/ 108981 w 198255"/>
                    <a:gd name="connsiteY20" fmla="*/ 19010 h 136701"/>
                    <a:gd name="connsiteX21" fmla="*/ 110327 w 198255"/>
                    <a:gd name="connsiteY21" fmla="*/ 21771 h 136701"/>
                    <a:gd name="connsiteX22" fmla="*/ 112859 w 198255"/>
                    <a:gd name="connsiteY22" fmla="*/ 20036 h 136701"/>
                    <a:gd name="connsiteX23" fmla="*/ 159633 w 198255"/>
                    <a:gd name="connsiteY23" fmla="*/ 0 h 136701"/>
                    <a:gd name="connsiteX24" fmla="*/ 198255 w 198255"/>
                    <a:gd name="connsiteY24" fmla="*/ 45751 h 136701"/>
                    <a:gd name="connsiteX25" fmla="*/ 198255 w 198255"/>
                    <a:gd name="connsiteY25" fmla="*/ 136622 h 136701"/>
                    <a:gd name="connsiteX26" fmla="*/ 167864 w 198255"/>
                    <a:gd name="connsiteY26" fmla="*/ 136622 h 13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8255" h="136701">
                      <a:moveTo>
                        <a:pt x="167785" y="136701"/>
                      </a:moveTo>
                      <a:lnTo>
                        <a:pt x="167785" y="56164"/>
                      </a:lnTo>
                      <a:cubicBezTo>
                        <a:pt x="167785" y="47802"/>
                        <a:pt x="167785" y="22323"/>
                        <a:pt x="143725" y="22323"/>
                      </a:cubicBezTo>
                      <a:cubicBezTo>
                        <a:pt x="134940" y="22323"/>
                        <a:pt x="124256" y="25952"/>
                        <a:pt x="114442" y="32341"/>
                      </a:cubicBezTo>
                      <a:lnTo>
                        <a:pt x="112859" y="33367"/>
                      </a:lnTo>
                      <a:lnTo>
                        <a:pt x="113255" y="35181"/>
                      </a:lnTo>
                      <a:cubicBezTo>
                        <a:pt x="113967" y="38179"/>
                        <a:pt x="114284" y="41649"/>
                        <a:pt x="114284" y="45830"/>
                      </a:cubicBezTo>
                      <a:lnTo>
                        <a:pt x="114284" y="136701"/>
                      </a:lnTo>
                      <a:lnTo>
                        <a:pt x="83893" y="136701"/>
                      </a:lnTo>
                      <a:lnTo>
                        <a:pt x="83893" y="56164"/>
                      </a:lnTo>
                      <a:cubicBezTo>
                        <a:pt x="83893" y="45199"/>
                        <a:pt x="83893" y="22323"/>
                        <a:pt x="60862" y="22323"/>
                      </a:cubicBezTo>
                      <a:cubicBezTo>
                        <a:pt x="50573" y="22323"/>
                        <a:pt x="38701" y="27372"/>
                        <a:pt x="31499" y="32341"/>
                      </a:cubicBezTo>
                      <a:lnTo>
                        <a:pt x="30391" y="33130"/>
                      </a:lnTo>
                      <a:lnTo>
                        <a:pt x="30391" y="136622"/>
                      </a:lnTo>
                      <a:lnTo>
                        <a:pt x="0" y="136622"/>
                      </a:lnTo>
                      <a:lnTo>
                        <a:pt x="0" y="4338"/>
                      </a:lnTo>
                      <a:lnTo>
                        <a:pt x="30391" y="4338"/>
                      </a:lnTo>
                      <a:lnTo>
                        <a:pt x="30391" y="20904"/>
                      </a:lnTo>
                      <a:lnTo>
                        <a:pt x="34665" y="17433"/>
                      </a:lnTo>
                      <a:cubicBezTo>
                        <a:pt x="45508" y="8756"/>
                        <a:pt x="63473" y="0"/>
                        <a:pt x="77007" y="0"/>
                      </a:cubicBezTo>
                      <a:cubicBezTo>
                        <a:pt x="92044" y="0"/>
                        <a:pt x="102729" y="6389"/>
                        <a:pt x="108981" y="19010"/>
                      </a:cubicBezTo>
                      <a:lnTo>
                        <a:pt x="110327" y="21771"/>
                      </a:lnTo>
                      <a:lnTo>
                        <a:pt x="112859" y="20036"/>
                      </a:lnTo>
                      <a:cubicBezTo>
                        <a:pt x="132170" y="6942"/>
                        <a:pt x="148316" y="0"/>
                        <a:pt x="159633" y="0"/>
                      </a:cubicBezTo>
                      <a:cubicBezTo>
                        <a:pt x="194536" y="0"/>
                        <a:pt x="198255" y="32026"/>
                        <a:pt x="198255" y="45751"/>
                      </a:cubicBezTo>
                      <a:lnTo>
                        <a:pt x="198255" y="136622"/>
                      </a:lnTo>
                      <a:lnTo>
                        <a:pt x="167864" y="136622"/>
                      </a:lnTo>
                      <a:close/>
                    </a:path>
                  </a:pathLst>
                </a:custGeom>
                <a:solidFill>
                  <a:srgbClr val="FFFFFF"/>
                </a:solidFill>
                <a:ln w="7911"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6FCA8A3F-AB39-0131-D6AC-0C5D3AD331D9}"/>
                    </a:ext>
                  </a:extLst>
                </p:cNvPr>
                <p:cNvSpPr/>
                <p:nvPr/>
              </p:nvSpPr>
              <p:spPr>
                <a:xfrm>
                  <a:off x="2012435" y="5036805"/>
                  <a:ext cx="112146" cy="140329"/>
                </a:xfrm>
                <a:custGeom>
                  <a:avLst/>
                  <a:gdLst>
                    <a:gd name="connsiteX0" fmla="*/ 38622 w 112146"/>
                    <a:gd name="connsiteY0" fmla="*/ 140330 h 140329"/>
                    <a:gd name="connsiteX1" fmla="*/ 0 w 112146"/>
                    <a:gd name="connsiteY1" fmla="*/ 104123 h 140329"/>
                    <a:gd name="connsiteX2" fmla="*/ 80331 w 112146"/>
                    <a:gd name="connsiteY2" fmla="*/ 55296 h 140329"/>
                    <a:gd name="connsiteX3" fmla="*/ 82864 w 112146"/>
                    <a:gd name="connsiteY3" fmla="*/ 55296 h 140329"/>
                    <a:gd name="connsiteX4" fmla="*/ 82864 w 112146"/>
                    <a:gd name="connsiteY4" fmla="*/ 44489 h 140329"/>
                    <a:gd name="connsiteX5" fmla="*/ 53185 w 112146"/>
                    <a:gd name="connsiteY5" fmla="*/ 18300 h 140329"/>
                    <a:gd name="connsiteX6" fmla="*/ 15037 w 112146"/>
                    <a:gd name="connsiteY6" fmla="*/ 23586 h 140329"/>
                    <a:gd name="connsiteX7" fmla="*/ 15037 w 112146"/>
                    <a:gd name="connsiteY7" fmla="*/ 13331 h 140329"/>
                    <a:gd name="connsiteX8" fmla="*/ 60387 w 112146"/>
                    <a:gd name="connsiteY8" fmla="*/ 0 h 140329"/>
                    <a:gd name="connsiteX9" fmla="*/ 112147 w 112146"/>
                    <a:gd name="connsiteY9" fmla="*/ 40545 h 140329"/>
                    <a:gd name="connsiteX10" fmla="*/ 112147 w 112146"/>
                    <a:gd name="connsiteY10" fmla="*/ 136622 h 140329"/>
                    <a:gd name="connsiteX11" fmla="*/ 85238 w 112146"/>
                    <a:gd name="connsiteY11" fmla="*/ 136622 h 140329"/>
                    <a:gd name="connsiteX12" fmla="*/ 85238 w 112146"/>
                    <a:gd name="connsiteY12" fmla="*/ 110828 h 140329"/>
                    <a:gd name="connsiteX13" fmla="*/ 80410 w 112146"/>
                    <a:gd name="connsiteY13" fmla="*/ 117454 h 140329"/>
                    <a:gd name="connsiteX14" fmla="*/ 38622 w 112146"/>
                    <a:gd name="connsiteY14" fmla="*/ 140172 h 140329"/>
                    <a:gd name="connsiteX15" fmla="*/ 80014 w 112146"/>
                    <a:gd name="connsiteY15" fmla="*/ 69258 h 140329"/>
                    <a:gd name="connsiteX16" fmla="*/ 29283 w 112146"/>
                    <a:gd name="connsiteY16" fmla="*/ 98996 h 140329"/>
                    <a:gd name="connsiteX17" fmla="*/ 51760 w 112146"/>
                    <a:gd name="connsiteY17" fmla="*/ 122660 h 140329"/>
                    <a:gd name="connsiteX18" fmla="*/ 82785 w 112146"/>
                    <a:gd name="connsiteY18" fmla="*/ 91581 h 140329"/>
                    <a:gd name="connsiteX19" fmla="*/ 82785 w 112146"/>
                    <a:gd name="connsiteY19" fmla="*/ 69100 h 140329"/>
                    <a:gd name="connsiteX20" fmla="*/ 80014 w 112146"/>
                    <a:gd name="connsiteY20" fmla="*/ 69258 h 1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46" h="140329">
                      <a:moveTo>
                        <a:pt x="38622" y="140330"/>
                      </a:moveTo>
                      <a:cubicBezTo>
                        <a:pt x="19390" y="140330"/>
                        <a:pt x="0" y="127867"/>
                        <a:pt x="0" y="104123"/>
                      </a:cubicBezTo>
                      <a:cubicBezTo>
                        <a:pt x="0" y="63973"/>
                        <a:pt x="40601" y="56952"/>
                        <a:pt x="80331" y="55296"/>
                      </a:cubicBezTo>
                      <a:lnTo>
                        <a:pt x="82864" y="55296"/>
                      </a:lnTo>
                      <a:lnTo>
                        <a:pt x="82864" y="44489"/>
                      </a:lnTo>
                      <a:cubicBezTo>
                        <a:pt x="82864" y="26425"/>
                        <a:pt x="67905" y="18300"/>
                        <a:pt x="53185" y="18300"/>
                      </a:cubicBezTo>
                      <a:cubicBezTo>
                        <a:pt x="43608" y="18300"/>
                        <a:pt x="29521" y="19247"/>
                        <a:pt x="15037" y="23586"/>
                      </a:cubicBezTo>
                      <a:lnTo>
                        <a:pt x="15037" y="13331"/>
                      </a:lnTo>
                      <a:cubicBezTo>
                        <a:pt x="29442" y="4575"/>
                        <a:pt x="45112" y="0"/>
                        <a:pt x="60387" y="0"/>
                      </a:cubicBezTo>
                      <a:cubicBezTo>
                        <a:pt x="85396" y="0"/>
                        <a:pt x="112147" y="10649"/>
                        <a:pt x="112147" y="40545"/>
                      </a:cubicBezTo>
                      <a:lnTo>
                        <a:pt x="112147" y="136622"/>
                      </a:lnTo>
                      <a:lnTo>
                        <a:pt x="85238" y="136622"/>
                      </a:lnTo>
                      <a:lnTo>
                        <a:pt x="85238" y="110828"/>
                      </a:lnTo>
                      <a:lnTo>
                        <a:pt x="80410" y="117454"/>
                      </a:lnTo>
                      <a:cubicBezTo>
                        <a:pt x="70755" y="130785"/>
                        <a:pt x="53580" y="140172"/>
                        <a:pt x="38622" y="140172"/>
                      </a:cubicBezTo>
                      <a:close/>
                      <a:moveTo>
                        <a:pt x="80014" y="69258"/>
                      </a:moveTo>
                      <a:cubicBezTo>
                        <a:pt x="56588" y="70520"/>
                        <a:pt x="29283" y="79039"/>
                        <a:pt x="29283" y="98996"/>
                      </a:cubicBezTo>
                      <a:cubicBezTo>
                        <a:pt x="29283" y="112958"/>
                        <a:pt x="38543" y="122660"/>
                        <a:pt x="51760" y="122660"/>
                      </a:cubicBezTo>
                      <a:cubicBezTo>
                        <a:pt x="68618" y="122660"/>
                        <a:pt x="82785" y="108462"/>
                        <a:pt x="82785" y="91581"/>
                      </a:cubicBezTo>
                      <a:lnTo>
                        <a:pt x="82785" y="69100"/>
                      </a:lnTo>
                      <a:lnTo>
                        <a:pt x="80014" y="69258"/>
                      </a:lnTo>
                      <a:close/>
                    </a:path>
                  </a:pathLst>
                </a:custGeom>
                <a:solidFill>
                  <a:srgbClr val="FFFFFF"/>
                </a:solidFill>
                <a:ln w="791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9B531A8-5B50-7EA1-F6F3-1A2A8EEAF0C0}"/>
                    </a:ext>
                  </a:extLst>
                </p:cNvPr>
                <p:cNvSpPr/>
                <p:nvPr/>
              </p:nvSpPr>
              <p:spPr>
                <a:xfrm>
                  <a:off x="1439116" y="4989949"/>
                  <a:ext cx="84604" cy="183635"/>
                </a:xfrm>
                <a:custGeom>
                  <a:avLst/>
                  <a:gdLst>
                    <a:gd name="connsiteX0" fmla="*/ 16699 w 84604"/>
                    <a:gd name="connsiteY0" fmla="*/ 183636 h 183635"/>
                    <a:gd name="connsiteX1" fmla="*/ 16462 w 84604"/>
                    <a:gd name="connsiteY1" fmla="*/ 70047 h 183635"/>
                    <a:gd name="connsiteX2" fmla="*/ 0 w 84604"/>
                    <a:gd name="connsiteY2" fmla="*/ 70047 h 183635"/>
                    <a:gd name="connsiteX3" fmla="*/ 0 w 84604"/>
                    <a:gd name="connsiteY3" fmla="*/ 51352 h 183635"/>
                    <a:gd name="connsiteX4" fmla="*/ 16462 w 84604"/>
                    <a:gd name="connsiteY4" fmla="*/ 51352 h 183635"/>
                    <a:gd name="connsiteX5" fmla="*/ 16462 w 84604"/>
                    <a:gd name="connsiteY5" fmla="*/ 48749 h 183635"/>
                    <a:gd name="connsiteX6" fmla="*/ 58566 w 84604"/>
                    <a:gd name="connsiteY6" fmla="*/ 0 h 183635"/>
                    <a:gd name="connsiteX7" fmla="*/ 84605 w 84604"/>
                    <a:gd name="connsiteY7" fmla="*/ 6468 h 183635"/>
                    <a:gd name="connsiteX8" fmla="*/ 84605 w 84604"/>
                    <a:gd name="connsiteY8" fmla="*/ 17591 h 183635"/>
                    <a:gd name="connsiteX9" fmla="*/ 73604 w 84604"/>
                    <a:gd name="connsiteY9" fmla="*/ 16881 h 183635"/>
                    <a:gd name="connsiteX10" fmla="*/ 47091 w 84604"/>
                    <a:gd name="connsiteY10" fmla="*/ 48749 h 183635"/>
                    <a:gd name="connsiteX11" fmla="*/ 47091 w 84604"/>
                    <a:gd name="connsiteY11" fmla="*/ 51352 h 183635"/>
                    <a:gd name="connsiteX12" fmla="*/ 84605 w 84604"/>
                    <a:gd name="connsiteY12" fmla="*/ 51352 h 183635"/>
                    <a:gd name="connsiteX13" fmla="*/ 84605 w 84604"/>
                    <a:gd name="connsiteY13" fmla="*/ 70047 h 183635"/>
                    <a:gd name="connsiteX14" fmla="*/ 47328 w 84604"/>
                    <a:gd name="connsiteY14" fmla="*/ 70047 h 183635"/>
                    <a:gd name="connsiteX15" fmla="*/ 47328 w 84604"/>
                    <a:gd name="connsiteY15" fmla="*/ 183636 h 183635"/>
                    <a:gd name="connsiteX16" fmla="*/ 16699 w 84604"/>
                    <a:gd name="connsiteY16" fmla="*/ 183636 h 18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04" h="183635">
                      <a:moveTo>
                        <a:pt x="16699" y="183636"/>
                      </a:moveTo>
                      <a:lnTo>
                        <a:pt x="16462" y="70047"/>
                      </a:lnTo>
                      <a:lnTo>
                        <a:pt x="0" y="70047"/>
                      </a:lnTo>
                      <a:lnTo>
                        <a:pt x="0" y="51352"/>
                      </a:lnTo>
                      <a:lnTo>
                        <a:pt x="16462" y="51352"/>
                      </a:lnTo>
                      <a:lnTo>
                        <a:pt x="16462" y="48749"/>
                      </a:lnTo>
                      <a:cubicBezTo>
                        <a:pt x="16462" y="30527"/>
                        <a:pt x="21923" y="0"/>
                        <a:pt x="58566" y="0"/>
                      </a:cubicBezTo>
                      <a:cubicBezTo>
                        <a:pt x="67114" y="0"/>
                        <a:pt x="75899" y="2209"/>
                        <a:pt x="84605" y="6468"/>
                      </a:cubicBezTo>
                      <a:lnTo>
                        <a:pt x="84605" y="17591"/>
                      </a:lnTo>
                      <a:cubicBezTo>
                        <a:pt x="80648" y="17117"/>
                        <a:pt x="77007" y="16881"/>
                        <a:pt x="73604" y="16881"/>
                      </a:cubicBezTo>
                      <a:cubicBezTo>
                        <a:pt x="50256" y="16881"/>
                        <a:pt x="47091" y="32972"/>
                        <a:pt x="47091" y="48749"/>
                      </a:cubicBezTo>
                      <a:lnTo>
                        <a:pt x="47091" y="51352"/>
                      </a:lnTo>
                      <a:lnTo>
                        <a:pt x="84605" y="51352"/>
                      </a:lnTo>
                      <a:lnTo>
                        <a:pt x="84605" y="70047"/>
                      </a:lnTo>
                      <a:lnTo>
                        <a:pt x="47328" y="70047"/>
                      </a:lnTo>
                      <a:lnTo>
                        <a:pt x="47328" y="183636"/>
                      </a:lnTo>
                      <a:lnTo>
                        <a:pt x="16699" y="183636"/>
                      </a:lnTo>
                      <a:close/>
                    </a:path>
                  </a:pathLst>
                </a:custGeom>
                <a:solidFill>
                  <a:srgbClr val="FFFFFF"/>
                </a:solidFill>
                <a:ln w="7911" cap="flat">
                  <a:noFill/>
                  <a:prstDash val="solid"/>
                  <a:miter/>
                </a:ln>
              </p:spPr>
              <p:txBody>
                <a:bodyPr rtlCol="0" anchor="ctr"/>
                <a:lstStyle/>
                <a:p>
                  <a:endParaRPr lang="en-US"/>
                </a:p>
              </p:txBody>
            </p:sp>
          </p:grpSp>
        </p:grpSp>
        <p:grpSp>
          <p:nvGrpSpPr>
            <p:cNvPr id="111" name="Graphic 39">
              <a:extLst>
                <a:ext uri="{FF2B5EF4-FFF2-40B4-BE49-F238E27FC236}">
                  <a16:creationId xmlns:a16="http://schemas.microsoft.com/office/drawing/2014/main" id="{7FAB1AAC-E0C4-1F7B-42A1-23374D775726}"/>
                </a:ext>
              </a:extLst>
            </p:cNvPr>
            <p:cNvGrpSpPr/>
            <p:nvPr/>
          </p:nvGrpSpPr>
          <p:grpSpPr>
            <a:xfrm>
              <a:off x="776445" y="4698562"/>
              <a:ext cx="359471" cy="594686"/>
              <a:chOff x="776445" y="4698562"/>
              <a:chExt cx="359471" cy="594686"/>
            </a:xfrm>
          </p:grpSpPr>
          <p:sp>
            <p:nvSpPr>
              <p:cNvPr id="112" name="Freeform 111">
                <a:extLst>
                  <a:ext uri="{FF2B5EF4-FFF2-40B4-BE49-F238E27FC236}">
                    <a16:creationId xmlns:a16="http://schemas.microsoft.com/office/drawing/2014/main" id="{69D89FFB-E046-9CB8-D135-1B191DD85B5D}"/>
                  </a:ext>
                </a:extLst>
              </p:cNvPr>
              <p:cNvSpPr/>
              <p:nvPr/>
            </p:nvSpPr>
            <p:spPr>
              <a:xfrm>
                <a:off x="776445" y="4698562"/>
                <a:ext cx="359471" cy="540968"/>
              </a:xfrm>
              <a:custGeom>
                <a:avLst/>
                <a:gdLst>
                  <a:gd name="connsiteX0" fmla="*/ 0 w 359471"/>
                  <a:gd name="connsiteY0" fmla="*/ 0 h 540968"/>
                  <a:gd name="connsiteX1" fmla="*/ 359472 w 359471"/>
                  <a:gd name="connsiteY1" fmla="*/ 0 h 540968"/>
                  <a:gd name="connsiteX2" fmla="*/ 359472 w 359471"/>
                  <a:gd name="connsiteY2" fmla="*/ 540968 h 540968"/>
                  <a:gd name="connsiteX3" fmla="*/ 0 w 359471"/>
                  <a:gd name="connsiteY3" fmla="*/ 540968 h 540968"/>
                </a:gdLst>
                <a:ahLst/>
                <a:cxnLst>
                  <a:cxn ang="0">
                    <a:pos x="connsiteX0" y="connsiteY0"/>
                  </a:cxn>
                  <a:cxn ang="0">
                    <a:pos x="connsiteX1" y="connsiteY1"/>
                  </a:cxn>
                  <a:cxn ang="0">
                    <a:pos x="connsiteX2" y="connsiteY2"/>
                  </a:cxn>
                  <a:cxn ang="0">
                    <a:pos x="connsiteX3" y="connsiteY3"/>
                  </a:cxn>
                </a:cxnLst>
                <a:rect l="l" t="t" r="r" b="b"/>
                <a:pathLst>
                  <a:path w="359471" h="540968">
                    <a:moveTo>
                      <a:pt x="0" y="0"/>
                    </a:moveTo>
                    <a:lnTo>
                      <a:pt x="359472" y="0"/>
                    </a:lnTo>
                    <a:lnTo>
                      <a:pt x="359472" y="540968"/>
                    </a:lnTo>
                    <a:lnTo>
                      <a:pt x="0" y="540968"/>
                    </a:lnTo>
                    <a:close/>
                  </a:path>
                </a:pathLst>
              </a:custGeom>
              <a:solidFill>
                <a:srgbClr val="000000"/>
              </a:solidFill>
              <a:ln w="7911"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D01865E-6669-E559-DCE5-7D9F0EE8304A}"/>
                  </a:ext>
                </a:extLst>
              </p:cNvPr>
              <p:cNvSpPr/>
              <p:nvPr/>
            </p:nvSpPr>
            <p:spPr>
              <a:xfrm>
                <a:off x="776445" y="5239530"/>
                <a:ext cx="359471" cy="53718"/>
              </a:xfrm>
              <a:custGeom>
                <a:avLst/>
                <a:gdLst>
                  <a:gd name="connsiteX0" fmla="*/ 0 w 359471"/>
                  <a:gd name="connsiteY0" fmla="*/ 0 h 53718"/>
                  <a:gd name="connsiteX1" fmla="*/ 359472 w 359471"/>
                  <a:gd name="connsiteY1" fmla="*/ 0 h 53718"/>
                  <a:gd name="connsiteX2" fmla="*/ 359472 w 359471"/>
                  <a:gd name="connsiteY2" fmla="*/ 53718 h 53718"/>
                  <a:gd name="connsiteX3" fmla="*/ 0 w 359471"/>
                  <a:gd name="connsiteY3" fmla="*/ 53718 h 53718"/>
                </a:gdLst>
                <a:ahLst/>
                <a:cxnLst>
                  <a:cxn ang="0">
                    <a:pos x="connsiteX0" y="connsiteY0"/>
                  </a:cxn>
                  <a:cxn ang="0">
                    <a:pos x="connsiteX1" y="connsiteY1"/>
                  </a:cxn>
                  <a:cxn ang="0">
                    <a:pos x="connsiteX2" y="connsiteY2"/>
                  </a:cxn>
                  <a:cxn ang="0">
                    <a:pos x="connsiteX3" y="connsiteY3"/>
                  </a:cxn>
                </a:cxnLst>
                <a:rect l="l" t="t" r="r" b="b"/>
                <a:pathLst>
                  <a:path w="359471" h="53718">
                    <a:moveTo>
                      <a:pt x="0" y="0"/>
                    </a:moveTo>
                    <a:lnTo>
                      <a:pt x="359472" y="0"/>
                    </a:lnTo>
                    <a:lnTo>
                      <a:pt x="359472" y="53718"/>
                    </a:lnTo>
                    <a:lnTo>
                      <a:pt x="0" y="53718"/>
                    </a:lnTo>
                    <a:close/>
                  </a:path>
                </a:pathLst>
              </a:custGeom>
              <a:gradFill>
                <a:gsLst>
                  <a:gs pos="26000">
                    <a:srgbClr val="11A7D9"/>
                  </a:gs>
                  <a:gs pos="54000">
                    <a:srgbClr val="78C16E"/>
                  </a:gs>
                  <a:gs pos="83000">
                    <a:srgbClr val="E3DD00"/>
                  </a:gs>
                </a:gsLst>
                <a:lin ang="16800480" scaled="1"/>
              </a:gradFill>
              <a:ln w="7911"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21AB835-EBBE-0784-8278-36A6EF7AAA43}"/>
                  </a:ext>
                </a:extLst>
              </p:cNvPr>
              <p:cNvSpPr/>
              <p:nvPr/>
            </p:nvSpPr>
            <p:spPr>
              <a:xfrm>
                <a:off x="860574" y="4984427"/>
                <a:ext cx="191369" cy="196177"/>
              </a:xfrm>
              <a:custGeom>
                <a:avLst/>
                <a:gdLst>
                  <a:gd name="connsiteX0" fmla="*/ 101779 w 191369"/>
                  <a:gd name="connsiteY0" fmla="*/ 196178 h 196177"/>
                  <a:gd name="connsiteX1" fmla="*/ 28492 w 191369"/>
                  <a:gd name="connsiteY1" fmla="*/ 168569 h 196177"/>
                  <a:gd name="connsiteX2" fmla="*/ 0 w 191369"/>
                  <a:gd name="connsiteY2" fmla="*/ 98996 h 196177"/>
                  <a:gd name="connsiteX3" fmla="*/ 26830 w 191369"/>
                  <a:gd name="connsiteY3" fmla="*/ 27608 h 196177"/>
                  <a:gd name="connsiteX4" fmla="*/ 97189 w 191369"/>
                  <a:gd name="connsiteY4" fmla="*/ 0 h 196177"/>
                  <a:gd name="connsiteX5" fmla="*/ 165252 w 191369"/>
                  <a:gd name="connsiteY5" fmla="*/ 26425 h 196177"/>
                  <a:gd name="connsiteX6" fmla="*/ 191370 w 191369"/>
                  <a:gd name="connsiteY6" fmla="*/ 91502 h 196177"/>
                  <a:gd name="connsiteX7" fmla="*/ 191370 w 191369"/>
                  <a:gd name="connsiteY7" fmla="*/ 102546 h 196177"/>
                  <a:gd name="connsiteX8" fmla="*/ 189391 w 191369"/>
                  <a:gd name="connsiteY8" fmla="*/ 110434 h 196177"/>
                  <a:gd name="connsiteX9" fmla="*/ 184801 w 191369"/>
                  <a:gd name="connsiteY9" fmla="*/ 112564 h 196177"/>
                  <a:gd name="connsiteX10" fmla="*/ 59279 w 191369"/>
                  <a:gd name="connsiteY10" fmla="*/ 112564 h 196177"/>
                  <a:gd name="connsiteX11" fmla="*/ 60229 w 191369"/>
                  <a:gd name="connsiteY11" fmla="*/ 117297 h 196177"/>
                  <a:gd name="connsiteX12" fmla="*/ 75028 w 191369"/>
                  <a:gd name="connsiteY12" fmla="*/ 140882 h 196177"/>
                  <a:gd name="connsiteX13" fmla="*/ 102808 w 191369"/>
                  <a:gd name="connsiteY13" fmla="*/ 149480 h 196177"/>
                  <a:gd name="connsiteX14" fmla="*/ 122831 w 191369"/>
                  <a:gd name="connsiteY14" fmla="*/ 145536 h 196177"/>
                  <a:gd name="connsiteX15" fmla="*/ 140322 w 191369"/>
                  <a:gd name="connsiteY15" fmla="*/ 133309 h 196177"/>
                  <a:gd name="connsiteX16" fmla="*/ 145071 w 191369"/>
                  <a:gd name="connsiteY16" fmla="*/ 130627 h 196177"/>
                  <a:gd name="connsiteX17" fmla="*/ 145625 w 191369"/>
                  <a:gd name="connsiteY17" fmla="*/ 130627 h 196177"/>
                  <a:gd name="connsiteX18" fmla="*/ 150294 w 191369"/>
                  <a:gd name="connsiteY18" fmla="*/ 132205 h 196177"/>
                  <a:gd name="connsiteX19" fmla="*/ 182981 w 191369"/>
                  <a:gd name="connsiteY19" fmla="*/ 153582 h 196177"/>
                  <a:gd name="connsiteX20" fmla="*/ 185118 w 191369"/>
                  <a:gd name="connsiteY20" fmla="*/ 156579 h 196177"/>
                  <a:gd name="connsiteX21" fmla="*/ 183930 w 191369"/>
                  <a:gd name="connsiteY21" fmla="*/ 160681 h 196177"/>
                  <a:gd name="connsiteX22" fmla="*/ 150848 w 191369"/>
                  <a:gd name="connsiteY22" fmla="*/ 186397 h 196177"/>
                  <a:gd name="connsiteX23" fmla="*/ 101937 w 191369"/>
                  <a:gd name="connsiteY23" fmla="*/ 196178 h 196177"/>
                  <a:gd name="connsiteX24" fmla="*/ 98138 w 191369"/>
                  <a:gd name="connsiteY24" fmla="*/ 43779 h 196177"/>
                  <a:gd name="connsiteX25" fmla="*/ 74870 w 191369"/>
                  <a:gd name="connsiteY25" fmla="*/ 51667 h 196177"/>
                  <a:gd name="connsiteX26" fmla="*/ 61574 w 191369"/>
                  <a:gd name="connsiteY26" fmla="*/ 72176 h 196177"/>
                  <a:gd name="connsiteX27" fmla="*/ 60387 w 191369"/>
                  <a:gd name="connsiteY27" fmla="*/ 77067 h 196177"/>
                  <a:gd name="connsiteX28" fmla="*/ 134307 w 191369"/>
                  <a:gd name="connsiteY28" fmla="*/ 77067 h 196177"/>
                  <a:gd name="connsiteX29" fmla="*/ 133516 w 191369"/>
                  <a:gd name="connsiteY29" fmla="*/ 72413 h 196177"/>
                  <a:gd name="connsiteX30" fmla="*/ 121248 w 191369"/>
                  <a:gd name="connsiteY30" fmla="*/ 51746 h 196177"/>
                  <a:gd name="connsiteX31" fmla="*/ 98138 w 191369"/>
                  <a:gd name="connsiteY31" fmla="*/ 43779 h 1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1369" h="196177">
                    <a:moveTo>
                      <a:pt x="101779" y="196178"/>
                    </a:moveTo>
                    <a:cubicBezTo>
                      <a:pt x="72100" y="196178"/>
                      <a:pt x="47407" y="186870"/>
                      <a:pt x="28492" y="168569"/>
                    </a:cubicBezTo>
                    <a:cubicBezTo>
                      <a:pt x="9576" y="150269"/>
                      <a:pt x="0" y="126920"/>
                      <a:pt x="0" y="98996"/>
                    </a:cubicBezTo>
                    <a:cubicBezTo>
                      <a:pt x="0" y="71072"/>
                      <a:pt x="9022" y="45988"/>
                      <a:pt x="26830" y="27608"/>
                    </a:cubicBezTo>
                    <a:cubicBezTo>
                      <a:pt x="44558" y="9308"/>
                      <a:pt x="68222" y="0"/>
                      <a:pt x="97189" y="0"/>
                    </a:cubicBezTo>
                    <a:cubicBezTo>
                      <a:pt x="126155" y="0"/>
                      <a:pt x="147920" y="8914"/>
                      <a:pt x="165252" y="26425"/>
                    </a:cubicBezTo>
                    <a:cubicBezTo>
                      <a:pt x="182585" y="44016"/>
                      <a:pt x="191370" y="65866"/>
                      <a:pt x="191370" y="91502"/>
                    </a:cubicBezTo>
                    <a:lnTo>
                      <a:pt x="191370" y="102546"/>
                    </a:lnTo>
                    <a:cubicBezTo>
                      <a:pt x="191370" y="105938"/>
                      <a:pt x="190737" y="108541"/>
                      <a:pt x="189391" y="110434"/>
                    </a:cubicBezTo>
                    <a:cubicBezTo>
                      <a:pt x="188362" y="111933"/>
                      <a:pt x="186938" y="112564"/>
                      <a:pt x="184801" y="112564"/>
                    </a:cubicBezTo>
                    <a:lnTo>
                      <a:pt x="59279" y="112564"/>
                    </a:lnTo>
                    <a:lnTo>
                      <a:pt x="60229" y="117297"/>
                    </a:lnTo>
                    <a:cubicBezTo>
                      <a:pt x="62207" y="127157"/>
                      <a:pt x="67193" y="135124"/>
                      <a:pt x="75028" y="140882"/>
                    </a:cubicBezTo>
                    <a:cubicBezTo>
                      <a:pt x="82705" y="146562"/>
                      <a:pt x="92044" y="149480"/>
                      <a:pt x="102808" y="149480"/>
                    </a:cubicBezTo>
                    <a:cubicBezTo>
                      <a:pt x="110010" y="149480"/>
                      <a:pt x="116737" y="148139"/>
                      <a:pt x="122831" y="145536"/>
                    </a:cubicBezTo>
                    <a:cubicBezTo>
                      <a:pt x="128925" y="142933"/>
                      <a:pt x="134782" y="138831"/>
                      <a:pt x="140322" y="133309"/>
                    </a:cubicBezTo>
                    <a:cubicBezTo>
                      <a:pt x="141984" y="131653"/>
                      <a:pt x="143567" y="130785"/>
                      <a:pt x="145071" y="130627"/>
                    </a:cubicBezTo>
                    <a:cubicBezTo>
                      <a:pt x="145229" y="130627"/>
                      <a:pt x="145466" y="130627"/>
                      <a:pt x="145625" y="130627"/>
                    </a:cubicBezTo>
                    <a:cubicBezTo>
                      <a:pt x="147049" y="130627"/>
                      <a:pt x="148632" y="131180"/>
                      <a:pt x="150294" y="132205"/>
                    </a:cubicBezTo>
                    <a:lnTo>
                      <a:pt x="182981" y="153582"/>
                    </a:lnTo>
                    <a:cubicBezTo>
                      <a:pt x="184722" y="154686"/>
                      <a:pt x="185038" y="155712"/>
                      <a:pt x="185118" y="156579"/>
                    </a:cubicBezTo>
                    <a:cubicBezTo>
                      <a:pt x="185276" y="157999"/>
                      <a:pt x="184880" y="159261"/>
                      <a:pt x="183930" y="160681"/>
                    </a:cubicBezTo>
                    <a:cubicBezTo>
                      <a:pt x="176570" y="171330"/>
                      <a:pt x="165490" y="179928"/>
                      <a:pt x="150848" y="186397"/>
                    </a:cubicBezTo>
                    <a:cubicBezTo>
                      <a:pt x="136048" y="192944"/>
                      <a:pt x="119586" y="196178"/>
                      <a:pt x="101937" y="196178"/>
                    </a:cubicBezTo>
                    <a:close/>
                    <a:moveTo>
                      <a:pt x="98138" y="43779"/>
                    </a:moveTo>
                    <a:cubicBezTo>
                      <a:pt x="89512" y="43779"/>
                      <a:pt x="81677" y="46461"/>
                      <a:pt x="74870" y="51667"/>
                    </a:cubicBezTo>
                    <a:cubicBezTo>
                      <a:pt x="68064" y="56952"/>
                      <a:pt x="63553" y="63815"/>
                      <a:pt x="61574" y="72176"/>
                    </a:cubicBezTo>
                    <a:lnTo>
                      <a:pt x="60387" y="77067"/>
                    </a:lnTo>
                    <a:lnTo>
                      <a:pt x="134307" y="77067"/>
                    </a:lnTo>
                    <a:lnTo>
                      <a:pt x="133516" y="72413"/>
                    </a:lnTo>
                    <a:cubicBezTo>
                      <a:pt x="132012" y="63973"/>
                      <a:pt x="127897" y="57031"/>
                      <a:pt x="121248" y="51746"/>
                    </a:cubicBezTo>
                    <a:cubicBezTo>
                      <a:pt x="114680" y="46461"/>
                      <a:pt x="106923" y="43779"/>
                      <a:pt x="98138" y="43779"/>
                    </a:cubicBezTo>
                    <a:close/>
                  </a:path>
                </a:pathLst>
              </a:custGeom>
              <a:solidFill>
                <a:srgbClr val="FFFFFF"/>
              </a:solidFill>
              <a:ln w="791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5424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FFB5BE-C3F0-402E-8F6D-52687BBDECEA}"/>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
        <p:nvSpPr>
          <p:cNvPr id="10" name="Text Placeholder 3">
            <a:extLst>
              <a:ext uri="{FF2B5EF4-FFF2-40B4-BE49-F238E27FC236}">
                <a16:creationId xmlns:a16="http://schemas.microsoft.com/office/drawing/2014/main" id="{E8994423-B6FB-CB6E-15A4-FD1667CF2668}"/>
              </a:ext>
            </a:extLst>
          </p:cNvPr>
          <p:cNvSpPr>
            <a:spLocks noGrp="1"/>
          </p:cNvSpPr>
          <p:nvPr>
            <p:ph type="body" sz="quarter" idx="10"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
        <p:nvSpPr>
          <p:cNvPr id="2" name="Text Placeholder 3">
            <a:extLst>
              <a:ext uri="{FF2B5EF4-FFF2-40B4-BE49-F238E27FC236}">
                <a16:creationId xmlns:a16="http://schemas.microsoft.com/office/drawing/2014/main" id="{F8441277-2310-B482-4E71-B9BF2A3D293E}"/>
              </a:ext>
            </a:extLst>
          </p:cNvPr>
          <p:cNvSpPr>
            <a:spLocks noGrp="1"/>
          </p:cNvSpPr>
          <p:nvPr>
            <p:ph type="body" sz="quarter" idx="12" hasCustomPrompt="1"/>
          </p:nvPr>
        </p:nvSpPr>
        <p:spPr>
          <a:xfrm>
            <a:off x="490493" y="2279848"/>
            <a:ext cx="11210969"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872249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n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D644066-0771-8F9B-A61D-7FED0BAF3523}"/>
              </a:ext>
            </a:extLst>
          </p:cNvPr>
          <p:cNvSpPr/>
          <p:nvPr userDrawn="1"/>
        </p:nvSpPr>
        <p:spPr>
          <a:xfrm>
            <a:off x="8548777" y="1543066"/>
            <a:ext cx="2182483" cy="4581690"/>
          </a:xfrm>
          <a:prstGeom prst="roundRect">
            <a:avLst/>
          </a:prstGeom>
          <a:solidFill>
            <a:schemeClr val="accent1"/>
          </a:solidFill>
          <a:effectLst>
            <a:outerShdw blurRad="317759" dist="68585" dir="1920000" sx="102000" sy="102000" algn="tl" rotWithShape="0">
              <a:prstClr val="black">
                <a:alpha val="901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cell phone&#10;&#10;Description automatically generated with low confidence">
            <a:extLst>
              <a:ext uri="{FF2B5EF4-FFF2-40B4-BE49-F238E27FC236}">
                <a16:creationId xmlns:a16="http://schemas.microsoft.com/office/drawing/2014/main" id="{953C6EDF-3B3F-E88A-AA6B-0AA1ED730B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6368" y="1302774"/>
            <a:ext cx="3123097" cy="5082394"/>
          </a:xfrm>
          <a:prstGeom prst="rect">
            <a:avLst/>
          </a:prstGeom>
          <a:effectLst/>
        </p:spPr>
      </p:pic>
      <p:sp>
        <p:nvSpPr>
          <p:cNvPr id="18" name="Picture Placeholder 17">
            <a:extLst>
              <a:ext uri="{FF2B5EF4-FFF2-40B4-BE49-F238E27FC236}">
                <a16:creationId xmlns:a16="http://schemas.microsoft.com/office/drawing/2014/main" id="{71CCDA80-3BAD-ECC3-292A-54C214D27E8B}"/>
              </a:ext>
            </a:extLst>
          </p:cNvPr>
          <p:cNvSpPr>
            <a:spLocks noGrp="1"/>
          </p:cNvSpPr>
          <p:nvPr>
            <p:ph type="pic" sz="quarter" idx="11"/>
          </p:nvPr>
        </p:nvSpPr>
        <p:spPr>
          <a:xfrm>
            <a:off x="8617552" y="1642754"/>
            <a:ext cx="2048256" cy="4407408"/>
          </a:xfrm>
          <a:custGeom>
            <a:avLst/>
            <a:gdLst>
              <a:gd name="connsiteX0" fmla="*/ 807477 w 2048256"/>
              <a:gd name="connsiteY0" fmla="*/ 56268 h 4407408"/>
              <a:gd name="connsiteX1" fmla="*/ 729753 w 2048256"/>
              <a:gd name="connsiteY1" fmla="*/ 133992 h 4407408"/>
              <a:gd name="connsiteX2" fmla="*/ 807477 w 2048256"/>
              <a:gd name="connsiteY2" fmla="*/ 211716 h 4407408"/>
              <a:gd name="connsiteX3" fmla="*/ 1237245 w 2048256"/>
              <a:gd name="connsiteY3" fmla="*/ 211716 h 4407408"/>
              <a:gd name="connsiteX4" fmla="*/ 1314969 w 2048256"/>
              <a:gd name="connsiteY4" fmla="*/ 133992 h 4407408"/>
              <a:gd name="connsiteX5" fmla="*/ 1237245 w 2048256"/>
              <a:gd name="connsiteY5" fmla="*/ 56268 h 4407408"/>
              <a:gd name="connsiteX6" fmla="*/ 236123 w 2048256"/>
              <a:gd name="connsiteY6" fmla="*/ 0 h 4407408"/>
              <a:gd name="connsiteX7" fmla="*/ 1812133 w 2048256"/>
              <a:gd name="connsiteY7" fmla="*/ 0 h 4407408"/>
              <a:gd name="connsiteX8" fmla="*/ 2048256 w 2048256"/>
              <a:gd name="connsiteY8" fmla="*/ 236123 h 4407408"/>
              <a:gd name="connsiteX9" fmla="*/ 2048256 w 2048256"/>
              <a:gd name="connsiteY9" fmla="*/ 4171285 h 4407408"/>
              <a:gd name="connsiteX10" fmla="*/ 1812133 w 2048256"/>
              <a:gd name="connsiteY10" fmla="*/ 4407408 h 4407408"/>
              <a:gd name="connsiteX11" fmla="*/ 236123 w 2048256"/>
              <a:gd name="connsiteY11" fmla="*/ 4407408 h 4407408"/>
              <a:gd name="connsiteX12" fmla="*/ 0 w 2048256"/>
              <a:gd name="connsiteY12" fmla="*/ 4171285 h 4407408"/>
              <a:gd name="connsiteX13" fmla="*/ 0 w 2048256"/>
              <a:gd name="connsiteY13" fmla="*/ 236123 h 4407408"/>
              <a:gd name="connsiteX14" fmla="*/ 236123 w 2048256"/>
              <a:gd name="connsiteY14" fmla="*/ 0 h 440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256" h="4407408">
                <a:moveTo>
                  <a:pt x="807477" y="56268"/>
                </a:moveTo>
                <a:cubicBezTo>
                  <a:pt x="764551" y="56268"/>
                  <a:pt x="729753" y="91066"/>
                  <a:pt x="729753" y="133992"/>
                </a:cubicBezTo>
                <a:cubicBezTo>
                  <a:pt x="729753" y="176918"/>
                  <a:pt x="764551" y="211716"/>
                  <a:pt x="807477" y="211716"/>
                </a:cubicBezTo>
                <a:lnTo>
                  <a:pt x="1237245" y="211716"/>
                </a:lnTo>
                <a:cubicBezTo>
                  <a:pt x="1280171" y="211716"/>
                  <a:pt x="1314969" y="176918"/>
                  <a:pt x="1314969" y="133992"/>
                </a:cubicBezTo>
                <a:cubicBezTo>
                  <a:pt x="1314969" y="91066"/>
                  <a:pt x="1280171" y="56268"/>
                  <a:pt x="1237245" y="56268"/>
                </a:cubicBezTo>
                <a:close/>
                <a:moveTo>
                  <a:pt x="236123" y="0"/>
                </a:moveTo>
                <a:lnTo>
                  <a:pt x="1812133" y="0"/>
                </a:lnTo>
                <a:cubicBezTo>
                  <a:pt x="1942540" y="0"/>
                  <a:pt x="2048256" y="105716"/>
                  <a:pt x="2048256" y="236123"/>
                </a:cubicBezTo>
                <a:lnTo>
                  <a:pt x="2048256" y="4171285"/>
                </a:lnTo>
                <a:cubicBezTo>
                  <a:pt x="2048256" y="4301692"/>
                  <a:pt x="1942540" y="4407408"/>
                  <a:pt x="1812133" y="4407408"/>
                </a:cubicBezTo>
                <a:lnTo>
                  <a:pt x="236123" y="4407408"/>
                </a:lnTo>
                <a:cubicBezTo>
                  <a:pt x="105716" y="4407408"/>
                  <a:pt x="0" y="4301692"/>
                  <a:pt x="0" y="4171285"/>
                </a:cubicBezTo>
                <a:lnTo>
                  <a:pt x="0" y="236123"/>
                </a:lnTo>
                <a:cubicBezTo>
                  <a:pt x="0" y="105716"/>
                  <a:pt x="105716" y="0"/>
                  <a:pt x="236123" y="0"/>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wrap="square">
            <a:noAutofit/>
          </a:bodyPr>
          <a:lstStyle/>
          <a:p>
            <a:endParaRPr lang="en-US"/>
          </a:p>
        </p:txBody>
      </p:sp>
      <p:sp>
        <p:nvSpPr>
          <p:cNvPr id="2" name="Text Placeholder 3">
            <a:extLst>
              <a:ext uri="{FF2B5EF4-FFF2-40B4-BE49-F238E27FC236}">
                <a16:creationId xmlns:a16="http://schemas.microsoft.com/office/drawing/2014/main" id="{A0BE969F-763B-375F-96B5-8803FC956E5E}"/>
              </a:ext>
            </a:extLst>
          </p:cNvPr>
          <p:cNvSpPr>
            <a:spLocks noGrp="1"/>
          </p:cNvSpPr>
          <p:nvPr>
            <p:ph type="body" sz="quarter" idx="10" hasCustomPrompt="1"/>
          </p:nvPr>
        </p:nvSpPr>
        <p:spPr>
          <a:xfrm>
            <a:off x="490493" y="1543065"/>
            <a:ext cx="6653257" cy="1431955"/>
          </a:xfrm>
          <a:prstGeom prst="rect">
            <a:avLst/>
          </a:prstGeom>
        </p:spPr>
        <p:txBody>
          <a:bodyPr/>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a:p>
            <a:pPr lvl="0"/>
            <a:endParaRPr lang="en-US" b="0" i="0">
              <a:solidFill>
                <a:srgbClr val="000000"/>
              </a:solidFill>
              <a:effectLst/>
              <a:latin typeface="Open Sans" panose="020B0606030504020204" pitchFamily="34" charset="0"/>
            </a:endParaRPr>
          </a:p>
          <a:p>
            <a:pPr lvl="0"/>
            <a:endParaRPr lang="en-US"/>
          </a:p>
        </p:txBody>
      </p:sp>
      <p:sp>
        <p:nvSpPr>
          <p:cNvPr id="6" name="Title 1">
            <a:extLst>
              <a:ext uri="{FF2B5EF4-FFF2-40B4-BE49-F238E27FC236}">
                <a16:creationId xmlns:a16="http://schemas.microsoft.com/office/drawing/2014/main" id="{2077B288-1B02-338A-E461-34B1F7AF41C4}"/>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
        <p:nvSpPr>
          <p:cNvPr id="3" name="Text Placeholder 3">
            <a:extLst>
              <a:ext uri="{FF2B5EF4-FFF2-40B4-BE49-F238E27FC236}">
                <a16:creationId xmlns:a16="http://schemas.microsoft.com/office/drawing/2014/main" id="{70BF1CF9-7B67-A2F7-558F-DD4C08614ED0}"/>
              </a:ext>
            </a:extLst>
          </p:cNvPr>
          <p:cNvSpPr>
            <a:spLocks noGrp="1"/>
          </p:cNvSpPr>
          <p:nvPr>
            <p:ph type="body" sz="quarter" idx="12" hasCustomPrompt="1"/>
          </p:nvPr>
        </p:nvSpPr>
        <p:spPr>
          <a:xfrm>
            <a:off x="490493" y="3165803"/>
            <a:ext cx="6653257"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marL="91440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682967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0BE969F-763B-375F-96B5-8803FC956E5E}"/>
              </a:ext>
            </a:extLst>
          </p:cNvPr>
          <p:cNvSpPr>
            <a:spLocks noGrp="1"/>
          </p:cNvSpPr>
          <p:nvPr>
            <p:ph type="body" sz="quarter" idx="10" hasCustomPrompt="1"/>
          </p:nvPr>
        </p:nvSpPr>
        <p:spPr>
          <a:xfrm>
            <a:off x="490493" y="1543065"/>
            <a:ext cx="6653257" cy="1431955"/>
          </a:xfrm>
          <a:prstGeom prst="rect">
            <a:avLst/>
          </a:prstGeom>
        </p:spPr>
        <p:txBody>
          <a:bodyPr/>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a:p>
        </p:txBody>
      </p:sp>
      <p:sp>
        <p:nvSpPr>
          <p:cNvPr id="6" name="Title 1">
            <a:extLst>
              <a:ext uri="{FF2B5EF4-FFF2-40B4-BE49-F238E27FC236}">
                <a16:creationId xmlns:a16="http://schemas.microsoft.com/office/drawing/2014/main" id="{2077B288-1B02-338A-E461-34B1F7AF41C4}"/>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pic>
        <p:nvPicPr>
          <p:cNvPr id="4" name="Picture 3" descr="A picture containing text, monitor, electronics, screen&#10;&#10;Description automatically generated">
            <a:extLst>
              <a:ext uri="{FF2B5EF4-FFF2-40B4-BE49-F238E27FC236}">
                <a16:creationId xmlns:a16="http://schemas.microsoft.com/office/drawing/2014/main" id="{FEB72A57-6C53-9520-0D26-97A1593737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2227" y="1525516"/>
            <a:ext cx="3296333" cy="4472412"/>
          </a:xfrm>
          <a:prstGeom prst="rect">
            <a:avLst/>
          </a:prstGeom>
        </p:spPr>
      </p:pic>
      <p:sp>
        <p:nvSpPr>
          <p:cNvPr id="10" name="Picture Placeholder 9">
            <a:extLst>
              <a:ext uri="{FF2B5EF4-FFF2-40B4-BE49-F238E27FC236}">
                <a16:creationId xmlns:a16="http://schemas.microsoft.com/office/drawing/2014/main" id="{BF9C9AC4-EAD9-D21E-1B09-2A882E997202}"/>
              </a:ext>
            </a:extLst>
          </p:cNvPr>
          <p:cNvSpPr>
            <a:spLocks noGrp="1"/>
          </p:cNvSpPr>
          <p:nvPr>
            <p:ph type="pic" sz="quarter" idx="13"/>
          </p:nvPr>
        </p:nvSpPr>
        <p:spPr>
          <a:xfrm>
            <a:off x="8350571" y="1852475"/>
            <a:ext cx="2672041" cy="3814046"/>
          </a:xfrm>
          <a:prstGeom prst="roundRect">
            <a:avLst>
              <a:gd name="adj" fmla="val 2047"/>
            </a:avLst>
          </a:prstGeom>
          <a:blipFill dpi="0" rotWithShape="1">
            <a:blip r:embed="rId3" cstate="screen">
              <a:extLst>
                <a:ext uri="{28A0092B-C50C-407E-A947-70E740481C1C}">
                  <a14:useLocalDpi xmlns:a14="http://schemas.microsoft.com/office/drawing/2010/main"/>
                </a:ext>
              </a:extLst>
            </a:blip>
            <a:srcRect/>
            <a:tile tx="0" ty="0" sx="100000" sy="100000" flip="none" algn="ctr"/>
          </a:blipFill>
        </p:spPr>
        <p:txBody>
          <a:bodyPr/>
          <a:lstStyle/>
          <a:p>
            <a:endParaRPr lang="en-US"/>
          </a:p>
        </p:txBody>
      </p:sp>
      <p:sp>
        <p:nvSpPr>
          <p:cNvPr id="3" name="Text Placeholder 3">
            <a:extLst>
              <a:ext uri="{FF2B5EF4-FFF2-40B4-BE49-F238E27FC236}">
                <a16:creationId xmlns:a16="http://schemas.microsoft.com/office/drawing/2014/main" id="{2021940C-D9FF-72DA-28EE-6BB2F3E6B682}"/>
              </a:ext>
            </a:extLst>
          </p:cNvPr>
          <p:cNvSpPr>
            <a:spLocks noGrp="1"/>
          </p:cNvSpPr>
          <p:nvPr>
            <p:ph type="body" sz="quarter" idx="12" hasCustomPrompt="1"/>
          </p:nvPr>
        </p:nvSpPr>
        <p:spPr>
          <a:xfrm>
            <a:off x="490493" y="3165803"/>
            <a:ext cx="6653257"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3pPr>
            <a:lvl4pPr marL="16573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834995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ptop">
    <p:spTree>
      <p:nvGrpSpPr>
        <p:cNvPr id="1" name=""/>
        <p:cNvGrpSpPr/>
        <p:nvPr/>
      </p:nvGrpSpPr>
      <p:grpSpPr>
        <a:xfrm>
          <a:off x="0" y="0"/>
          <a:ext cx="0" cy="0"/>
          <a:chOff x="0" y="0"/>
          <a:chExt cx="0" cy="0"/>
        </a:xfrm>
      </p:grpSpPr>
      <p:pic>
        <p:nvPicPr>
          <p:cNvPr id="5" name="Picture 4" descr="A picture containing text, computer, screenshot&#10;&#10;Description automatically generated">
            <a:extLst>
              <a:ext uri="{FF2B5EF4-FFF2-40B4-BE49-F238E27FC236}">
                <a16:creationId xmlns:a16="http://schemas.microsoft.com/office/drawing/2014/main" id="{9E16BB76-5AE1-C672-3FB5-9A0A69184F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8960" y="2071868"/>
            <a:ext cx="5264262" cy="3142716"/>
          </a:xfrm>
          <a:prstGeom prst="rect">
            <a:avLst/>
          </a:prstGeom>
        </p:spPr>
      </p:pic>
      <p:sp>
        <p:nvSpPr>
          <p:cNvPr id="8" name="Picture Placeholder 7">
            <a:extLst>
              <a:ext uri="{FF2B5EF4-FFF2-40B4-BE49-F238E27FC236}">
                <a16:creationId xmlns:a16="http://schemas.microsoft.com/office/drawing/2014/main" id="{632DDB0D-A5A4-815F-DE7C-066834D1B1D1}"/>
              </a:ext>
            </a:extLst>
          </p:cNvPr>
          <p:cNvSpPr>
            <a:spLocks noGrp="1"/>
          </p:cNvSpPr>
          <p:nvPr>
            <p:ph type="pic" sz="quarter" idx="11"/>
          </p:nvPr>
        </p:nvSpPr>
        <p:spPr>
          <a:xfrm>
            <a:off x="7423484" y="2226082"/>
            <a:ext cx="3927121" cy="2454202"/>
          </a:xfrm>
          <a:prstGeom prst="rect">
            <a:avLst/>
          </a:pr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a:lstStyle/>
          <a:p>
            <a:endParaRPr lang="en-US"/>
          </a:p>
        </p:txBody>
      </p:sp>
      <p:sp>
        <p:nvSpPr>
          <p:cNvPr id="6" name="Title 1">
            <a:extLst>
              <a:ext uri="{FF2B5EF4-FFF2-40B4-BE49-F238E27FC236}">
                <a16:creationId xmlns:a16="http://schemas.microsoft.com/office/drawing/2014/main" id="{D834AA44-3873-5935-D104-90BFBBEB0615}"/>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
        <p:nvSpPr>
          <p:cNvPr id="7" name="Text Placeholder 3">
            <a:extLst>
              <a:ext uri="{FF2B5EF4-FFF2-40B4-BE49-F238E27FC236}">
                <a16:creationId xmlns:a16="http://schemas.microsoft.com/office/drawing/2014/main" id="{20E8D1D0-9079-AB16-1EBB-50DC963D8A55}"/>
              </a:ext>
            </a:extLst>
          </p:cNvPr>
          <p:cNvSpPr>
            <a:spLocks noGrp="1"/>
          </p:cNvSpPr>
          <p:nvPr>
            <p:ph type="body" sz="quarter" idx="10" hasCustomPrompt="1"/>
          </p:nvPr>
        </p:nvSpPr>
        <p:spPr>
          <a:xfrm>
            <a:off x="490494" y="1543065"/>
            <a:ext cx="6099878" cy="1431955"/>
          </a:xfrm>
          <a:prstGeom prst="rect">
            <a:avLst/>
          </a:prstGeom>
        </p:spPr>
        <p:txBody>
          <a:bodyPr/>
          <a:lstStyle>
            <a:lvl1pPr marL="0" indent="0">
              <a:lnSpc>
                <a:spcPct val="100000"/>
              </a:lnSpc>
              <a:spcAft>
                <a:spcPts val="0"/>
              </a:spcAft>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a:p>
            <a:pPr lvl="0"/>
            <a:endParaRPr lang="en-US"/>
          </a:p>
        </p:txBody>
      </p:sp>
      <p:sp>
        <p:nvSpPr>
          <p:cNvPr id="3" name="Text Placeholder 3">
            <a:extLst>
              <a:ext uri="{FF2B5EF4-FFF2-40B4-BE49-F238E27FC236}">
                <a16:creationId xmlns:a16="http://schemas.microsoft.com/office/drawing/2014/main" id="{9A893BEF-CC37-AAA0-F321-8194EB8BE03C}"/>
              </a:ext>
            </a:extLst>
          </p:cNvPr>
          <p:cNvSpPr>
            <a:spLocks noGrp="1"/>
          </p:cNvSpPr>
          <p:nvPr>
            <p:ph type="body" sz="quarter" idx="12" hasCustomPrompt="1"/>
          </p:nvPr>
        </p:nvSpPr>
        <p:spPr>
          <a:xfrm>
            <a:off x="490494" y="3165803"/>
            <a:ext cx="6099878"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2949799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733382-76FF-A1AA-7FC0-4FD92CE89084}"/>
              </a:ext>
            </a:extLst>
          </p:cNvPr>
          <p:cNvSpPr/>
          <p:nvPr userDrawn="1"/>
        </p:nvSpPr>
        <p:spPr>
          <a:xfrm>
            <a:off x="8150087" y="0"/>
            <a:ext cx="4041913" cy="6858000"/>
          </a:xfrm>
          <a:prstGeom prst="rect">
            <a:avLst/>
          </a:prstGeom>
          <a:solidFill>
            <a:srgbClr val="636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C3286BD-14BC-BC39-1C76-6483C00D77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1520" y="0"/>
            <a:ext cx="3840480" cy="2153540"/>
          </a:xfrm>
          <a:prstGeom prst="rect">
            <a:avLst/>
          </a:prstGeom>
        </p:spPr>
      </p:pic>
      <p:sp>
        <p:nvSpPr>
          <p:cNvPr id="10" name="Text Placeholder 3">
            <a:extLst>
              <a:ext uri="{FF2B5EF4-FFF2-40B4-BE49-F238E27FC236}">
                <a16:creationId xmlns:a16="http://schemas.microsoft.com/office/drawing/2014/main" id="{80EB080F-1839-AA70-DD65-54ECD2B8A384}"/>
              </a:ext>
            </a:extLst>
          </p:cNvPr>
          <p:cNvSpPr>
            <a:spLocks noGrp="1"/>
          </p:cNvSpPr>
          <p:nvPr>
            <p:ph type="body" sz="quarter" idx="10" hasCustomPrompt="1"/>
          </p:nvPr>
        </p:nvSpPr>
        <p:spPr>
          <a:xfrm>
            <a:off x="490493" y="1543065"/>
            <a:ext cx="7214999" cy="1431955"/>
          </a:xfrm>
          <a:prstGeom prst="rect">
            <a:avLst/>
          </a:prstGeom>
        </p:spPr>
        <p:txBody>
          <a:bodyPr/>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a:p>
            <a:pPr lvl="0"/>
            <a:endParaRPr lang="en-US" b="0" i="0">
              <a:solidFill>
                <a:srgbClr val="000000"/>
              </a:solidFill>
              <a:effectLst/>
              <a:latin typeface="Open Sans" panose="020B0606030504020204" pitchFamily="34" charset="0"/>
            </a:endParaRPr>
          </a:p>
          <a:p>
            <a:pPr lvl="0"/>
            <a:endParaRPr lang="en-US"/>
          </a:p>
        </p:txBody>
      </p:sp>
      <p:sp>
        <p:nvSpPr>
          <p:cNvPr id="11" name="Title 1">
            <a:extLst>
              <a:ext uri="{FF2B5EF4-FFF2-40B4-BE49-F238E27FC236}">
                <a16:creationId xmlns:a16="http://schemas.microsoft.com/office/drawing/2014/main" id="{4633F982-C889-27C0-4C4B-067BDD7D2DD6}"/>
              </a:ext>
            </a:extLst>
          </p:cNvPr>
          <p:cNvSpPr>
            <a:spLocks noGrp="1"/>
          </p:cNvSpPr>
          <p:nvPr>
            <p:ph type="title" hasCustomPrompt="1"/>
          </p:nvPr>
        </p:nvSpPr>
        <p:spPr>
          <a:xfrm>
            <a:off x="490494" y="344244"/>
            <a:ext cx="7214999" cy="1075765"/>
          </a:xfrm>
          <a:prstGeom prst="rect">
            <a:avLst/>
          </a:prstGeom>
        </p:spPr>
        <p:txBody>
          <a:bodyPr anchor="ctr" anchorCtr="0"/>
          <a:lstStyle>
            <a:lvl1pPr>
              <a:defRPr sz="3600" b="1">
                <a:solidFill>
                  <a:schemeClr val="tx1"/>
                </a:solidFill>
                <a:latin typeface="Poppins" pitchFamily="2" charset="77"/>
                <a:cs typeface="Poppins" pitchFamily="2" charset="77"/>
              </a:defRPr>
            </a:lvl1pPr>
          </a:lstStyle>
          <a:p>
            <a:r>
              <a:rPr lang="en-US"/>
              <a:t>ADD TITLE OF SLIDE HERE</a:t>
            </a:r>
          </a:p>
        </p:txBody>
      </p:sp>
      <p:sp>
        <p:nvSpPr>
          <p:cNvPr id="13" name="Text Placeholder 3">
            <a:extLst>
              <a:ext uri="{FF2B5EF4-FFF2-40B4-BE49-F238E27FC236}">
                <a16:creationId xmlns:a16="http://schemas.microsoft.com/office/drawing/2014/main" id="{B72B92A0-ADBA-37B8-E673-6B45C4E2103B}"/>
              </a:ext>
            </a:extLst>
          </p:cNvPr>
          <p:cNvSpPr>
            <a:spLocks noGrp="1"/>
          </p:cNvSpPr>
          <p:nvPr>
            <p:ph type="body" sz="quarter" idx="12" hasCustomPrompt="1"/>
          </p:nvPr>
        </p:nvSpPr>
        <p:spPr>
          <a:xfrm>
            <a:off x="490493" y="3165803"/>
            <a:ext cx="7214999"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pic>
        <p:nvPicPr>
          <p:cNvPr id="15" name="Picture 14" descr="Informa Engage Logo Text&#10;">
            <a:extLst>
              <a:ext uri="{FF2B5EF4-FFF2-40B4-BE49-F238E27FC236}">
                <a16:creationId xmlns:a16="http://schemas.microsoft.com/office/drawing/2014/main" id="{C2DB7CFC-1021-CECA-E6BE-F8151D11A6D2}"/>
              </a:ext>
            </a:extLst>
          </p:cNvPr>
          <p:cNvPicPr>
            <a:picLocks noChangeAspect="1"/>
          </p:cNvPicPr>
          <p:nvPr userDrawn="1"/>
        </p:nvPicPr>
        <p:blipFill>
          <a:blip r:embed="rId4">
            <a:lum bright="100000" contrast="-70000"/>
          </a:blip>
          <a:stretch>
            <a:fillRect/>
          </a:stretch>
        </p:blipFill>
        <p:spPr>
          <a:xfrm>
            <a:off x="10420407" y="6576375"/>
            <a:ext cx="1358900" cy="177800"/>
          </a:xfrm>
          <a:prstGeom prst="rect">
            <a:avLst/>
          </a:prstGeom>
        </p:spPr>
      </p:pic>
    </p:spTree>
    <p:extLst>
      <p:ext uri="{BB962C8B-B14F-4D97-AF65-F5344CB8AC3E}">
        <p14:creationId xmlns:p14="http://schemas.microsoft.com/office/powerpoint/2010/main" val="3781010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83D7326-ABAD-218B-77D4-7D8AC9B386FE}"/>
              </a:ext>
            </a:extLst>
          </p:cNvPr>
          <p:cNvSpPr>
            <a:spLocks noGrp="1"/>
          </p:cNvSpPr>
          <p:nvPr>
            <p:ph type="body" sz="quarter" idx="10" hasCustomPrompt="1"/>
          </p:nvPr>
        </p:nvSpPr>
        <p:spPr>
          <a:xfrm>
            <a:off x="490493" y="1543065"/>
            <a:ext cx="7214999" cy="1431955"/>
          </a:xfrm>
          <a:prstGeom prst="rect">
            <a:avLst/>
          </a:prstGeom>
        </p:spPr>
        <p:txBody>
          <a:bodyPr/>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a:p>
            <a:pPr lvl="0"/>
            <a:endParaRPr lang="en-US" b="0" i="0">
              <a:solidFill>
                <a:srgbClr val="000000"/>
              </a:solidFill>
              <a:effectLst/>
              <a:latin typeface="Open Sans" panose="020B0606030504020204" pitchFamily="34" charset="0"/>
            </a:endParaRPr>
          </a:p>
          <a:p>
            <a:pPr lvl="0"/>
            <a:endParaRPr lang="en-US"/>
          </a:p>
        </p:txBody>
      </p:sp>
      <p:sp>
        <p:nvSpPr>
          <p:cNvPr id="11" name="Title 1">
            <a:extLst>
              <a:ext uri="{FF2B5EF4-FFF2-40B4-BE49-F238E27FC236}">
                <a16:creationId xmlns:a16="http://schemas.microsoft.com/office/drawing/2014/main" id="{4D16E18B-38B5-4A8C-E3A9-4A2F8F0198D3}"/>
              </a:ext>
            </a:extLst>
          </p:cNvPr>
          <p:cNvSpPr>
            <a:spLocks noGrp="1"/>
          </p:cNvSpPr>
          <p:nvPr>
            <p:ph type="title" hasCustomPrompt="1"/>
          </p:nvPr>
        </p:nvSpPr>
        <p:spPr>
          <a:xfrm>
            <a:off x="490494" y="344244"/>
            <a:ext cx="7214999" cy="1075765"/>
          </a:xfrm>
          <a:prstGeom prst="rect">
            <a:avLst/>
          </a:prstGeom>
        </p:spPr>
        <p:txBody>
          <a:bodyPr anchor="ctr" anchorCtr="0"/>
          <a:lstStyle>
            <a:lvl1pPr>
              <a:defRPr sz="3600" b="1">
                <a:solidFill>
                  <a:schemeClr val="tx1"/>
                </a:solidFill>
                <a:latin typeface="Poppins" pitchFamily="2" charset="77"/>
                <a:cs typeface="Poppins" pitchFamily="2" charset="77"/>
              </a:defRPr>
            </a:lvl1pPr>
          </a:lstStyle>
          <a:p>
            <a:r>
              <a:rPr lang="en-US"/>
              <a:t>ADD TITLE OF SLIDE HERE</a:t>
            </a:r>
          </a:p>
        </p:txBody>
      </p:sp>
      <p:sp>
        <p:nvSpPr>
          <p:cNvPr id="12" name="Text Placeholder 3">
            <a:extLst>
              <a:ext uri="{FF2B5EF4-FFF2-40B4-BE49-F238E27FC236}">
                <a16:creationId xmlns:a16="http://schemas.microsoft.com/office/drawing/2014/main" id="{82BE9F8B-00E4-3DB5-294E-04E548B60271}"/>
              </a:ext>
            </a:extLst>
          </p:cNvPr>
          <p:cNvSpPr>
            <a:spLocks noGrp="1"/>
          </p:cNvSpPr>
          <p:nvPr>
            <p:ph type="body" sz="quarter" idx="12" hasCustomPrompt="1"/>
          </p:nvPr>
        </p:nvSpPr>
        <p:spPr>
          <a:xfrm>
            <a:off x="490493" y="3165803"/>
            <a:ext cx="7214999"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
        <p:nvSpPr>
          <p:cNvPr id="13" name="Rectangle 12">
            <a:extLst>
              <a:ext uri="{FF2B5EF4-FFF2-40B4-BE49-F238E27FC236}">
                <a16:creationId xmlns:a16="http://schemas.microsoft.com/office/drawing/2014/main" id="{D3E571B7-FBE9-D986-4BE1-76914A19B33C}"/>
              </a:ext>
            </a:extLst>
          </p:cNvPr>
          <p:cNvSpPr/>
          <p:nvPr userDrawn="1"/>
        </p:nvSpPr>
        <p:spPr>
          <a:xfrm>
            <a:off x="8150087" y="0"/>
            <a:ext cx="4041913" cy="6858000"/>
          </a:xfrm>
          <a:prstGeom prst="rect">
            <a:avLst/>
          </a:prstGeom>
          <a:solidFill>
            <a:srgbClr val="636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nforma Engage Logo Text&#10;">
            <a:extLst>
              <a:ext uri="{FF2B5EF4-FFF2-40B4-BE49-F238E27FC236}">
                <a16:creationId xmlns:a16="http://schemas.microsoft.com/office/drawing/2014/main" id="{E6A6719B-1714-ECA3-1810-D00A02A4F9F7}"/>
              </a:ext>
            </a:extLst>
          </p:cNvPr>
          <p:cNvPicPr>
            <a:picLocks noChangeAspect="1"/>
          </p:cNvPicPr>
          <p:nvPr userDrawn="1"/>
        </p:nvPicPr>
        <p:blipFill>
          <a:blip r:embed="rId2">
            <a:lum bright="100000" contrast="-70000"/>
          </a:blip>
          <a:stretch>
            <a:fillRect/>
          </a:stretch>
        </p:blipFill>
        <p:spPr>
          <a:xfrm>
            <a:off x="10420407" y="6576375"/>
            <a:ext cx="1358900" cy="177800"/>
          </a:xfrm>
          <a:prstGeom prst="rect">
            <a:avLst/>
          </a:prstGeom>
        </p:spPr>
      </p:pic>
    </p:spTree>
    <p:extLst>
      <p:ext uri="{BB962C8B-B14F-4D97-AF65-F5344CB8AC3E}">
        <p14:creationId xmlns:p14="http://schemas.microsoft.com/office/powerpoint/2010/main" val="1459680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C3286BD-14BC-BC39-1C76-6483C00D77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1520" y="0"/>
            <a:ext cx="3840480" cy="2153540"/>
          </a:xfrm>
          <a:prstGeom prst="rect">
            <a:avLst/>
          </a:prstGeom>
        </p:spPr>
      </p:pic>
      <p:sp>
        <p:nvSpPr>
          <p:cNvPr id="11" name="Title 1">
            <a:extLst>
              <a:ext uri="{FF2B5EF4-FFF2-40B4-BE49-F238E27FC236}">
                <a16:creationId xmlns:a16="http://schemas.microsoft.com/office/drawing/2014/main" id="{4633F982-C889-27C0-4C4B-067BDD7D2DD6}"/>
              </a:ext>
            </a:extLst>
          </p:cNvPr>
          <p:cNvSpPr>
            <a:spLocks noGrp="1"/>
          </p:cNvSpPr>
          <p:nvPr>
            <p:ph type="title" hasCustomPrompt="1"/>
          </p:nvPr>
        </p:nvSpPr>
        <p:spPr>
          <a:xfrm>
            <a:off x="490494" y="344244"/>
            <a:ext cx="7214999" cy="1075765"/>
          </a:xfrm>
          <a:prstGeom prst="rect">
            <a:avLst/>
          </a:prstGeom>
        </p:spPr>
        <p:txBody>
          <a:bodyPr anchor="ctr" anchorCtr="0"/>
          <a:lstStyle>
            <a:lvl1pPr>
              <a:defRPr sz="3600" b="1">
                <a:solidFill>
                  <a:schemeClr val="tx1"/>
                </a:solidFill>
                <a:latin typeface="Poppins" pitchFamily="2" charset="77"/>
                <a:cs typeface="Poppins" pitchFamily="2" charset="77"/>
              </a:defRPr>
            </a:lvl1pPr>
          </a:lstStyle>
          <a:p>
            <a:r>
              <a:rPr lang="en-US"/>
              <a:t>ADD TITLE OF SLIDE HERE</a:t>
            </a:r>
          </a:p>
        </p:txBody>
      </p:sp>
      <p:sp>
        <p:nvSpPr>
          <p:cNvPr id="13" name="Text Placeholder 3">
            <a:extLst>
              <a:ext uri="{FF2B5EF4-FFF2-40B4-BE49-F238E27FC236}">
                <a16:creationId xmlns:a16="http://schemas.microsoft.com/office/drawing/2014/main" id="{B72B92A0-ADBA-37B8-E673-6B45C4E2103B}"/>
              </a:ext>
            </a:extLst>
          </p:cNvPr>
          <p:cNvSpPr>
            <a:spLocks noGrp="1"/>
          </p:cNvSpPr>
          <p:nvPr>
            <p:ph type="body" sz="quarter" idx="12" hasCustomPrompt="1"/>
          </p:nvPr>
        </p:nvSpPr>
        <p:spPr>
          <a:xfrm>
            <a:off x="490493" y="3165803"/>
            <a:ext cx="7214999"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
        <p:nvSpPr>
          <p:cNvPr id="2" name="Rectangle 1">
            <a:extLst>
              <a:ext uri="{FF2B5EF4-FFF2-40B4-BE49-F238E27FC236}">
                <a16:creationId xmlns:a16="http://schemas.microsoft.com/office/drawing/2014/main" id="{B935839C-E43A-62D7-AAC8-8B235E8FF7D8}"/>
              </a:ext>
            </a:extLst>
          </p:cNvPr>
          <p:cNvSpPr/>
          <p:nvPr userDrawn="1"/>
        </p:nvSpPr>
        <p:spPr>
          <a:xfrm>
            <a:off x="8150087" y="0"/>
            <a:ext cx="4041913" cy="6858000"/>
          </a:xfrm>
          <a:prstGeom prst="rect">
            <a:avLst/>
          </a:prstGeom>
          <a:solidFill>
            <a:srgbClr val="00A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8A5CE7B-E320-50AD-B361-4C57C1BBEE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1520" y="0"/>
            <a:ext cx="3840480" cy="2153540"/>
          </a:xfrm>
          <a:prstGeom prst="rect">
            <a:avLst/>
          </a:prstGeom>
        </p:spPr>
      </p:pic>
      <p:pic>
        <p:nvPicPr>
          <p:cNvPr id="4" name="Picture 3" descr="Informa Engage Logo Text&#10;">
            <a:extLst>
              <a:ext uri="{FF2B5EF4-FFF2-40B4-BE49-F238E27FC236}">
                <a16:creationId xmlns:a16="http://schemas.microsoft.com/office/drawing/2014/main" id="{CED56262-89C7-3EE7-93F7-59F464F452DD}"/>
              </a:ext>
            </a:extLst>
          </p:cNvPr>
          <p:cNvPicPr>
            <a:picLocks noChangeAspect="1"/>
          </p:cNvPicPr>
          <p:nvPr userDrawn="1"/>
        </p:nvPicPr>
        <p:blipFill>
          <a:blip r:embed="rId4">
            <a:lum bright="100000" contrast="-70000"/>
          </a:blip>
          <a:stretch>
            <a:fillRect/>
          </a:stretch>
        </p:blipFill>
        <p:spPr>
          <a:xfrm>
            <a:off x="10420407" y="6576375"/>
            <a:ext cx="1358900" cy="177800"/>
          </a:xfrm>
          <a:prstGeom prst="rect">
            <a:avLst/>
          </a:prstGeom>
        </p:spPr>
      </p:pic>
      <p:sp>
        <p:nvSpPr>
          <p:cNvPr id="5" name="Text Placeholder 3">
            <a:extLst>
              <a:ext uri="{FF2B5EF4-FFF2-40B4-BE49-F238E27FC236}">
                <a16:creationId xmlns:a16="http://schemas.microsoft.com/office/drawing/2014/main" id="{DEA639B9-DA2E-91A7-751D-49BE453EB6A5}"/>
              </a:ext>
            </a:extLst>
          </p:cNvPr>
          <p:cNvSpPr>
            <a:spLocks noGrp="1"/>
          </p:cNvSpPr>
          <p:nvPr>
            <p:ph type="body" sz="quarter" idx="10" hasCustomPrompt="1"/>
          </p:nvPr>
        </p:nvSpPr>
        <p:spPr>
          <a:xfrm>
            <a:off x="490493" y="1543065"/>
            <a:ext cx="7214999" cy="1431955"/>
          </a:xfrm>
          <a:prstGeom prst="rect">
            <a:avLst/>
          </a:prstGeom>
        </p:spPr>
        <p:txBody>
          <a:bodyPr/>
          <a:lstStyle>
            <a:lvl1pPr marL="0" indent="0">
              <a:lnSpc>
                <a:spcPct val="100000"/>
              </a:lnSpc>
              <a:spcAft>
                <a:spcPts val="0"/>
              </a:spcAft>
              <a:buClr>
                <a:srgbClr val="00AADF"/>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a:buClr>
                <a:srgbClr val="00AADF"/>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00AADF"/>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2101912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83D7326-ABAD-218B-77D4-7D8AC9B386FE}"/>
              </a:ext>
            </a:extLst>
          </p:cNvPr>
          <p:cNvSpPr>
            <a:spLocks noGrp="1"/>
          </p:cNvSpPr>
          <p:nvPr>
            <p:ph type="body" sz="quarter" idx="10" hasCustomPrompt="1"/>
          </p:nvPr>
        </p:nvSpPr>
        <p:spPr>
          <a:xfrm>
            <a:off x="490493" y="1543065"/>
            <a:ext cx="7214999" cy="1431955"/>
          </a:xfrm>
          <a:prstGeom prst="rect">
            <a:avLst/>
          </a:prstGeom>
        </p:spPr>
        <p:txBody>
          <a:bodyPr/>
          <a:lstStyle>
            <a:lvl1pPr marL="0" indent="0">
              <a:lnSpc>
                <a:spcPct val="100000"/>
              </a:lnSpc>
              <a:spcAft>
                <a:spcPts val="0"/>
              </a:spcAft>
              <a:buClr>
                <a:srgbClr val="00AADF"/>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457200" indent="0">
              <a:buClr>
                <a:srgbClr val="00AADF"/>
              </a:buClr>
              <a:buFont typeface="Arial" panose="020B0604020202020204" pitchFamily="34" charset="0"/>
              <a:buNone/>
              <a:defRPr sz="1800">
                <a:latin typeface="Open Sans" panose="020B0606030504020204" pitchFamily="34" charset="0"/>
                <a:ea typeface="Open Sans" panose="020B0606030504020204" pitchFamily="34" charset="0"/>
                <a:cs typeface="Open Sans" panose="020B0606030504020204" pitchFamily="34" charset="0"/>
              </a:defRPr>
            </a:lvl2pPr>
            <a:lvl3pPr>
              <a:buClr>
                <a:srgbClr val="00AADF"/>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00AADF"/>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p:txBody>
      </p:sp>
      <p:sp>
        <p:nvSpPr>
          <p:cNvPr id="11" name="Title 1">
            <a:extLst>
              <a:ext uri="{FF2B5EF4-FFF2-40B4-BE49-F238E27FC236}">
                <a16:creationId xmlns:a16="http://schemas.microsoft.com/office/drawing/2014/main" id="{4D16E18B-38B5-4A8C-E3A9-4A2F8F0198D3}"/>
              </a:ext>
            </a:extLst>
          </p:cNvPr>
          <p:cNvSpPr>
            <a:spLocks noGrp="1"/>
          </p:cNvSpPr>
          <p:nvPr>
            <p:ph type="title" hasCustomPrompt="1"/>
          </p:nvPr>
        </p:nvSpPr>
        <p:spPr>
          <a:xfrm>
            <a:off x="490494" y="344244"/>
            <a:ext cx="7214999" cy="1075765"/>
          </a:xfrm>
          <a:prstGeom prst="rect">
            <a:avLst/>
          </a:prstGeom>
        </p:spPr>
        <p:txBody>
          <a:bodyPr anchor="ctr" anchorCtr="0"/>
          <a:lstStyle>
            <a:lvl1pPr>
              <a:defRPr sz="3600" b="1">
                <a:solidFill>
                  <a:schemeClr val="tx1"/>
                </a:solidFill>
                <a:latin typeface="Poppins" pitchFamily="2" charset="77"/>
                <a:cs typeface="Poppins" pitchFamily="2" charset="77"/>
              </a:defRPr>
            </a:lvl1pPr>
          </a:lstStyle>
          <a:p>
            <a:r>
              <a:rPr lang="en-US"/>
              <a:t>ADD TITLE OF SLIDE HERE</a:t>
            </a:r>
          </a:p>
        </p:txBody>
      </p:sp>
      <p:sp>
        <p:nvSpPr>
          <p:cNvPr id="12" name="Text Placeholder 3">
            <a:extLst>
              <a:ext uri="{FF2B5EF4-FFF2-40B4-BE49-F238E27FC236}">
                <a16:creationId xmlns:a16="http://schemas.microsoft.com/office/drawing/2014/main" id="{82BE9F8B-00E4-3DB5-294E-04E548B60271}"/>
              </a:ext>
            </a:extLst>
          </p:cNvPr>
          <p:cNvSpPr>
            <a:spLocks noGrp="1"/>
          </p:cNvSpPr>
          <p:nvPr>
            <p:ph type="body" sz="quarter" idx="12" hasCustomPrompt="1"/>
          </p:nvPr>
        </p:nvSpPr>
        <p:spPr>
          <a:xfrm>
            <a:off x="490493" y="3165803"/>
            <a:ext cx="7214999"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
        <p:nvSpPr>
          <p:cNvPr id="3" name="Rectangle 2">
            <a:extLst>
              <a:ext uri="{FF2B5EF4-FFF2-40B4-BE49-F238E27FC236}">
                <a16:creationId xmlns:a16="http://schemas.microsoft.com/office/drawing/2014/main" id="{94CB3336-6E17-8A18-717E-FB3A018F51FC}"/>
              </a:ext>
            </a:extLst>
          </p:cNvPr>
          <p:cNvSpPr/>
          <p:nvPr userDrawn="1"/>
        </p:nvSpPr>
        <p:spPr>
          <a:xfrm>
            <a:off x="8150087" y="0"/>
            <a:ext cx="4041913" cy="6858000"/>
          </a:xfrm>
          <a:prstGeom prst="rect">
            <a:avLst/>
          </a:prstGeom>
          <a:solidFill>
            <a:srgbClr val="00A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forma Engage Logo Text&#10;">
            <a:extLst>
              <a:ext uri="{FF2B5EF4-FFF2-40B4-BE49-F238E27FC236}">
                <a16:creationId xmlns:a16="http://schemas.microsoft.com/office/drawing/2014/main" id="{05627849-D5FA-28FB-C036-9BB9D63EBA62}"/>
              </a:ext>
            </a:extLst>
          </p:cNvPr>
          <p:cNvPicPr>
            <a:picLocks noChangeAspect="1"/>
          </p:cNvPicPr>
          <p:nvPr userDrawn="1"/>
        </p:nvPicPr>
        <p:blipFill>
          <a:blip r:embed="rId2">
            <a:lum bright="100000" contrast="-70000"/>
          </a:blip>
          <a:stretch>
            <a:fillRect/>
          </a:stretch>
        </p:blipFill>
        <p:spPr>
          <a:xfrm>
            <a:off x="10420407" y="6576375"/>
            <a:ext cx="1358900" cy="177800"/>
          </a:xfrm>
          <a:prstGeom prst="rect">
            <a:avLst/>
          </a:prstGeom>
        </p:spPr>
      </p:pic>
    </p:spTree>
    <p:extLst>
      <p:ext uri="{BB962C8B-B14F-4D97-AF65-F5344CB8AC3E}">
        <p14:creationId xmlns:p14="http://schemas.microsoft.com/office/powerpoint/2010/main" val="4035109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FFB5BE-C3F0-402E-8F6D-52687BBDECEA}"/>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
        <p:nvSpPr>
          <p:cNvPr id="10" name="Text Placeholder 3">
            <a:extLst>
              <a:ext uri="{FF2B5EF4-FFF2-40B4-BE49-F238E27FC236}">
                <a16:creationId xmlns:a16="http://schemas.microsoft.com/office/drawing/2014/main" id="{E8994423-B6FB-CB6E-15A4-FD1667CF2668}"/>
              </a:ext>
            </a:extLst>
          </p:cNvPr>
          <p:cNvSpPr>
            <a:spLocks noGrp="1"/>
          </p:cNvSpPr>
          <p:nvPr>
            <p:ph type="body" sz="quarter" idx="10"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
        <p:nvSpPr>
          <p:cNvPr id="12" name="Text Placeholder 3">
            <a:extLst>
              <a:ext uri="{FF2B5EF4-FFF2-40B4-BE49-F238E27FC236}">
                <a16:creationId xmlns:a16="http://schemas.microsoft.com/office/drawing/2014/main" id="{E7CC37BA-1C3A-C845-20B5-438BDD4896CE}"/>
              </a:ext>
            </a:extLst>
          </p:cNvPr>
          <p:cNvSpPr>
            <a:spLocks noGrp="1"/>
          </p:cNvSpPr>
          <p:nvPr>
            <p:ph type="body" sz="quarter" idx="11" hasCustomPrompt="1"/>
          </p:nvPr>
        </p:nvSpPr>
        <p:spPr>
          <a:xfrm>
            <a:off x="490492" y="2365934"/>
            <a:ext cx="11210969"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marL="285750" indent="-285750">
              <a:buClr>
                <a:schemeClr val="accent1"/>
              </a:buClr>
              <a:buFont typeface="Arial" panose="020B0604020202020204" pitchFamily="34" charset="0"/>
              <a:buChar char="•"/>
            </a:pPr>
            <a:r>
              <a:rPr lang="en-US"/>
              <a:t>Bullet point 1</a:t>
            </a:r>
          </a:p>
          <a:p>
            <a:pPr marL="285750" indent="-285750">
              <a:buClr>
                <a:schemeClr val="accent1"/>
              </a:buClr>
              <a:buFont typeface="Arial" panose="020B0604020202020204" pitchFamily="34" charset="0"/>
              <a:buChar char="•"/>
            </a:pPr>
            <a:r>
              <a:rPr lang="en-US"/>
              <a:t>Bullet point 2</a:t>
            </a:r>
          </a:p>
          <a:p>
            <a:pPr marL="285750" indent="-285750">
              <a:buClr>
                <a:schemeClr val="accent1"/>
              </a:buClr>
              <a:buFont typeface="Arial" panose="020B0604020202020204" pitchFamily="34" charset="0"/>
              <a:buChar char="•"/>
            </a:pPr>
            <a:r>
              <a:rPr lang="en-US"/>
              <a:t>Bullet point 3</a:t>
            </a:r>
          </a:p>
          <a:p>
            <a:pPr marL="285750" indent="-285750">
              <a:buClr>
                <a:schemeClr val="accent1"/>
              </a:buClr>
              <a:buFont typeface="Arial" panose="020B0604020202020204" pitchFamily="34" charset="0"/>
              <a:buChar char="•"/>
            </a:pPr>
            <a:r>
              <a:rPr lang="en-US"/>
              <a:t>Bullet point 4</a:t>
            </a:r>
          </a:p>
          <a:p>
            <a:pPr marL="285750" indent="-285750">
              <a:buClr>
                <a:schemeClr val="accent1"/>
              </a:buClr>
              <a:buFont typeface="Arial" panose="020B0604020202020204" pitchFamily="34" charset="0"/>
              <a:buChar char="•"/>
            </a:pPr>
            <a:r>
              <a:rPr lang="en-US"/>
              <a:t>Bullet point 5</a:t>
            </a:r>
          </a:p>
          <a:p>
            <a:pPr marL="285750" indent="-285750">
              <a:buClr>
                <a:schemeClr val="accent1"/>
              </a:buClr>
              <a:buFont typeface="Arial" panose="020B0604020202020204" pitchFamily="34" charset="0"/>
              <a:buChar char="•"/>
            </a:pPr>
            <a:endParaRPr lang="en-US"/>
          </a:p>
          <a:p>
            <a:pPr>
              <a:buClr>
                <a:schemeClr val="accent1"/>
              </a:buClr>
            </a:pPr>
            <a:endParaRPr lang="en-US"/>
          </a:p>
        </p:txBody>
      </p:sp>
    </p:spTree>
    <p:extLst>
      <p:ext uri="{BB962C8B-B14F-4D97-AF65-F5344CB8AC3E}">
        <p14:creationId xmlns:p14="http://schemas.microsoft.com/office/powerpoint/2010/main" val="3765352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 Image — Right — Top Tri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99545-B671-8099-3895-29990BD1F52F}"/>
              </a:ext>
            </a:extLst>
          </p:cNvPr>
          <p:cNvSpPr/>
          <p:nvPr userDrawn="1"/>
        </p:nvSpPr>
        <p:spPr>
          <a:xfrm>
            <a:off x="10138229" y="6357257"/>
            <a:ext cx="2053771" cy="50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AA3F3C2-55DF-37D4-31EA-2BA476C1DCF7}"/>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279961 w 4114800"/>
              <a:gd name="connsiteY314" fmla="*/ 0 h 6857117"/>
              <a:gd name="connsiteX315" fmla="*/ 1674455 w 4114800"/>
              <a:gd name="connsiteY315" fmla="*/ 1397573 h 6857117"/>
              <a:gd name="connsiteX316" fmla="*/ 2520972 w 4114800"/>
              <a:gd name="connsiteY316" fmla="*/ 549078 h 6857117"/>
              <a:gd name="connsiteX317" fmla="*/ 4114800 w 4114800"/>
              <a:gd name="connsiteY317" fmla="*/ 2146718 h 6857117"/>
              <a:gd name="connsiteX318" fmla="*/ 4114800 w 4114800"/>
              <a:gd name="connsiteY318" fmla="*/ 6857117 h 6857117"/>
              <a:gd name="connsiteX319" fmla="*/ 0 w 4114800"/>
              <a:gd name="connsiteY319"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279961" y="0"/>
                </a:lnTo>
                <a:lnTo>
                  <a:pt x="1674455" y="1397573"/>
                </a:lnTo>
                <a:lnTo>
                  <a:pt x="2520972" y="549078"/>
                </a:lnTo>
                <a:lnTo>
                  <a:pt x="4114800" y="2146718"/>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tile tx="-749300" ty="0" sx="100000" sy="100000" flip="none" algn="t"/>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40" name="Graphic 39">
            <a:extLst>
              <a:ext uri="{FF2B5EF4-FFF2-40B4-BE49-F238E27FC236}">
                <a16:creationId xmlns:a16="http://schemas.microsoft.com/office/drawing/2014/main" id="{5EEFA185-5D49-5C69-F972-08A0ABEA66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sp>
        <p:nvSpPr>
          <p:cNvPr id="4" name="Title 1">
            <a:extLst>
              <a:ext uri="{FF2B5EF4-FFF2-40B4-BE49-F238E27FC236}">
                <a16:creationId xmlns:a16="http://schemas.microsoft.com/office/drawing/2014/main" id="{21F13716-E34B-D7AE-21F3-E3C754EC386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5" name="Text Placeholder 8">
            <a:extLst>
              <a:ext uri="{FF2B5EF4-FFF2-40B4-BE49-F238E27FC236}">
                <a16:creationId xmlns:a16="http://schemas.microsoft.com/office/drawing/2014/main" id="{7196A776-B504-62B0-8CA2-660F7C04D338}"/>
              </a:ext>
            </a:extLst>
          </p:cNvPr>
          <p:cNvSpPr>
            <a:spLocks noGrp="1"/>
          </p:cNvSpPr>
          <p:nvPr>
            <p:ph type="body" sz="quarter" idx="15"/>
          </p:nvPr>
        </p:nvSpPr>
        <p:spPr>
          <a:xfrm>
            <a:off x="490493" y="1603723"/>
            <a:ext cx="725622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11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Image Bottom Title">
    <p:spTree>
      <p:nvGrpSpPr>
        <p:cNvPr id="1" name=""/>
        <p:cNvGrpSpPr/>
        <p:nvPr/>
      </p:nvGrpSpPr>
      <p:grpSpPr>
        <a:xfrm>
          <a:off x="0" y="0"/>
          <a:ext cx="0" cy="0"/>
          <a:chOff x="0" y="0"/>
          <a:chExt cx="0" cy="0"/>
        </a:xfrm>
      </p:grpSpPr>
      <p:pic>
        <p:nvPicPr>
          <p:cNvPr id="2" name="Picture Placeholder 7" descr="A picture containing text, sky, outdoor, day&#10;&#10;Description automatically generated">
            <a:extLst>
              <a:ext uri="{FF2B5EF4-FFF2-40B4-BE49-F238E27FC236}">
                <a16:creationId xmlns:a16="http://schemas.microsoft.com/office/drawing/2014/main" id="{0F31E834-BD93-2AF2-87BB-A8F3392015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0"/>
            <a:ext cx="12191999" cy="6858000"/>
          </a:xfrm>
          <a:custGeom>
            <a:avLst/>
            <a:gdLst>
              <a:gd name="connsiteX0" fmla="*/ 2095221 w 12191999"/>
              <a:gd name="connsiteY0" fmla="*/ 5105904 h 6858000"/>
              <a:gd name="connsiteX1" fmla="*/ 2095221 w 12191999"/>
              <a:gd name="connsiteY1" fmla="*/ 5128385 h 6858000"/>
              <a:gd name="connsiteX2" fmla="*/ 2064196 w 12191999"/>
              <a:gd name="connsiteY2" fmla="*/ 5159464 h 6858000"/>
              <a:gd name="connsiteX3" fmla="*/ 2041719 w 12191999"/>
              <a:gd name="connsiteY3" fmla="*/ 5135800 h 6858000"/>
              <a:gd name="connsiteX4" fmla="*/ 2092450 w 12191999"/>
              <a:gd name="connsiteY4" fmla="*/ 5106062 h 6858000"/>
              <a:gd name="connsiteX5" fmla="*/ 2719587 w 12191999"/>
              <a:gd name="connsiteY5" fmla="*/ 5078454 h 6858000"/>
              <a:gd name="connsiteX6" fmla="*/ 2738977 w 12191999"/>
              <a:gd name="connsiteY6" fmla="*/ 5086578 h 6858000"/>
              <a:gd name="connsiteX7" fmla="*/ 2746970 w 12191999"/>
              <a:gd name="connsiteY7" fmla="*/ 5106220 h 6858000"/>
              <a:gd name="connsiteX8" fmla="*/ 2738977 w 12191999"/>
              <a:gd name="connsiteY8" fmla="*/ 5125861 h 6858000"/>
              <a:gd name="connsiteX9" fmla="*/ 2719587 w 12191999"/>
              <a:gd name="connsiteY9" fmla="*/ 5133986 h 6858000"/>
              <a:gd name="connsiteX10" fmla="*/ 2700196 w 12191999"/>
              <a:gd name="connsiteY10" fmla="*/ 5125861 h 6858000"/>
              <a:gd name="connsiteX11" fmla="*/ 2692203 w 12191999"/>
              <a:gd name="connsiteY11" fmla="*/ 5106220 h 6858000"/>
              <a:gd name="connsiteX12" fmla="*/ 2700196 w 12191999"/>
              <a:gd name="connsiteY12" fmla="*/ 5086578 h 6858000"/>
              <a:gd name="connsiteX13" fmla="*/ 2719587 w 12191999"/>
              <a:gd name="connsiteY13" fmla="*/ 5078454 h 6858000"/>
              <a:gd name="connsiteX14" fmla="*/ 2881753 w 12191999"/>
              <a:gd name="connsiteY14" fmla="*/ 5078453 h 6858000"/>
              <a:gd name="connsiteX15" fmla="*/ 2901143 w 12191999"/>
              <a:gd name="connsiteY15" fmla="*/ 5086578 h 6858000"/>
              <a:gd name="connsiteX16" fmla="*/ 2909057 w 12191999"/>
              <a:gd name="connsiteY16" fmla="*/ 5106219 h 6858000"/>
              <a:gd name="connsiteX17" fmla="*/ 2901143 w 12191999"/>
              <a:gd name="connsiteY17" fmla="*/ 5125861 h 6858000"/>
              <a:gd name="connsiteX18" fmla="*/ 2881753 w 12191999"/>
              <a:gd name="connsiteY18" fmla="*/ 5133986 h 6858000"/>
              <a:gd name="connsiteX19" fmla="*/ 2862283 w 12191999"/>
              <a:gd name="connsiteY19" fmla="*/ 5125861 h 6858000"/>
              <a:gd name="connsiteX20" fmla="*/ 2854290 w 12191999"/>
              <a:gd name="connsiteY20" fmla="*/ 5106219 h 6858000"/>
              <a:gd name="connsiteX21" fmla="*/ 2862283 w 12191999"/>
              <a:gd name="connsiteY21" fmla="*/ 5086578 h 6858000"/>
              <a:gd name="connsiteX22" fmla="*/ 2881753 w 12191999"/>
              <a:gd name="connsiteY22" fmla="*/ 5078453 h 6858000"/>
              <a:gd name="connsiteX23" fmla="*/ 2557579 w 12191999"/>
              <a:gd name="connsiteY23" fmla="*/ 5078453 h 6858000"/>
              <a:gd name="connsiteX24" fmla="*/ 2576970 w 12191999"/>
              <a:gd name="connsiteY24" fmla="*/ 5086578 h 6858000"/>
              <a:gd name="connsiteX25" fmla="*/ 2584884 w 12191999"/>
              <a:gd name="connsiteY25" fmla="*/ 5106219 h 6858000"/>
              <a:gd name="connsiteX26" fmla="*/ 2576970 w 12191999"/>
              <a:gd name="connsiteY26" fmla="*/ 5125861 h 6858000"/>
              <a:gd name="connsiteX27" fmla="*/ 2557579 w 12191999"/>
              <a:gd name="connsiteY27" fmla="*/ 5133986 h 6858000"/>
              <a:gd name="connsiteX28" fmla="*/ 2538110 w 12191999"/>
              <a:gd name="connsiteY28" fmla="*/ 5125861 h 6858000"/>
              <a:gd name="connsiteX29" fmla="*/ 2530116 w 12191999"/>
              <a:gd name="connsiteY29" fmla="*/ 5106219 h 6858000"/>
              <a:gd name="connsiteX30" fmla="*/ 2538110 w 12191999"/>
              <a:gd name="connsiteY30" fmla="*/ 5086578 h 6858000"/>
              <a:gd name="connsiteX31" fmla="*/ 2557579 w 12191999"/>
              <a:gd name="connsiteY31" fmla="*/ 5078453 h 6858000"/>
              <a:gd name="connsiteX32" fmla="*/ 3040436 w 12191999"/>
              <a:gd name="connsiteY32" fmla="*/ 5070960 h 6858000"/>
              <a:gd name="connsiteX33" fmla="*/ 3054919 w 12191999"/>
              <a:gd name="connsiteY33" fmla="*/ 5075929 h 6858000"/>
              <a:gd name="connsiteX34" fmla="*/ 3062517 w 12191999"/>
              <a:gd name="connsiteY34" fmla="*/ 5088708 h 6858000"/>
              <a:gd name="connsiteX35" fmla="*/ 3017563 w 12191999"/>
              <a:gd name="connsiteY35" fmla="*/ 5088708 h 6858000"/>
              <a:gd name="connsiteX36" fmla="*/ 3025873 w 12191999"/>
              <a:gd name="connsiteY36" fmla="*/ 5075929 h 6858000"/>
              <a:gd name="connsiteX37" fmla="*/ 3040436 w 12191999"/>
              <a:gd name="connsiteY37" fmla="*/ 5070960 h 6858000"/>
              <a:gd name="connsiteX38" fmla="*/ 2250817 w 12191999"/>
              <a:gd name="connsiteY38" fmla="*/ 5070960 h 6858000"/>
              <a:gd name="connsiteX39" fmla="*/ 2265300 w 12191999"/>
              <a:gd name="connsiteY39" fmla="*/ 5075929 h 6858000"/>
              <a:gd name="connsiteX40" fmla="*/ 2272898 w 12191999"/>
              <a:gd name="connsiteY40" fmla="*/ 5088708 h 6858000"/>
              <a:gd name="connsiteX41" fmla="*/ 2227944 w 12191999"/>
              <a:gd name="connsiteY41" fmla="*/ 5088708 h 6858000"/>
              <a:gd name="connsiteX42" fmla="*/ 2236254 w 12191999"/>
              <a:gd name="connsiteY42" fmla="*/ 5075929 h 6858000"/>
              <a:gd name="connsiteX43" fmla="*/ 2250817 w 12191999"/>
              <a:gd name="connsiteY43" fmla="*/ 5070960 h 6858000"/>
              <a:gd name="connsiteX44" fmla="*/ 1600966 w 12191999"/>
              <a:gd name="connsiteY44" fmla="*/ 5056288 h 6858000"/>
              <a:gd name="connsiteX45" fmla="*/ 1638481 w 12191999"/>
              <a:gd name="connsiteY45" fmla="*/ 5106535 h 6858000"/>
              <a:gd name="connsiteX46" fmla="*/ 1600966 w 12191999"/>
              <a:gd name="connsiteY46" fmla="*/ 5159465 h 6858000"/>
              <a:gd name="connsiteX47" fmla="*/ 1563769 w 12191999"/>
              <a:gd name="connsiteY47" fmla="*/ 5106535 h 6858000"/>
              <a:gd name="connsiteX48" fmla="*/ 1600966 w 12191999"/>
              <a:gd name="connsiteY48" fmla="*/ 5056288 h 6858000"/>
              <a:gd name="connsiteX49" fmla="*/ 1691191 w 12191999"/>
              <a:gd name="connsiteY49" fmla="*/ 5041300 h 6858000"/>
              <a:gd name="connsiteX50" fmla="*/ 1691191 w 12191999"/>
              <a:gd name="connsiteY50" fmla="*/ 5173584 h 6858000"/>
              <a:gd name="connsiteX51" fmla="*/ 1691191 w 12191999"/>
              <a:gd name="connsiteY51" fmla="*/ 5173663 h 6858000"/>
              <a:gd name="connsiteX52" fmla="*/ 1721582 w 12191999"/>
              <a:gd name="connsiteY52" fmla="*/ 5173663 h 6858000"/>
              <a:gd name="connsiteX53" fmla="*/ 1721582 w 12191999"/>
              <a:gd name="connsiteY53" fmla="*/ 5074430 h 6858000"/>
              <a:gd name="connsiteX54" fmla="*/ 1722928 w 12191999"/>
              <a:gd name="connsiteY54" fmla="*/ 5073641 h 6858000"/>
              <a:gd name="connsiteX55" fmla="*/ 1754823 w 12191999"/>
              <a:gd name="connsiteY55" fmla="*/ 5061257 h 6858000"/>
              <a:gd name="connsiteX56" fmla="*/ 1759888 w 12191999"/>
              <a:gd name="connsiteY56" fmla="*/ 5061020 h 6858000"/>
              <a:gd name="connsiteX57" fmla="*/ 1768752 w 12191999"/>
              <a:gd name="connsiteY57" fmla="*/ 5061494 h 6858000"/>
              <a:gd name="connsiteX58" fmla="*/ 1768752 w 12191999"/>
              <a:gd name="connsiteY58" fmla="*/ 5041379 h 6858000"/>
              <a:gd name="connsiteX59" fmla="*/ 1725777 w 12191999"/>
              <a:gd name="connsiteY59" fmla="*/ 5057155 h 6858000"/>
              <a:gd name="connsiteX60" fmla="*/ 1721582 w 12191999"/>
              <a:gd name="connsiteY60" fmla="*/ 5060232 h 6858000"/>
              <a:gd name="connsiteX61" fmla="*/ 1721582 w 12191999"/>
              <a:gd name="connsiteY61" fmla="*/ 5041300 h 6858000"/>
              <a:gd name="connsiteX62" fmla="*/ 1238250 w 12191999"/>
              <a:gd name="connsiteY62" fmla="*/ 5041300 h 6858000"/>
              <a:gd name="connsiteX63" fmla="*/ 1238250 w 12191999"/>
              <a:gd name="connsiteY63" fmla="*/ 5173584 h 6858000"/>
              <a:gd name="connsiteX64" fmla="*/ 1268641 w 12191999"/>
              <a:gd name="connsiteY64" fmla="*/ 5173584 h 6858000"/>
              <a:gd name="connsiteX65" fmla="*/ 1268641 w 12191999"/>
              <a:gd name="connsiteY65" fmla="*/ 5041300 h 6858000"/>
              <a:gd name="connsiteX66" fmla="*/ 1378731 w 12191999"/>
              <a:gd name="connsiteY66" fmla="*/ 5036961 h 6858000"/>
              <a:gd name="connsiteX67" fmla="*/ 1333144 w 12191999"/>
              <a:gd name="connsiteY67" fmla="*/ 5054473 h 6858000"/>
              <a:gd name="connsiteX68" fmla="*/ 1328949 w 12191999"/>
              <a:gd name="connsiteY68" fmla="*/ 5057549 h 6858000"/>
              <a:gd name="connsiteX69" fmla="*/ 1328949 w 12191999"/>
              <a:gd name="connsiteY69" fmla="*/ 5041299 h 6858000"/>
              <a:gd name="connsiteX70" fmla="*/ 1298558 w 12191999"/>
              <a:gd name="connsiteY70" fmla="*/ 5041299 h 6858000"/>
              <a:gd name="connsiteX71" fmla="*/ 1298558 w 12191999"/>
              <a:gd name="connsiteY71" fmla="*/ 5173583 h 6858000"/>
              <a:gd name="connsiteX72" fmla="*/ 1328949 w 12191999"/>
              <a:gd name="connsiteY72" fmla="*/ 5173583 h 6858000"/>
              <a:gd name="connsiteX73" fmla="*/ 1328949 w 12191999"/>
              <a:gd name="connsiteY73" fmla="*/ 5069933 h 6858000"/>
              <a:gd name="connsiteX74" fmla="*/ 1330295 w 12191999"/>
              <a:gd name="connsiteY74" fmla="*/ 5069145 h 6858000"/>
              <a:gd name="connsiteX75" fmla="*/ 1364327 w 12191999"/>
              <a:gd name="connsiteY75" fmla="*/ 5059206 h 6858000"/>
              <a:gd name="connsiteX76" fmla="*/ 1387041 w 12191999"/>
              <a:gd name="connsiteY76" fmla="*/ 5093046 h 6858000"/>
              <a:gd name="connsiteX77" fmla="*/ 1387041 w 12191999"/>
              <a:gd name="connsiteY77" fmla="*/ 5173583 h 6858000"/>
              <a:gd name="connsiteX78" fmla="*/ 1417353 w 12191999"/>
              <a:gd name="connsiteY78" fmla="*/ 5173583 h 6858000"/>
              <a:gd name="connsiteX79" fmla="*/ 1417353 w 12191999"/>
              <a:gd name="connsiteY79" fmla="*/ 5082712 h 6858000"/>
              <a:gd name="connsiteX80" fmla="*/ 1378731 w 12191999"/>
              <a:gd name="connsiteY80" fmla="*/ 5036961 h 6858000"/>
              <a:gd name="connsiteX81" fmla="*/ 1868315 w 12191999"/>
              <a:gd name="connsiteY81" fmla="*/ 5036883 h 6858000"/>
              <a:gd name="connsiteX82" fmla="*/ 1825973 w 12191999"/>
              <a:gd name="connsiteY82" fmla="*/ 5054316 h 6858000"/>
              <a:gd name="connsiteX83" fmla="*/ 1821699 w 12191999"/>
              <a:gd name="connsiteY83" fmla="*/ 5057787 h 6858000"/>
              <a:gd name="connsiteX84" fmla="*/ 1821699 w 12191999"/>
              <a:gd name="connsiteY84" fmla="*/ 5041221 h 6858000"/>
              <a:gd name="connsiteX85" fmla="*/ 1791308 w 12191999"/>
              <a:gd name="connsiteY85" fmla="*/ 5041221 h 6858000"/>
              <a:gd name="connsiteX86" fmla="*/ 1791308 w 12191999"/>
              <a:gd name="connsiteY86" fmla="*/ 5173505 h 6858000"/>
              <a:gd name="connsiteX87" fmla="*/ 1821699 w 12191999"/>
              <a:gd name="connsiteY87" fmla="*/ 5173505 h 6858000"/>
              <a:gd name="connsiteX88" fmla="*/ 1821699 w 12191999"/>
              <a:gd name="connsiteY88" fmla="*/ 5070013 h 6858000"/>
              <a:gd name="connsiteX89" fmla="*/ 1822807 w 12191999"/>
              <a:gd name="connsiteY89" fmla="*/ 5069224 h 6858000"/>
              <a:gd name="connsiteX90" fmla="*/ 1852170 w 12191999"/>
              <a:gd name="connsiteY90" fmla="*/ 5059206 h 6858000"/>
              <a:gd name="connsiteX91" fmla="*/ 1875201 w 12191999"/>
              <a:gd name="connsiteY91" fmla="*/ 5093047 h 6858000"/>
              <a:gd name="connsiteX92" fmla="*/ 1875201 w 12191999"/>
              <a:gd name="connsiteY92" fmla="*/ 5173584 h 6858000"/>
              <a:gd name="connsiteX93" fmla="*/ 1905592 w 12191999"/>
              <a:gd name="connsiteY93" fmla="*/ 5173584 h 6858000"/>
              <a:gd name="connsiteX94" fmla="*/ 1905592 w 12191999"/>
              <a:gd name="connsiteY94" fmla="*/ 5082713 h 6858000"/>
              <a:gd name="connsiteX95" fmla="*/ 1904563 w 12191999"/>
              <a:gd name="connsiteY95" fmla="*/ 5072064 h 6858000"/>
              <a:gd name="connsiteX96" fmla="*/ 1904167 w 12191999"/>
              <a:gd name="connsiteY96" fmla="*/ 5070250 h 6858000"/>
              <a:gd name="connsiteX97" fmla="*/ 1905750 w 12191999"/>
              <a:gd name="connsiteY97" fmla="*/ 5069224 h 6858000"/>
              <a:gd name="connsiteX98" fmla="*/ 1935033 w 12191999"/>
              <a:gd name="connsiteY98" fmla="*/ 5059206 h 6858000"/>
              <a:gd name="connsiteX99" fmla="*/ 1959093 w 12191999"/>
              <a:gd name="connsiteY99" fmla="*/ 5093047 h 6858000"/>
              <a:gd name="connsiteX100" fmla="*/ 1959093 w 12191999"/>
              <a:gd name="connsiteY100" fmla="*/ 5173584 h 6858000"/>
              <a:gd name="connsiteX101" fmla="*/ 1959172 w 12191999"/>
              <a:gd name="connsiteY101" fmla="*/ 5173505 h 6858000"/>
              <a:gd name="connsiteX102" fmla="*/ 1989563 w 12191999"/>
              <a:gd name="connsiteY102" fmla="*/ 5173505 h 6858000"/>
              <a:gd name="connsiteX103" fmla="*/ 1989563 w 12191999"/>
              <a:gd name="connsiteY103" fmla="*/ 5082634 h 6858000"/>
              <a:gd name="connsiteX104" fmla="*/ 1950941 w 12191999"/>
              <a:gd name="connsiteY104" fmla="*/ 5036883 h 6858000"/>
              <a:gd name="connsiteX105" fmla="*/ 1904167 w 12191999"/>
              <a:gd name="connsiteY105" fmla="*/ 5056919 h 6858000"/>
              <a:gd name="connsiteX106" fmla="*/ 1901635 w 12191999"/>
              <a:gd name="connsiteY106" fmla="*/ 5058654 h 6858000"/>
              <a:gd name="connsiteX107" fmla="*/ 1900289 w 12191999"/>
              <a:gd name="connsiteY107" fmla="*/ 5055893 h 6858000"/>
              <a:gd name="connsiteX108" fmla="*/ 1868315 w 12191999"/>
              <a:gd name="connsiteY108" fmla="*/ 5036883 h 6858000"/>
              <a:gd name="connsiteX109" fmla="*/ 1600966 w 12191999"/>
              <a:gd name="connsiteY109" fmla="*/ 5036883 h 6858000"/>
              <a:gd name="connsiteX110" fmla="*/ 1533615 w 12191999"/>
              <a:gd name="connsiteY110" fmla="*/ 5105904 h 6858000"/>
              <a:gd name="connsiteX111" fmla="*/ 1600966 w 12191999"/>
              <a:gd name="connsiteY111" fmla="*/ 5177134 h 6858000"/>
              <a:gd name="connsiteX112" fmla="*/ 1668318 w 12191999"/>
              <a:gd name="connsiteY112" fmla="*/ 5105904 h 6858000"/>
              <a:gd name="connsiteX113" fmla="*/ 1600966 w 12191999"/>
              <a:gd name="connsiteY113" fmla="*/ 5036883 h 6858000"/>
              <a:gd name="connsiteX114" fmla="*/ 2072823 w 12191999"/>
              <a:gd name="connsiteY114" fmla="*/ 5036804 h 6858000"/>
              <a:gd name="connsiteX115" fmla="*/ 2027473 w 12191999"/>
              <a:gd name="connsiteY115" fmla="*/ 5050135 h 6858000"/>
              <a:gd name="connsiteX116" fmla="*/ 2027473 w 12191999"/>
              <a:gd name="connsiteY116" fmla="*/ 5060390 h 6858000"/>
              <a:gd name="connsiteX117" fmla="*/ 2065621 w 12191999"/>
              <a:gd name="connsiteY117" fmla="*/ 5055104 h 6858000"/>
              <a:gd name="connsiteX118" fmla="*/ 2095300 w 12191999"/>
              <a:gd name="connsiteY118" fmla="*/ 5081293 h 6858000"/>
              <a:gd name="connsiteX119" fmla="*/ 2095300 w 12191999"/>
              <a:gd name="connsiteY119" fmla="*/ 5092100 h 6858000"/>
              <a:gd name="connsiteX120" fmla="*/ 2092767 w 12191999"/>
              <a:gd name="connsiteY120" fmla="*/ 5092100 h 6858000"/>
              <a:gd name="connsiteX121" fmla="*/ 2012436 w 12191999"/>
              <a:gd name="connsiteY121" fmla="*/ 5140927 h 6858000"/>
              <a:gd name="connsiteX122" fmla="*/ 2051058 w 12191999"/>
              <a:gd name="connsiteY122" fmla="*/ 5177134 h 6858000"/>
              <a:gd name="connsiteX123" fmla="*/ 2051058 w 12191999"/>
              <a:gd name="connsiteY123" fmla="*/ 5176976 h 6858000"/>
              <a:gd name="connsiteX124" fmla="*/ 2092846 w 12191999"/>
              <a:gd name="connsiteY124" fmla="*/ 5154258 h 6858000"/>
              <a:gd name="connsiteX125" fmla="*/ 2097674 w 12191999"/>
              <a:gd name="connsiteY125" fmla="*/ 5147632 h 6858000"/>
              <a:gd name="connsiteX126" fmla="*/ 2097674 w 12191999"/>
              <a:gd name="connsiteY126" fmla="*/ 5173426 h 6858000"/>
              <a:gd name="connsiteX127" fmla="*/ 2124583 w 12191999"/>
              <a:gd name="connsiteY127" fmla="*/ 5173426 h 6858000"/>
              <a:gd name="connsiteX128" fmla="*/ 2124583 w 12191999"/>
              <a:gd name="connsiteY128" fmla="*/ 5077349 h 6858000"/>
              <a:gd name="connsiteX129" fmla="*/ 2072823 w 12191999"/>
              <a:gd name="connsiteY129" fmla="*/ 5036804 h 6858000"/>
              <a:gd name="connsiteX130" fmla="*/ 2713176 w 12191999"/>
              <a:gd name="connsiteY130" fmla="*/ 5034911 h 6858000"/>
              <a:gd name="connsiteX131" fmla="*/ 2664344 w 12191999"/>
              <a:gd name="connsiteY131" fmla="*/ 5055578 h 6858000"/>
              <a:gd name="connsiteX132" fmla="*/ 2644558 w 12191999"/>
              <a:gd name="connsiteY132" fmla="*/ 5106299 h 6858000"/>
              <a:gd name="connsiteX133" fmla="*/ 2664344 w 12191999"/>
              <a:gd name="connsiteY133" fmla="*/ 5157019 h 6858000"/>
              <a:gd name="connsiteX134" fmla="*/ 2713176 w 12191999"/>
              <a:gd name="connsiteY134" fmla="*/ 5177686 h 6858000"/>
              <a:gd name="connsiteX135" fmla="*/ 2731300 w 12191999"/>
              <a:gd name="connsiteY135" fmla="*/ 5174531 h 6858000"/>
              <a:gd name="connsiteX136" fmla="*/ 2746258 w 12191999"/>
              <a:gd name="connsiteY136" fmla="*/ 5164986 h 6858000"/>
              <a:gd name="connsiteX137" fmla="*/ 2746258 w 12191999"/>
              <a:gd name="connsiteY137" fmla="*/ 5167274 h 6858000"/>
              <a:gd name="connsiteX138" fmla="*/ 2748237 w 12191999"/>
              <a:gd name="connsiteY138" fmla="*/ 5171849 h 6858000"/>
              <a:gd name="connsiteX139" fmla="*/ 2752906 w 12191999"/>
              <a:gd name="connsiteY139" fmla="*/ 5173742 h 6858000"/>
              <a:gd name="connsiteX140" fmla="*/ 2787413 w 12191999"/>
              <a:gd name="connsiteY140" fmla="*/ 5173742 h 6858000"/>
              <a:gd name="connsiteX141" fmla="*/ 2791845 w 12191999"/>
              <a:gd name="connsiteY141" fmla="*/ 5171849 h 6858000"/>
              <a:gd name="connsiteX142" fmla="*/ 2793665 w 12191999"/>
              <a:gd name="connsiteY142" fmla="*/ 5167274 h 6858000"/>
              <a:gd name="connsiteX143" fmla="*/ 2793665 w 12191999"/>
              <a:gd name="connsiteY143" fmla="*/ 5045008 h 6858000"/>
              <a:gd name="connsiteX144" fmla="*/ 2791845 w 12191999"/>
              <a:gd name="connsiteY144" fmla="*/ 5040433 h 6858000"/>
              <a:gd name="connsiteX145" fmla="*/ 2787255 w 12191999"/>
              <a:gd name="connsiteY145" fmla="*/ 5038618 h 6858000"/>
              <a:gd name="connsiteX146" fmla="*/ 2752669 w 12191999"/>
              <a:gd name="connsiteY146" fmla="*/ 5038618 h 6858000"/>
              <a:gd name="connsiteX147" fmla="*/ 2748078 w 12191999"/>
              <a:gd name="connsiteY147" fmla="*/ 5040433 h 6858000"/>
              <a:gd name="connsiteX148" fmla="*/ 2746258 w 12191999"/>
              <a:gd name="connsiteY148" fmla="*/ 5045008 h 6858000"/>
              <a:gd name="connsiteX149" fmla="*/ 2746258 w 12191999"/>
              <a:gd name="connsiteY149" fmla="*/ 5047453 h 6858000"/>
              <a:gd name="connsiteX150" fmla="*/ 2731300 w 12191999"/>
              <a:gd name="connsiteY150" fmla="*/ 5038066 h 6858000"/>
              <a:gd name="connsiteX151" fmla="*/ 2713176 w 12191999"/>
              <a:gd name="connsiteY151" fmla="*/ 5034911 h 6858000"/>
              <a:gd name="connsiteX152" fmla="*/ 3039724 w 12191999"/>
              <a:gd name="connsiteY152" fmla="*/ 5034832 h 6858000"/>
              <a:gd name="connsiteX153" fmla="*/ 2988518 w 12191999"/>
              <a:gd name="connsiteY153" fmla="*/ 5055026 h 6858000"/>
              <a:gd name="connsiteX154" fmla="*/ 2968969 w 12191999"/>
              <a:gd name="connsiteY154" fmla="*/ 5106930 h 6858000"/>
              <a:gd name="connsiteX155" fmla="*/ 2989784 w 12191999"/>
              <a:gd name="connsiteY155" fmla="*/ 5157571 h 6858000"/>
              <a:gd name="connsiteX156" fmla="*/ 3043048 w 12191999"/>
              <a:gd name="connsiteY156" fmla="*/ 5177686 h 6858000"/>
              <a:gd name="connsiteX157" fmla="*/ 3078425 w 12191999"/>
              <a:gd name="connsiteY157" fmla="*/ 5170587 h 6858000"/>
              <a:gd name="connsiteX158" fmla="*/ 3102722 w 12191999"/>
              <a:gd name="connsiteY158" fmla="*/ 5151655 h 6858000"/>
              <a:gd name="connsiteX159" fmla="*/ 3102643 w 12191999"/>
              <a:gd name="connsiteY159" fmla="*/ 5151576 h 6858000"/>
              <a:gd name="connsiteX160" fmla="*/ 3103988 w 12191999"/>
              <a:gd name="connsiteY160" fmla="*/ 5146765 h 6858000"/>
              <a:gd name="connsiteX161" fmla="*/ 3101218 w 12191999"/>
              <a:gd name="connsiteY161" fmla="*/ 5142742 h 6858000"/>
              <a:gd name="connsiteX162" fmla="*/ 3078346 w 12191999"/>
              <a:gd name="connsiteY162" fmla="*/ 5127754 h 6858000"/>
              <a:gd name="connsiteX163" fmla="*/ 3072964 w 12191999"/>
              <a:gd name="connsiteY163" fmla="*/ 5126255 h 6858000"/>
              <a:gd name="connsiteX164" fmla="*/ 3067899 w 12191999"/>
              <a:gd name="connsiteY164" fmla="*/ 5128937 h 6858000"/>
              <a:gd name="connsiteX165" fmla="*/ 3056502 w 12191999"/>
              <a:gd name="connsiteY165" fmla="*/ 5136904 h 6858000"/>
              <a:gd name="connsiteX166" fmla="*/ 3043602 w 12191999"/>
              <a:gd name="connsiteY166" fmla="*/ 5139429 h 6858000"/>
              <a:gd name="connsiteX167" fmla="*/ 3025794 w 12191999"/>
              <a:gd name="connsiteY167" fmla="*/ 5133986 h 6858000"/>
              <a:gd name="connsiteX168" fmla="*/ 3016535 w 12191999"/>
              <a:gd name="connsiteY168" fmla="*/ 5119156 h 6858000"/>
              <a:gd name="connsiteX169" fmla="*/ 3101060 w 12191999"/>
              <a:gd name="connsiteY169" fmla="*/ 5119156 h 6858000"/>
              <a:gd name="connsiteX170" fmla="*/ 3106521 w 12191999"/>
              <a:gd name="connsiteY170" fmla="*/ 5116474 h 6858000"/>
              <a:gd name="connsiteX171" fmla="*/ 3108421 w 12191999"/>
              <a:gd name="connsiteY171" fmla="*/ 5109375 h 6858000"/>
              <a:gd name="connsiteX172" fmla="*/ 3108421 w 12191999"/>
              <a:gd name="connsiteY172" fmla="*/ 5101644 h 6858000"/>
              <a:gd name="connsiteX173" fmla="*/ 3089347 w 12191999"/>
              <a:gd name="connsiteY173" fmla="*/ 5054158 h 6858000"/>
              <a:gd name="connsiteX174" fmla="*/ 3039724 w 12191999"/>
              <a:gd name="connsiteY174" fmla="*/ 5034832 h 6858000"/>
              <a:gd name="connsiteX175" fmla="*/ 2418840 w 12191999"/>
              <a:gd name="connsiteY175" fmla="*/ 5034832 h 6858000"/>
              <a:gd name="connsiteX176" fmla="*/ 2395888 w 12191999"/>
              <a:gd name="connsiteY176" fmla="*/ 5039880 h 6858000"/>
              <a:gd name="connsiteX177" fmla="*/ 2379426 w 12191999"/>
              <a:gd name="connsiteY177" fmla="*/ 5054710 h 6858000"/>
              <a:gd name="connsiteX178" fmla="*/ 2379426 w 12191999"/>
              <a:gd name="connsiteY178" fmla="*/ 5044929 h 6858000"/>
              <a:gd name="connsiteX179" fmla="*/ 2377606 w 12191999"/>
              <a:gd name="connsiteY179" fmla="*/ 5040354 h 6858000"/>
              <a:gd name="connsiteX180" fmla="*/ 2373015 w 12191999"/>
              <a:gd name="connsiteY180" fmla="*/ 5038539 h 6858000"/>
              <a:gd name="connsiteX181" fmla="*/ 2338430 w 12191999"/>
              <a:gd name="connsiteY181" fmla="*/ 5038539 h 6858000"/>
              <a:gd name="connsiteX182" fmla="*/ 2333839 w 12191999"/>
              <a:gd name="connsiteY182" fmla="*/ 5040354 h 6858000"/>
              <a:gd name="connsiteX183" fmla="*/ 2332019 w 12191999"/>
              <a:gd name="connsiteY183" fmla="*/ 5044929 h 6858000"/>
              <a:gd name="connsiteX184" fmla="*/ 2332019 w 12191999"/>
              <a:gd name="connsiteY184" fmla="*/ 5167353 h 6858000"/>
              <a:gd name="connsiteX185" fmla="*/ 2333839 w 12191999"/>
              <a:gd name="connsiteY185" fmla="*/ 5171928 h 6858000"/>
              <a:gd name="connsiteX186" fmla="*/ 2338430 w 12191999"/>
              <a:gd name="connsiteY186" fmla="*/ 5173742 h 6858000"/>
              <a:gd name="connsiteX187" fmla="*/ 2373015 w 12191999"/>
              <a:gd name="connsiteY187" fmla="*/ 5173742 h 6858000"/>
              <a:gd name="connsiteX188" fmla="*/ 2377606 w 12191999"/>
              <a:gd name="connsiteY188" fmla="*/ 5171928 h 6858000"/>
              <a:gd name="connsiteX189" fmla="*/ 2379426 w 12191999"/>
              <a:gd name="connsiteY189" fmla="*/ 5167353 h 6858000"/>
              <a:gd name="connsiteX190" fmla="*/ 2379426 w 12191999"/>
              <a:gd name="connsiteY190" fmla="*/ 5097937 h 6858000"/>
              <a:gd name="connsiteX191" fmla="*/ 2385679 w 12191999"/>
              <a:gd name="connsiteY191" fmla="*/ 5081766 h 6858000"/>
              <a:gd name="connsiteX192" fmla="*/ 2401586 w 12191999"/>
              <a:gd name="connsiteY192" fmla="*/ 5075771 h 6858000"/>
              <a:gd name="connsiteX193" fmla="*/ 2401507 w 12191999"/>
              <a:gd name="connsiteY193" fmla="*/ 5075850 h 6858000"/>
              <a:gd name="connsiteX194" fmla="*/ 2417257 w 12191999"/>
              <a:gd name="connsiteY194" fmla="*/ 5081845 h 6858000"/>
              <a:gd name="connsiteX195" fmla="*/ 2423351 w 12191999"/>
              <a:gd name="connsiteY195" fmla="*/ 5098016 h 6858000"/>
              <a:gd name="connsiteX196" fmla="*/ 2423351 w 12191999"/>
              <a:gd name="connsiteY196" fmla="*/ 5167432 h 6858000"/>
              <a:gd name="connsiteX197" fmla="*/ 2425171 w 12191999"/>
              <a:gd name="connsiteY197" fmla="*/ 5172007 h 6858000"/>
              <a:gd name="connsiteX198" fmla="*/ 2429762 w 12191999"/>
              <a:gd name="connsiteY198" fmla="*/ 5173821 h 6858000"/>
              <a:gd name="connsiteX199" fmla="*/ 2464348 w 12191999"/>
              <a:gd name="connsiteY199" fmla="*/ 5173821 h 6858000"/>
              <a:gd name="connsiteX200" fmla="*/ 2468938 w 12191999"/>
              <a:gd name="connsiteY200" fmla="*/ 5172007 h 6858000"/>
              <a:gd name="connsiteX201" fmla="*/ 2470758 w 12191999"/>
              <a:gd name="connsiteY201" fmla="*/ 5167432 h 6858000"/>
              <a:gd name="connsiteX202" fmla="*/ 2470758 w 12191999"/>
              <a:gd name="connsiteY202" fmla="*/ 5094072 h 6858000"/>
              <a:gd name="connsiteX203" fmla="*/ 2457620 w 12191999"/>
              <a:gd name="connsiteY203" fmla="*/ 5049977 h 6858000"/>
              <a:gd name="connsiteX204" fmla="*/ 2418840 w 12191999"/>
              <a:gd name="connsiteY204" fmla="*/ 5034832 h 6858000"/>
              <a:gd name="connsiteX205" fmla="*/ 2250105 w 12191999"/>
              <a:gd name="connsiteY205" fmla="*/ 5034832 h 6858000"/>
              <a:gd name="connsiteX206" fmla="*/ 2198899 w 12191999"/>
              <a:gd name="connsiteY206" fmla="*/ 5055026 h 6858000"/>
              <a:gd name="connsiteX207" fmla="*/ 2179350 w 12191999"/>
              <a:gd name="connsiteY207" fmla="*/ 5106930 h 6858000"/>
              <a:gd name="connsiteX208" fmla="*/ 2200165 w 12191999"/>
              <a:gd name="connsiteY208" fmla="*/ 5157571 h 6858000"/>
              <a:gd name="connsiteX209" fmla="*/ 2253429 w 12191999"/>
              <a:gd name="connsiteY209" fmla="*/ 5177686 h 6858000"/>
              <a:gd name="connsiteX210" fmla="*/ 2288806 w 12191999"/>
              <a:gd name="connsiteY210" fmla="*/ 5170587 h 6858000"/>
              <a:gd name="connsiteX211" fmla="*/ 2313103 w 12191999"/>
              <a:gd name="connsiteY211" fmla="*/ 5151655 h 6858000"/>
              <a:gd name="connsiteX212" fmla="*/ 2313024 w 12191999"/>
              <a:gd name="connsiteY212" fmla="*/ 5151576 h 6858000"/>
              <a:gd name="connsiteX213" fmla="*/ 2314370 w 12191999"/>
              <a:gd name="connsiteY213" fmla="*/ 5146765 h 6858000"/>
              <a:gd name="connsiteX214" fmla="*/ 2311600 w 12191999"/>
              <a:gd name="connsiteY214" fmla="*/ 5142742 h 6858000"/>
              <a:gd name="connsiteX215" fmla="*/ 2288727 w 12191999"/>
              <a:gd name="connsiteY215" fmla="*/ 5127754 h 6858000"/>
              <a:gd name="connsiteX216" fmla="*/ 2283345 w 12191999"/>
              <a:gd name="connsiteY216" fmla="*/ 5126255 h 6858000"/>
              <a:gd name="connsiteX217" fmla="*/ 2278280 w 12191999"/>
              <a:gd name="connsiteY217" fmla="*/ 5128937 h 6858000"/>
              <a:gd name="connsiteX218" fmla="*/ 2266883 w 12191999"/>
              <a:gd name="connsiteY218" fmla="*/ 5136904 h 6858000"/>
              <a:gd name="connsiteX219" fmla="*/ 2253983 w 12191999"/>
              <a:gd name="connsiteY219" fmla="*/ 5139429 h 6858000"/>
              <a:gd name="connsiteX220" fmla="*/ 2236175 w 12191999"/>
              <a:gd name="connsiteY220" fmla="*/ 5133986 h 6858000"/>
              <a:gd name="connsiteX221" fmla="*/ 2226916 w 12191999"/>
              <a:gd name="connsiteY221" fmla="*/ 5119156 h 6858000"/>
              <a:gd name="connsiteX222" fmla="*/ 2311441 w 12191999"/>
              <a:gd name="connsiteY222" fmla="*/ 5119156 h 6858000"/>
              <a:gd name="connsiteX223" fmla="*/ 2316902 w 12191999"/>
              <a:gd name="connsiteY223" fmla="*/ 5116474 h 6858000"/>
              <a:gd name="connsiteX224" fmla="*/ 2318802 w 12191999"/>
              <a:gd name="connsiteY224" fmla="*/ 5109375 h 6858000"/>
              <a:gd name="connsiteX225" fmla="*/ 2318802 w 12191999"/>
              <a:gd name="connsiteY225" fmla="*/ 5101644 h 6858000"/>
              <a:gd name="connsiteX226" fmla="*/ 2299728 w 12191999"/>
              <a:gd name="connsiteY226" fmla="*/ 5054158 h 6858000"/>
              <a:gd name="connsiteX227" fmla="*/ 2250105 w 12191999"/>
              <a:gd name="connsiteY227" fmla="*/ 5034832 h 6858000"/>
              <a:gd name="connsiteX228" fmla="*/ 2873205 w 12191999"/>
              <a:gd name="connsiteY228" fmla="*/ 5034674 h 6858000"/>
              <a:gd name="connsiteX229" fmla="*/ 2825956 w 12191999"/>
              <a:gd name="connsiteY229" fmla="*/ 5054789 h 6858000"/>
              <a:gd name="connsiteX230" fmla="*/ 2806724 w 12191999"/>
              <a:gd name="connsiteY230" fmla="*/ 5106062 h 6858000"/>
              <a:gd name="connsiteX231" fmla="*/ 2825956 w 12191999"/>
              <a:gd name="connsiteY231" fmla="*/ 5157413 h 6858000"/>
              <a:gd name="connsiteX232" fmla="*/ 2873205 w 12191999"/>
              <a:gd name="connsiteY232" fmla="*/ 5177528 h 6858000"/>
              <a:gd name="connsiteX233" fmla="*/ 2893387 w 12191999"/>
              <a:gd name="connsiteY233" fmla="*/ 5173742 h 6858000"/>
              <a:gd name="connsiteX234" fmla="*/ 2908345 w 12191999"/>
              <a:gd name="connsiteY234" fmla="*/ 5163487 h 6858000"/>
              <a:gd name="connsiteX235" fmla="*/ 2908345 w 12191999"/>
              <a:gd name="connsiteY235" fmla="*/ 5169482 h 6858000"/>
              <a:gd name="connsiteX236" fmla="*/ 2900668 w 12191999"/>
              <a:gd name="connsiteY236" fmla="*/ 5190149 h 6858000"/>
              <a:gd name="connsiteX237" fmla="*/ 2878745 w 12191999"/>
              <a:gd name="connsiteY237" fmla="*/ 5197406 h 6858000"/>
              <a:gd name="connsiteX238" fmla="*/ 2863945 w 12191999"/>
              <a:gd name="connsiteY238" fmla="*/ 5194330 h 6858000"/>
              <a:gd name="connsiteX239" fmla="*/ 2850174 w 12191999"/>
              <a:gd name="connsiteY239" fmla="*/ 5184785 h 6858000"/>
              <a:gd name="connsiteX240" fmla="*/ 2845188 w 12191999"/>
              <a:gd name="connsiteY240" fmla="*/ 5182813 h 6858000"/>
              <a:gd name="connsiteX241" fmla="*/ 2839569 w 12191999"/>
              <a:gd name="connsiteY241" fmla="*/ 5184627 h 6858000"/>
              <a:gd name="connsiteX242" fmla="*/ 2815509 w 12191999"/>
              <a:gd name="connsiteY242" fmla="*/ 5200640 h 6858000"/>
              <a:gd name="connsiteX243" fmla="*/ 2810760 w 12191999"/>
              <a:gd name="connsiteY243" fmla="*/ 5206793 h 6858000"/>
              <a:gd name="connsiteX244" fmla="*/ 2812897 w 12191999"/>
              <a:gd name="connsiteY244" fmla="*/ 5213419 h 6858000"/>
              <a:gd name="connsiteX245" fmla="*/ 2840598 w 12191999"/>
              <a:gd name="connsiteY245" fmla="*/ 5232035 h 6858000"/>
              <a:gd name="connsiteX246" fmla="*/ 2878587 w 12191999"/>
              <a:gd name="connsiteY246" fmla="*/ 5238898 h 6858000"/>
              <a:gd name="connsiteX247" fmla="*/ 2934304 w 12191999"/>
              <a:gd name="connsiteY247" fmla="*/ 5220282 h 6858000"/>
              <a:gd name="connsiteX248" fmla="*/ 2955594 w 12191999"/>
              <a:gd name="connsiteY248" fmla="*/ 5169640 h 6858000"/>
              <a:gd name="connsiteX249" fmla="*/ 2955594 w 12191999"/>
              <a:gd name="connsiteY249" fmla="*/ 5044692 h 6858000"/>
              <a:gd name="connsiteX250" fmla="*/ 2953773 w 12191999"/>
              <a:gd name="connsiteY250" fmla="*/ 5040353 h 6858000"/>
              <a:gd name="connsiteX251" fmla="*/ 2949262 w 12191999"/>
              <a:gd name="connsiteY251" fmla="*/ 5038539 h 6858000"/>
              <a:gd name="connsiteX252" fmla="*/ 2915547 w 12191999"/>
              <a:gd name="connsiteY252" fmla="*/ 5038539 h 6858000"/>
              <a:gd name="connsiteX253" fmla="*/ 2911194 w 12191999"/>
              <a:gd name="connsiteY253" fmla="*/ 5040353 h 6858000"/>
              <a:gd name="connsiteX254" fmla="*/ 2909374 w 12191999"/>
              <a:gd name="connsiteY254" fmla="*/ 5044692 h 6858000"/>
              <a:gd name="connsiteX255" fmla="*/ 2909374 w 12191999"/>
              <a:gd name="connsiteY255" fmla="*/ 5048715 h 6858000"/>
              <a:gd name="connsiteX256" fmla="*/ 2894890 w 12191999"/>
              <a:gd name="connsiteY256" fmla="*/ 5038460 h 6858000"/>
              <a:gd name="connsiteX257" fmla="*/ 2873205 w 12191999"/>
              <a:gd name="connsiteY257" fmla="*/ 5034674 h 6858000"/>
              <a:gd name="connsiteX258" fmla="*/ 2549032 w 12191999"/>
              <a:gd name="connsiteY258" fmla="*/ 5034674 h 6858000"/>
              <a:gd name="connsiteX259" fmla="*/ 2501783 w 12191999"/>
              <a:gd name="connsiteY259" fmla="*/ 5054789 h 6858000"/>
              <a:gd name="connsiteX260" fmla="*/ 2482551 w 12191999"/>
              <a:gd name="connsiteY260" fmla="*/ 5106062 h 6858000"/>
              <a:gd name="connsiteX261" fmla="*/ 2501783 w 12191999"/>
              <a:gd name="connsiteY261" fmla="*/ 5157413 h 6858000"/>
              <a:gd name="connsiteX262" fmla="*/ 2549032 w 12191999"/>
              <a:gd name="connsiteY262" fmla="*/ 5177528 h 6858000"/>
              <a:gd name="connsiteX263" fmla="*/ 2569214 w 12191999"/>
              <a:gd name="connsiteY263" fmla="*/ 5173742 h 6858000"/>
              <a:gd name="connsiteX264" fmla="*/ 2584172 w 12191999"/>
              <a:gd name="connsiteY264" fmla="*/ 5163487 h 6858000"/>
              <a:gd name="connsiteX265" fmla="*/ 2584172 w 12191999"/>
              <a:gd name="connsiteY265" fmla="*/ 5169482 h 6858000"/>
              <a:gd name="connsiteX266" fmla="*/ 2576495 w 12191999"/>
              <a:gd name="connsiteY266" fmla="*/ 5190149 h 6858000"/>
              <a:gd name="connsiteX267" fmla="*/ 2554572 w 12191999"/>
              <a:gd name="connsiteY267" fmla="*/ 5197406 h 6858000"/>
              <a:gd name="connsiteX268" fmla="*/ 2539772 w 12191999"/>
              <a:gd name="connsiteY268" fmla="*/ 5194330 h 6858000"/>
              <a:gd name="connsiteX269" fmla="*/ 2526001 w 12191999"/>
              <a:gd name="connsiteY269" fmla="*/ 5184785 h 6858000"/>
              <a:gd name="connsiteX270" fmla="*/ 2521015 w 12191999"/>
              <a:gd name="connsiteY270" fmla="*/ 5182813 h 6858000"/>
              <a:gd name="connsiteX271" fmla="*/ 2515396 w 12191999"/>
              <a:gd name="connsiteY271" fmla="*/ 5184627 h 6858000"/>
              <a:gd name="connsiteX272" fmla="*/ 2491336 w 12191999"/>
              <a:gd name="connsiteY272" fmla="*/ 5200640 h 6858000"/>
              <a:gd name="connsiteX273" fmla="*/ 2486587 w 12191999"/>
              <a:gd name="connsiteY273" fmla="*/ 5206793 h 6858000"/>
              <a:gd name="connsiteX274" fmla="*/ 2488724 w 12191999"/>
              <a:gd name="connsiteY274" fmla="*/ 5213419 h 6858000"/>
              <a:gd name="connsiteX275" fmla="*/ 2516425 w 12191999"/>
              <a:gd name="connsiteY275" fmla="*/ 5232035 h 6858000"/>
              <a:gd name="connsiteX276" fmla="*/ 2554414 w 12191999"/>
              <a:gd name="connsiteY276" fmla="*/ 5238898 h 6858000"/>
              <a:gd name="connsiteX277" fmla="*/ 2610131 w 12191999"/>
              <a:gd name="connsiteY277" fmla="*/ 5220282 h 6858000"/>
              <a:gd name="connsiteX278" fmla="*/ 2631421 w 12191999"/>
              <a:gd name="connsiteY278" fmla="*/ 5169640 h 6858000"/>
              <a:gd name="connsiteX279" fmla="*/ 2631421 w 12191999"/>
              <a:gd name="connsiteY279" fmla="*/ 5044692 h 6858000"/>
              <a:gd name="connsiteX280" fmla="*/ 2629600 w 12191999"/>
              <a:gd name="connsiteY280" fmla="*/ 5040353 h 6858000"/>
              <a:gd name="connsiteX281" fmla="*/ 2625089 w 12191999"/>
              <a:gd name="connsiteY281" fmla="*/ 5038539 h 6858000"/>
              <a:gd name="connsiteX282" fmla="*/ 2591374 w 12191999"/>
              <a:gd name="connsiteY282" fmla="*/ 5038539 h 6858000"/>
              <a:gd name="connsiteX283" fmla="*/ 2587021 w 12191999"/>
              <a:gd name="connsiteY283" fmla="*/ 5040353 h 6858000"/>
              <a:gd name="connsiteX284" fmla="*/ 2585201 w 12191999"/>
              <a:gd name="connsiteY284" fmla="*/ 5044692 h 6858000"/>
              <a:gd name="connsiteX285" fmla="*/ 2585201 w 12191999"/>
              <a:gd name="connsiteY285" fmla="*/ 5048715 h 6858000"/>
              <a:gd name="connsiteX286" fmla="*/ 2570717 w 12191999"/>
              <a:gd name="connsiteY286" fmla="*/ 5038460 h 6858000"/>
              <a:gd name="connsiteX287" fmla="*/ 2549032 w 12191999"/>
              <a:gd name="connsiteY287" fmla="*/ 5034674 h 6858000"/>
              <a:gd name="connsiteX288" fmla="*/ 1253604 w 12191999"/>
              <a:gd name="connsiteY288" fmla="*/ 4990264 h 6858000"/>
              <a:gd name="connsiteX289" fmla="*/ 1237221 w 12191999"/>
              <a:gd name="connsiteY289" fmla="*/ 5006750 h 6858000"/>
              <a:gd name="connsiteX290" fmla="*/ 1253604 w 12191999"/>
              <a:gd name="connsiteY290" fmla="*/ 5023236 h 6858000"/>
              <a:gd name="connsiteX291" fmla="*/ 1269987 w 12191999"/>
              <a:gd name="connsiteY291" fmla="*/ 5006750 h 6858000"/>
              <a:gd name="connsiteX292" fmla="*/ 1253604 w 12191999"/>
              <a:gd name="connsiteY292" fmla="*/ 4990264 h 6858000"/>
              <a:gd name="connsiteX293" fmla="*/ 1497683 w 12191999"/>
              <a:gd name="connsiteY293" fmla="*/ 4989948 h 6858000"/>
              <a:gd name="connsiteX294" fmla="*/ 1455579 w 12191999"/>
              <a:gd name="connsiteY294" fmla="*/ 5038697 h 6858000"/>
              <a:gd name="connsiteX295" fmla="*/ 1455579 w 12191999"/>
              <a:gd name="connsiteY295" fmla="*/ 5041300 h 6858000"/>
              <a:gd name="connsiteX296" fmla="*/ 1439117 w 12191999"/>
              <a:gd name="connsiteY296" fmla="*/ 5041300 h 6858000"/>
              <a:gd name="connsiteX297" fmla="*/ 1439117 w 12191999"/>
              <a:gd name="connsiteY297" fmla="*/ 5059995 h 6858000"/>
              <a:gd name="connsiteX298" fmla="*/ 1455579 w 12191999"/>
              <a:gd name="connsiteY298" fmla="*/ 5059995 h 6858000"/>
              <a:gd name="connsiteX299" fmla="*/ 1455816 w 12191999"/>
              <a:gd name="connsiteY299" fmla="*/ 5173584 h 6858000"/>
              <a:gd name="connsiteX300" fmla="*/ 1486445 w 12191999"/>
              <a:gd name="connsiteY300" fmla="*/ 5173584 h 6858000"/>
              <a:gd name="connsiteX301" fmla="*/ 1486445 w 12191999"/>
              <a:gd name="connsiteY301" fmla="*/ 5059995 h 6858000"/>
              <a:gd name="connsiteX302" fmla="*/ 1523722 w 12191999"/>
              <a:gd name="connsiteY302" fmla="*/ 5059995 h 6858000"/>
              <a:gd name="connsiteX303" fmla="*/ 1523722 w 12191999"/>
              <a:gd name="connsiteY303" fmla="*/ 5041300 h 6858000"/>
              <a:gd name="connsiteX304" fmla="*/ 1486208 w 12191999"/>
              <a:gd name="connsiteY304" fmla="*/ 5041300 h 6858000"/>
              <a:gd name="connsiteX305" fmla="*/ 1486208 w 12191999"/>
              <a:gd name="connsiteY305" fmla="*/ 5038697 h 6858000"/>
              <a:gd name="connsiteX306" fmla="*/ 1512721 w 12191999"/>
              <a:gd name="connsiteY306" fmla="*/ 5006829 h 6858000"/>
              <a:gd name="connsiteX307" fmla="*/ 1523722 w 12191999"/>
              <a:gd name="connsiteY307" fmla="*/ 5007539 h 6858000"/>
              <a:gd name="connsiteX308" fmla="*/ 1523722 w 12191999"/>
              <a:gd name="connsiteY308" fmla="*/ 4996416 h 6858000"/>
              <a:gd name="connsiteX309" fmla="*/ 1497683 w 12191999"/>
              <a:gd name="connsiteY309" fmla="*/ 4989948 h 6858000"/>
              <a:gd name="connsiteX310" fmla="*/ 776446 w 12191999"/>
              <a:gd name="connsiteY310" fmla="*/ 4698561 h 6858000"/>
              <a:gd name="connsiteX311" fmla="*/ 776446 w 12191999"/>
              <a:gd name="connsiteY311" fmla="*/ 5239529 h 6858000"/>
              <a:gd name="connsiteX312" fmla="*/ 776446 w 12191999"/>
              <a:gd name="connsiteY312" fmla="*/ 5293247 h 6858000"/>
              <a:gd name="connsiteX313" fmla="*/ 1135918 w 12191999"/>
              <a:gd name="connsiteY313" fmla="*/ 5293247 h 6858000"/>
              <a:gd name="connsiteX314" fmla="*/ 1135918 w 12191999"/>
              <a:gd name="connsiteY314" fmla="*/ 5239529 h 6858000"/>
              <a:gd name="connsiteX315" fmla="*/ 1135918 w 12191999"/>
              <a:gd name="connsiteY315" fmla="*/ 4698561 h 6858000"/>
              <a:gd name="connsiteX316" fmla="*/ 0 w 12191999"/>
              <a:gd name="connsiteY316" fmla="*/ 0 h 6858000"/>
              <a:gd name="connsiteX317" fmla="*/ 7797801 w 12191999"/>
              <a:gd name="connsiteY317" fmla="*/ 0 h 6858000"/>
              <a:gd name="connsiteX318" fmla="*/ 9394359 w 12191999"/>
              <a:gd name="connsiteY318" fmla="*/ 1600083 h 6858000"/>
              <a:gd name="connsiteX319" fmla="*/ 10362927 w 12191999"/>
              <a:gd name="connsiteY319" fmla="*/ 629252 h 6858000"/>
              <a:gd name="connsiteX320" fmla="*/ 12191999 w 12191999"/>
              <a:gd name="connsiteY320" fmla="*/ 2462701 h 6858000"/>
              <a:gd name="connsiteX321" fmla="*/ 12191999 w 12191999"/>
              <a:gd name="connsiteY321" fmla="*/ 6858000 h 6858000"/>
              <a:gd name="connsiteX322" fmla="*/ 0 w 12191999"/>
              <a:gd name="connsiteY3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2191999" h="6858000">
                <a:moveTo>
                  <a:pt x="2095221" y="5105904"/>
                </a:moveTo>
                <a:lnTo>
                  <a:pt x="2095221" y="5128385"/>
                </a:lnTo>
                <a:cubicBezTo>
                  <a:pt x="2095221" y="5145266"/>
                  <a:pt x="2081054" y="5159464"/>
                  <a:pt x="2064196" y="5159464"/>
                </a:cubicBezTo>
                <a:cubicBezTo>
                  <a:pt x="2050979" y="5159464"/>
                  <a:pt x="2041719" y="5149762"/>
                  <a:pt x="2041719" y="5135800"/>
                </a:cubicBezTo>
                <a:cubicBezTo>
                  <a:pt x="2041719" y="5115843"/>
                  <a:pt x="2069024" y="5107324"/>
                  <a:pt x="2092450" y="5106062"/>
                </a:cubicBezTo>
                <a:close/>
                <a:moveTo>
                  <a:pt x="2719587" y="5078454"/>
                </a:moveTo>
                <a:cubicBezTo>
                  <a:pt x="2727184" y="5078454"/>
                  <a:pt x="2733674" y="5081135"/>
                  <a:pt x="2738977" y="5086578"/>
                </a:cubicBezTo>
                <a:cubicBezTo>
                  <a:pt x="2744279" y="5091942"/>
                  <a:pt x="2746970" y="5098568"/>
                  <a:pt x="2746970" y="5106220"/>
                </a:cubicBezTo>
                <a:cubicBezTo>
                  <a:pt x="2746970" y="5113871"/>
                  <a:pt x="2744279" y="5120418"/>
                  <a:pt x="2738977" y="5125861"/>
                </a:cubicBezTo>
                <a:cubicBezTo>
                  <a:pt x="2733674" y="5131304"/>
                  <a:pt x="2727184" y="5133986"/>
                  <a:pt x="2719587" y="5133986"/>
                </a:cubicBezTo>
                <a:cubicBezTo>
                  <a:pt x="2711989" y="5133986"/>
                  <a:pt x="2705499" y="5131304"/>
                  <a:pt x="2700196" y="5125861"/>
                </a:cubicBezTo>
                <a:cubicBezTo>
                  <a:pt x="2694894" y="5120497"/>
                  <a:pt x="2692203" y="5113950"/>
                  <a:pt x="2692203" y="5106220"/>
                </a:cubicBezTo>
                <a:cubicBezTo>
                  <a:pt x="2692203" y="5098568"/>
                  <a:pt x="2694894" y="5092021"/>
                  <a:pt x="2700196" y="5086578"/>
                </a:cubicBezTo>
                <a:cubicBezTo>
                  <a:pt x="2705499" y="5081135"/>
                  <a:pt x="2711989" y="5078454"/>
                  <a:pt x="2719587" y="5078454"/>
                </a:cubicBezTo>
                <a:close/>
                <a:moveTo>
                  <a:pt x="2881753" y="5078453"/>
                </a:moveTo>
                <a:cubicBezTo>
                  <a:pt x="2889350" y="5078453"/>
                  <a:pt x="2895840" y="5081135"/>
                  <a:pt x="2901143" y="5086578"/>
                </a:cubicBezTo>
                <a:cubicBezTo>
                  <a:pt x="2906366" y="5091942"/>
                  <a:pt x="2909057" y="5098489"/>
                  <a:pt x="2909057" y="5106219"/>
                </a:cubicBezTo>
                <a:cubicBezTo>
                  <a:pt x="2909057" y="5113871"/>
                  <a:pt x="2906445" y="5120418"/>
                  <a:pt x="2901143" y="5125861"/>
                </a:cubicBezTo>
                <a:cubicBezTo>
                  <a:pt x="2895840" y="5131304"/>
                  <a:pt x="2889350" y="5133986"/>
                  <a:pt x="2881753" y="5133986"/>
                </a:cubicBezTo>
                <a:cubicBezTo>
                  <a:pt x="2874155" y="5133986"/>
                  <a:pt x="2867665" y="5131304"/>
                  <a:pt x="2862283" y="5125861"/>
                </a:cubicBezTo>
                <a:cubicBezTo>
                  <a:pt x="2856980" y="5120497"/>
                  <a:pt x="2854290" y="5113871"/>
                  <a:pt x="2854290" y="5106219"/>
                </a:cubicBezTo>
                <a:cubicBezTo>
                  <a:pt x="2854290" y="5098568"/>
                  <a:pt x="2856901" y="5092021"/>
                  <a:pt x="2862283" y="5086578"/>
                </a:cubicBezTo>
                <a:cubicBezTo>
                  <a:pt x="2867586" y="5081135"/>
                  <a:pt x="2874155" y="5078453"/>
                  <a:pt x="2881753" y="5078453"/>
                </a:cubicBezTo>
                <a:close/>
                <a:moveTo>
                  <a:pt x="2557579" y="5078453"/>
                </a:moveTo>
                <a:cubicBezTo>
                  <a:pt x="2565177" y="5078453"/>
                  <a:pt x="2571667" y="5081135"/>
                  <a:pt x="2576970" y="5086578"/>
                </a:cubicBezTo>
                <a:cubicBezTo>
                  <a:pt x="2582193" y="5091942"/>
                  <a:pt x="2584884" y="5098489"/>
                  <a:pt x="2584884" y="5106219"/>
                </a:cubicBezTo>
                <a:cubicBezTo>
                  <a:pt x="2584884" y="5113871"/>
                  <a:pt x="2582272" y="5120418"/>
                  <a:pt x="2576970" y="5125861"/>
                </a:cubicBezTo>
                <a:cubicBezTo>
                  <a:pt x="2571667" y="5131304"/>
                  <a:pt x="2565177" y="5133986"/>
                  <a:pt x="2557579" y="5133986"/>
                </a:cubicBezTo>
                <a:cubicBezTo>
                  <a:pt x="2549982" y="5133986"/>
                  <a:pt x="2543492" y="5131304"/>
                  <a:pt x="2538110" y="5125861"/>
                </a:cubicBezTo>
                <a:cubicBezTo>
                  <a:pt x="2532807" y="5120497"/>
                  <a:pt x="2530116" y="5113871"/>
                  <a:pt x="2530116" y="5106219"/>
                </a:cubicBezTo>
                <a:cubicBezTo>
                  <a:pt x="2530116" y="5098568"/>
                  <a:pt x="2532728" y="5092021"/>
                  <a:pt x="2538110" y="5086578"/>
                </a:cubicBezTo>
                <a:cubicBezTo>
                  <a:pt x="2543413" y="5081135"/>
                  <a:pt x="2549982" y="5078453"/>
                  <a:pt x="2557579" y="5078453"/>
                </a:cubicBezTo>
                <a:close/>
                <a:moveTo>
                  <a:pt x="3040436" y="5070960"/>
                </a:moveTo>
                <a:cubicBezTo>
                  <a:pt x="3045976" y="5070960"/>
                  <a:pt x="3050804" y="5072616"/>
                  <a:pt x="3054919" y="5075929"/>
                </a:cubicBezTo>
                <a:cubicBezTo>
                  <a:pt x="3059035" y="5079163"/>
                  <a:pt x="3061567" y="5083502"/>
                  <a:pt x="3062517" y="5088708"/>
                </a:cubicBezTo>
                <a:lnTo>
                  <a:pt x="3017563" y="5088708"/>
                </a:lnTo>
                <a:cubicBezTo>
                  <a:pt x="3018830" y="5083502"/>
                  <a:pt x="3021600" y="5079242"/>
                  <a:pt x="3025873" y="5075929"/>
                </a:cubicBezTo>
                <a:cubicBezTo>
                  <a:pt x="3030147" y="5072616"/>
                  <a:pt x="3034896" y="5070960"/>
                  <a:pt x="3040436" y="5070960"/>
                </a:cubicBezTo>
                <a:close/>
                <a:moveTo>
                  <a:pt x="2250817" y="5070960"/>
                </a:moveTo>
                <a:cubicBezTo>
                  <a:pt x="2256357" y="5070960"/>
                  <a:pt x="2261185" y="5072695"/>
                  <a:pt x="2265300" y="5075929"/>
                </a:cubicBezTo>
                <a:cubicBezTo>
                  <a:pt x="2269416" y="5079163"/>
                  <a:pt x="2271948" y="5083502"/>
                  <a:pt x="2272898" y="5088708"/>
                </a:cubicBezTo>
                <a:lnTo>
                  <a:pt x="2227944" y="5088708"/>
                </a:lnTo>
                <a:cubicBezTo>
                  <a:pt x="2229211" y="5083502"/>
                  <a:pt x="2231981" y="5079242"/>
                  <a:pt x="2236254" y="5075929"/>
                </a:cubicBezTo>
                <a:cubicBezTo>
                  <a:pt x="2240528" y="5072616"/>
                  <a:pt x="2245277" y="5070960"/>
                  <a:pt x="2250817" y="5070960"/>
                </a:cubicBezTo>
                <a:close/>
                <a:moveTo>
                  <a:pt x="1600966" y="5056288"/>
                </a:moveTo>
                <a:cubicBezTo>
                  <a:pt x="1628667" y="5056288"/>
                  <a:pt x="1638481" y="5082240"/>
                  <a:pt x="1638481" y="5106535"/>
                </a:cubicBezTo>
                <a:cubicBezTo>
                  <a:pt x="1638481" y="5155678"/>
                  <a:pt x="1609751" y="5159465"/>
                  <a:pt x="1600966" y="5159465"/>
                </a:cubicBezTo>
                <a:cubicBezTo>
                  <a:pt x="1573583" y="5159465"/>
                  <a:pt x="1563769" y="5132172"/>
                  <a:pt x="1563769" y="5106535"/>
                </a:cubicBezTo>
                <a:cubicBezTo>
                  <a:pt x="1563769" y="5082240"/>
                  <a:pt x="1573504" y="5056288"/>
                  <a:pt x="1600966" y="5056288"/>
                </a:cubicBezTo>
                <a:close/>
                <a:moveTo>
                  <a:pt x="1691191" y="5041300"/>
                </a:moveTo>
                <a:lnTo>
                  <a:pt x="1691191" y="5173584"/>
                </a:lnTo>
                <a:lnTo>
                  <a:pt x="1691191" y="5173663"/>
                </a:lnTo>
                <a:lnTo>
                  <a:pt x="1721582" y="5173663"/>
                </a:lnTo>
                <a:lnTo>
                  <a:pt x="1721582" y="5074430"/>
                </a:lnTo>
                <a:lnTo>
                  <a:pt x="1722928" y="5073641"/>
                </a:lnTo>
                <a:cubicBezTo>
                  <a:pt x="1732583" y="5068120"/>
                  <a:pt x="1743901" y="5062361"/>
                  <a:pt x="1754823" y="5061257"/>
                </a:cubicBezTo>
                <a:cubicBezTo>
                  <a:pt x="1756326" y="5061020"/>
                  <a:pt x="1758068" y="5061020"/>
                  <a:pt x="1759888" y="5061020"/>
                </a:cubicBezTo>
                <a:cubicBezTo>
                  <a:pt x="1763291" y="5061020"/>
                  <a:pt x="1766536" y="5061257"/>
                  <a:pt x="1768752" y="5061494"/>
                </a:cubicBezTo>
                <a:lnTo>
                  <a:pt x="1768752" y="5041379"/>
                </a:lnTo>
                <a:cubicBezTo>
                  <a:pt x="1755139" y="5042089"/>
                  <a:pt x="1737569" y="5048557"/>
                  <a:pt x="1725777" y="5057155"/>
                </a:cubicBezTo>
                <a:lnTo>
                  <a:pt x="1721582" y="5060232"/>
                </a:lnTo>
                <a:lnTo>
                  <a:pt x="1721582" y="5041300"/>
                </a:lnTo>
                <a:close/>
                <a:moveTo>
                  <a:pt x="1238250" y="5041300"/>
                </a:moveTo>
                <a:lnTo>
                  <a:pt x="1238250" y="5173584"/>
                </a:lnTo>
                <a:lnTo>
                  <a:pt x="1268641" y="5173584"/>
                </a:lnTo>
                <a:lnTo>
                  <a:pt x="1268641" y="5041300"/>
                </a:lnTo>
                <a:close/>
                <a:moveTo>
                  <a:pt x="1378731" y="5036961"/>
                </a:moveTo>
                <a:cubicBezTo>
                  <a:pt x="1363931" y="5036961"/>
                  <a:pt x="1344699" y="5046032"/>
                  <a:pt x="1333144" y="5054473"/>
                </a:cubicBezTo>
                <a:lnTo>
                  <a:pt x="1328949" y="5057549"/>
                </a:lnTo>
                <a:lnTo>
                  <a:pt x="1328949" y="5041299"/>
                </a:lnTo>
                <a:lnTo>
                  <a:pt x="1298558" y="5041299"/>
                </a:lnTo>
                <a:lnTo>
                  <a:pt x="1298558" y="5173583"/>
                </a:lnTo>
                <a:lnTo>
                  <a:pt x="1328949" y="5173583"/>
                </a:lnTo>
                <a:lnTo>
                  <a:pt x="1328949" y="5069933"/>
                </a:lnTo>
                <a:lnTo>
                  <a:pt x="1330295" y="5069145"/>
                </a:lnTo>
                <a:cubicBezTo>
                  <a:pt x="1338921" y="5064175"/>
                  <a:pt x="1352851" y="5059206"/>
                  <a:pt x="1364327" y="5059206"/>
                </a:cubicBezTo>
                <a:cubicBezTo>
                  <a:pt x="1387041" y="5059206"/>
                  <a:pt x="1387041" y="5082081"/>
                  <a:pt x="1387041" y="5093046"/>
                </a:cubicBezTo>
                <a:lnTo>
                  <a:pt x="1387041" y="5173583"/>
                </a:lnTo>
                <a:lnTo>
                  <a:pt x="1417353" y="5173583"/>
                </a:lnTo>
                <a:lnTo>
                  <a:pt x="1417353" y="5082712"/>
                </a:lnTo>
                <a:cubicBezTo>
                  <a:pt x="1417353" y="5068987"/>
                  <a:pt x="1413633" y="5036961"/>
                  <a:pt x="1378731" y="5036961"/>
                </a:cubicBezTo>
                <a:close/>
                <a:moveTo>
                  <a:pt x="1868315" y="5036883"/>
                </a:moveTo>
                <a:cubicBezTo>
                  <a:pt x="1854781" y="5036883"/>
                  <a:pt x="1836816" y="5045639"/>
                  <a:pt x="1825973" y="5054316"/>
                </a:cubicBezTo>
                <a:lnTo>
                  <a:pt x="1821699" y="5057787"/>
                </a:lnTo>
                <a:lnTo>
                  <a:pt x="1821699" y="5041221"/>
                </a:lnTo>
                <a:lnTo>
                  <a:pt x="1791308" y="5041221"/>
                </a:lnTo>
                <a:lnTo>
                  <a:pt x="1791308" y="5173505"/>
                </a:lnTo>
                <a:lnTo>
                  <a:pt x="1821699" y="5173505"/>
                </a:lnTo>
                <a:lnTo>
                  <a:pt x="1821699" y="5070013"/>
                </a:lnTo>
                <a:lnTo>
                  <a:pt x="1822807" y="5069224"/>
                </a:lnTo>
                <a:cubicBezTo>
                  <a:pt x="1830009" y="5064255"/>
                  <a:pt x="1841881" y="5059206"/>
                  <a:pt x="1852170" y="5059206"/>
                </a:cubicBezTo>
                <a:cubicBezTo>
                  <a:pt x="1875201" y="5059206"/>
                  <a:pt x="1875201" y="5082082"/>
                  <a:pt x="1875201" y="5093047"/>
                </a:cubicBezTo>
                <a:lnTo>
                  <a:pt x="1875201" y="5173584"/>
                </a:lnTo>
                <a:lnTo>
                  <a:pt x="1905592" y="5173584"/>
                </a:lnTo>
                <a:lnTo>
                  <a:pt x="1905592" y="5082713"/>
                </a:lnTo>
                <a:cubicBezTo>
                  <a:pt x="1905592" y="5078532"/>
                  <a:pt x="1905275" y="5075062"/>
                  <a:pt x="1904563" y="5072064"/>
                </a:cubicBezTo>
                <a:lnTo>
                  <a:pt x="1904167" y="5070250"/>
                </a:lnTo>
                <a:lnTo>
                  <a:pt x="1905750" y="5069224"/>
                </a:lnTo>
                <a:cubicBezTo>
                  <a:pt x="1915564" y="5062835"/>
                  <a:pt x="1926248" y="5059206"/>
                  <a:pt x="1935033" y="5059206"/>
                </a:cubicBezTo>
                <a:cubicBezTo>
                  <a:pt x="1959093" y="5059206"/>
                  <a:pt x="1959093" y="5084685"/>
                  <a:pt x="1959093" y="5093047"/>
                </a:cubicBezTo>
                <a:lnTo>
                  <a:pt x="1959093" y="5173584"/>
                </a:lnTo>
                <a:lnTo>
                  <a:pt x="1959172" y="5173505"/>
                </a:lnTo>
                <a:lnTo>
                  <a:pt x="1989563" y="5173505"/>
                </a:lnTo>
                <a:lnTo>
                  <a:pt x="1989563" y="5082634"/>
                </a:lnTo>
                <a:cubicBezTo>
                  <a:pt x="1989563" y="5068909"/>
                  <a:pt x="1985844" y="5036883"/>
                  <a:pt x="1950941" y="5036883"/>
                </a:cubicBezTo>
                <a:cubicBezTo>
                  <a:pt x="1939624" y="5036883"/>
                  <a:pt x="1923478" y="5043825"/>
                  <a:pt x="1904167" y="5056919"/>
                </a:cubicBezTo>
                <a:lnTo>
                  <a:pt x="1901635" y="5058654"/>
                </a:lnTo>
                <a:lnTo>
                  <a:pt x="1900289" y="5055893"/>
                </a:lnTo>
                <a:cubicBezTo>
                  <a:pt x="1894037" y="5043272"/>
                  <a:pt x="1883352" y="5036883"/>
                  <a:pt x="1868315" y="5036883"/>
                </a:cubicBezTo>
                <a:close/>
                <a:moveTo>
                  <a:pt x="1600966" y="5036883"/>
                </a:moveTo>
                <a:cubicBezTo>
                  <a:pt x="1556883" y="5036883"/>
                  <a:pt x="1533615" y="5060626"/>
                  <a:pt x="1533615" y="5105904"/>
                </a:cubicBezTo>
                <a:cubicBezTo>
                  <a:pt x="1533615" y="5151182"/>
                  <a:pt x="1558150" y="5177134"/>
                  <a:pt x="1600966" y="5177134"/>
                </a:cubicBezTo>
                <a:cubicBezTo>
                  <a:pt x="1644416" y="5177134"/>
                  <a:pt x="1668318" y="5149762"/>
                  <a:pt x="1668318" y="5105904"/>
                </a:cubicBezTo>
                <a:cubicBezTo>
                  <a:pt x="1668318" y="5062046"/>
                  <a:pt x="1645050" y="5036883"/>
                  <a:pt x="1600966" y="5036883"/>
                </a:cubicBezTo>
                <a:close/>
                <a:moveTo>
                  <a:pt x="2072823" y="5036804"/>
                </a:moveTo>
                <a:cubicBezTo>
                  <a:pt x="2057548" y="5036804"/>
                  <a:pt x="2041878" y="5041379"/>
                  <a:pt x="2027473" y="5050135"/>
                </a:cubicBezTo>
                <a:lnTo>
                  <a:pt x="2027473" y="5060390"/>
                </a:lnTo>
                <a:cubicBezTo>
                  <a:pt x="2041957" y="5056051"/>
                  <a:pt x="2056044" y="5055104"/>
                  <a:pt x="2065621" y="5055104"/>
                </a:cubicBezTo>
                <a:cubicBezTo>
                  <a:pt x="2080341" y="5055104"/>
                  <a:pt x="2095300" y="5063229"/>
                  <a:pt x="2095300" y="5081293"/>
                </a:cubicBezTo>
                <a:lnTo>
                  <a:pt x="2095300" y="5092100"/>
                </a:lnTo>
                <a:lnTo>
                  <a:pt x="2092767" y="5092100"/>
                </a:lnTo>
                <a:cubicBezTo>
                  <a:pt x="2053037" y="5093756"/>
                  <a:pt x="2012436" y="5100777"/>
                  <a:pt x="2012436" y="5140927"/>
                </a:cubicBezTo>
                <a:cubicBezTo>
                  <a:pt x="2012436" y="5164671"/>
                  <a:pt x="2031826" y="5177134"/>
                  <a:pt x="2051058" y="5177134"/>
                </a:cubicBezTo>
                <a:lnTo>
                  <a:pt x="2051058" y="5176976"/>
                </a:lnTo>
                <a:cubicBezTo>
                  <a:pt x="2066016" y="5176976"/>
                  <a:pt x="2083191" y="5167589"/>
                  <a:pt x="2092846" y="5154258"/>
                </a:cubicBezTo>
                <a:lnTo>
                  <a:pt x="2097674" y="5147632"/>
                </a:lnTo>
                <a:lnTo>
                  <a:pt x="2097674" y="5173426"/>
                </a:lnTo>
                <a:lnTo>
                  <a:pt x="2124583" y="5173426"/>
                </a:lnTo>
                <a:lnTo>
                  <a:pt x="2124583" y="5077349"/>
                </a:lnTo>
                <a:cubicBezTo>
                  <a:pt x="2124583" y="5047453"/>
                  <a:pt x="2097832" y="5036804"/>
                  <a:pt x="2072823" y="5036804"/>
                </a:cubicBezTo>
                <a:close/>
                <a:moveTo>
                  <a:pt x="2713176" y="5034911"/>
                </a:moveTo>
                <a:cubicBezTo>
                  <a:pt x="2693786" y="5034911"/>
                  <a:pt x="2677561" y="5041774"/>
                  <a:pt x="2664344" y="5055578"/>
                </a:cubicBezTo>
                <a:cubicBezTo>
                  <a:pt x="2651127" y="5069303"/>
                  <a:pt x="2644558" y="5086263"/>
                  <a:pt x="2644558" y="5106299"/>
                </a:cubicBezTo>
                <a:cubicBezTo>
                  <a:pt x="2644558" y="5126334"/>
                  <a:pt x="2651127" y="5143215"/>
                  <a:pt x="2664344" y="5157019"/>
                </a:cubicBezTo>
                <a:cubicBezTo>
                  <a:pt x="2677561" y="5170824"/>
                  <a:pt x="2693865" y="5177686"/>
                  <a:pt x="2713176" y="5177686"/>
                </a:cubicBezTo>
                <a:cubicBezTo>
                  <a:pt x="2719666" y="5177686"/>
                  <a:pt x="2725760" y="5176661"/>
                  <a:pt x="2731300" y="5174531"/>
                </a:cubicBezTo>
                <a:cubicBezTo>
                  <a:pt x="2736840" y="5172401"/>
                  <a:pt x="2741826" y="5169246"/>
                  <a:pt x="2746258" y="5164986"/>
                </a:cubicBezTo>
                <a:lnTo>
                  <a:pt x="2746258" y="5167274"/>
                </a:lnTo>
                <a:cubicBezTo>
                  <a:pt x="2746258" y="5169088"/>
                  <a:pt x="2746891" y="5170587"/>
                  <a:pt x="2748237" y="5171849"/>
                </a:cubicBezTo>
                <a:cubicBezTo>
                  <a:pt x="2749582" y="5173111"/>
                  <a:pt x="2751086" y="5173742"/>
                  <a:pt x="2752906" y="5173742"/>
                </a:cubicBezTo>
                <a:lnTo>
                  <a:pt x="2787413" y="5173742"/>
                </a:lnTo>
                <a:cubicBezTo>
                  <a:pt x="2789154" y="5173742"/>
                  <a:pt x="2790579" y="5173111"/>
                  <a:pt x="2791845" y="5171849"/>
                </a:cubicBezTo>
                <a:cubicBezTo>
                  <a:pt x="2793032" y="5170587"/>
                  <a:pt x="2793665" y="5169088"/>
                  <a:pt x="2793665" y="5167274"/>
                </a:cubicBezTo>
                <a:lnTo>
                  <a:pt x="2793665" y="5045008"/>
                </a:lnTo>
                <a:cubicBezTo>
                  <a:pt x="2793665" y="5043115"/>
                  <a:pt x="2793032" y="5041616"/>
                  <a:pt x="2791845" y="5040433"/>
                </a:cubicBezTo>
                <a:cubicBezTo>
                  <a:pt x="2790658" y="5039249"/>
                  <a:pt x="2789154" y="5038618"/>
                  <a:pt x="2787255" y="5038618"/>
                </a:cubicBezTo>
                <a:lnTo>
                  <a:pt x="2752669" y="5038618"/>
                </a:lnTo>
                <a:cubicBezTo>
                  <a:pt x="2750769" y="5038618"/>
                  <a:pt x="2749345" y="5039249"/>
                  <a:pt x="2748078" y="5040433"/>
                </a:cubicBezTo>
                <a:cubicBezTo>
                  <a:pt x="2746812" y="5041616"/>
                  <a:pt x="2746258" y="5043115"/>
                  <a:pt x="2746258" y="5045008"/>
                </a:cubicBezTo>
                <a:lnTo>
                  <a:pt x="2746258" y="5047453"/>
                </a:lnTo>
                <a:cubicBezTo>
                  <a:pt x="2741826" y="5043351"/>
                  <a:pt x="2736840" y="5040196"/>
                  <a:pt x="2731300" y="5038066"/>
                </a:cubicBezTo>
                <a:cubicBezTo>
                  <a:pt x="2725760" y="5035936"/>
                  <a:pt x="2719745" y="5034911"/>
                  <a:pt x="2713176" y="5034911"/>
                </a:cubicBezTo>
                <a:close/>
                <a:moveTo>
                  <a:pt x="3039724" y="5034832"/>
                </a:moveTo>
                <a:cubicBezTo>
                  <a:pt x="3018592" y="5034832"/>
                  <a:pt x="3001576" y="5041616"/>
                  <a:pt x="2988518" y="5055026"/>
                </a:cubicBezTo>
                <a:cubicBezTo>
                  <a:pt x="2975459" y="5068514"/>
                  <a:pt x="2968969" y="5086578"/>
                  <a:pt x="2968969" y="5106930"/>
                </a:cubicBezTo>
                <a:cubicBezTo>
                  <a:pt x="2968969" y="5127281"/>
                  <a:pt x="2975934" y="5144162"/>
                  <a:pt x="2989784" y="5157571"/>
                </a:cubicBezTo>
                <a:cubicBezTo>
                  <a:pt x="3003634" y="5170981"/>
                  <a:pt x="3021441" y="5177686"/>
                  <a:pt x="3043048" y="5177686"/>
                </a:cubicBezTo>
                <a:cubicBezTo>
                  <a:pt x="3055869" y="5177686"/>
                  <a:pt x="3067661" y="5175320"/>
                  <a:pt x="3078425" y="5170587"/>
                </a:cubicBezTo>
                <a:cubicBezTo>
                  <a:pt x="3089189" y="5165854"/>
                  <a:pt x="3097261" y="5159543"/>
                  <a:pt x="3102722" y="5151655"/>
                </a:cubicBezTo>
                <a:lnTo>
                  <a:pt x="3102643" y="5151576"/>
                </a:lnTo>
                <a:cubicBezTo>
                  <a:pt x="3103751" y="5150078"/>
                  <a:pt x="3104226" y="5148421"/>
                  <a:pt x="3103988" y="5146765"/>
                </a:cubicBezTo>
                <a:cubicBezTo>
                  <a:pt x="3103751" y="5145108"/>
                  <a:pt x="3102801" y="5143767"/>
                  <a:pt x="3101218" y="5142742"/>
                </a:cubicBezTo>
                <a:lnTo>
                  <a:pt x="3078346" y="5127754"/>
                </a:lnTo>
                <a:cubicBezTo>
                  <a:pt x="3076526" y="5126571"/>
                  <a:pt x="3074705" y="5126098"/>
                  <a:pt x="3072964" y="5126255"/>
                </a:cubicBezTo>
                <a:cubicBezTo>
                  <a:pt x="3071223" y="5126413"/>
                  <a:pt x="3069482" y="5127360"/>
                  <a:pt x="3067899" y="5128937"/>
                </a:cubicBezTo>
                <a:cubicBezTo>
                  <a:pt x="3064258" y="5132566"/>
                  <a:pt x="3060459" y="5135248"/>
                  <a:pt x="3056502" y="5136904"/>
                </a:cubicBezTo>
                <a:cubicBezTo>
                  <a:pt x="3052545" y="5138561"/>
                  <a:pt x="3048271" y="5139429"/>
                  <a:pt x="3043602" y="5139429"/>
                </a:cubicBezTo>
                <a:cubicBezTo>
                  <a:pt x="3036637" y="5139429"/>
                  <a:pt x="3030701" y="5137614"/>
                  <a:pt x="3025794" y="5133986"/>
                </a:cubicBezTo>
                <a:cubicBezTo>
                  <a:pt x="3020887" y="5130357"/>
                  <a:pt x="3017801" y="5125388"/>
                  <a:pt x="3016535" y="5119156"/>
                </a:cubicBezTo>
                <a:lnTo>
                  <a:pt x="3101060" y="5119156"/>
                </a:lnTo>
                <a:cubicBezTo>
                  <a:pt x="3103434" y="5119156"/>
                  <a:pt x="3105255" y="5118210"/>
                  <a:pt x="3106521" y="5116474"/>
                </a:cubicBezTo>
                <a:cubicBezTo>
                  <a:pt x="3107787" y="5114739"/>
                  <a:pt x="3108421" y="5112372"/>
                  <a:pt x="3108421" y="5109375"/>
                </a:cubicBezTo>
                <a:lnTo>
                  <a:pt x="3108421" y="5101644"/>
                </a:lnTo>
                <a:cubicBezTo>
                  <a:pt x="3108421" y="5082871"/>
                  <a:pt x="3102089" y="5067016"/>
                  <a:pt x="3089347" y="5054158"/>
                </a:cubicBezTo>
                <a:cubicBezTo>
                  <a:pt x="3076605" y="5041300"/>
                  <a:pt x="3060855" y="5034832"/>
                  <a:pt x="3039724" y="5034832"/>
                </a:cubicBezTo>
                <a:close/>
                <a:moveTo>
                  <a:pt x="2418840" y="5034832"/>
                </a:moveTo>
                <a:cubicBezTo>
                  <a:pt x="2410213" y="5034832"/>
                  <a:pt x="2402536" y="5036489"/>
                  <a:pt x="2395888" y="5039880"/>
                </a:cubicBezTo>
                <a:cubicBezTo>
                  <a:pt x="2389240" y="5043272"/>
                  <a:pt x="2383779" y="5048163"/>
                  <a:pt x="2379426" y="5054710"/>
                </a:cubicBezTo>
                <a:lnTo>
                  <a:pt x="2379426" y="5044929"/>
                </a:lnTo>
                <a:cubicBezTo>
                  <a:pt x="2379426" y="5043036"/>
                  <a:pt x="2378793" y="5041537"/>
                  <a:pt x="2377606" y="5040354"/>
                </a:cubicBezTo>
                <a:cubicBezTo>
                  <a:pt x="2376419" y="5039170"/>
                  <a:pt x="2374915" y="5038539"/>
                  <a:pt x="2373015" y="5038539"/>
                </a:cubicBezTo>
                <a:lnTo>
                  <a:pt x="2338430" y="5038539"/>
                </a:lnTo>
                <a:cubicBezTo>
                  <a:pt x="2336530" y="5038539"/>
                  <a:pt x="2335026" y="5039170"/>
                  <a:pt x="2333839" y="5040354"/>
                </a:cubicBezTo>
                <a:cubicBezTo>
                  <a:pt x="2332652" y="5041537"/>
                  <a:pt x="2332019" y="5043036"/>
                  <a:pt x="2332019" y="5044929"/>
                </a:cubicBezTo>
                <a:lnTo>
                  <a:pt x="2332019" y="5167353"/>
                </a:lnTo>
                <a:cubicBezTo>
                  <a:pt x="2332019" y="5169246"/>
                  <a:pt x="2332652" y="5170745"/>
                  <a:pt x="2333839" y="5171928"/>
                </a:cubicBezTo>
                <a:cubicBezTo>
                  <a:pt x="2335026" y="5173190"/>
                  <a:pt x="2336530" y="5173742"/>
                  <a:pt x="2338430" y="5173742"/>
                </a:cubicBezTo>
                <a:lnTo>
                  <a:pt x="2373015" y="5173742"/>
                </a:lnTo>
                <a:cubicBezTo>
                  <a:pt x="2374915" y="5173742"/>
                  <a:pt x="2376419" y="5173111"/>
                  <a:pt x="2377606" y="5171928"/>
                </a:cubicBezTo>
                <a:cubicBezTo>
                  <a:pt x="2378793" y="5170745"/>
                  <a:pt x="2379426" y="5169246"/>
                  <a:pt x="2379426" y="5167353"/>
                </a:cubicBezTo>
                <a:lnTo>
                  <a:pt x="2379426" y="5097937"/>
                </a:lnTo>
                <a:cubicBezTo>
                  <a:pt x="2379426" y="5091153"/>
                  <a:pt x="2381484" y="5085789"/>
                  <a:pt x="2385679" y="5081766"/>
                </a:cubicBezTo>
                <a:cubicBezTo>
                  <a:pt x="2389794" y="5077743"/>
                  <a:pt x="2395176" y="5075771"/>
                  <a:pt x="2401586" y="5075771"/>
                </a:cubicBezTo>
                <a:lnTo>
                  <a:pt x="2401507" y="5075850"/>
                </a:lnTo>
                <a:cubicBezTo>
                  <a:pt x="2407918" y="5075850"/>
                  <a:pt x="2413221" y="5077822"/>
                  <a:pt x="2417257" y="5081845"/>
                </a:cubicBezTo>
                <a:cubicBezTo>
                  <a:pt x="2421293" y="5085868"/>
                  <a:pt x="2423351" y="5091232"/>
                  <a:pt x="2423351" y="5098016"/>
                </a:cubicBezTo>
                <a:lnTo>
                  <a:pt x="2423351" y="5167432"/>
                </a:lnTo>
                <a:cubicBezTo>
                  <a:pt x="2423351" y="5169325"/>
                  <a:pt x="2423984" y="5170823"/>
                  <a:pt x="2425171" y="5172007"/>
                </a:cubicBezTo>
                <a:cubicBezTo>
                  <a:pt x="2426359" y="5173269"/>
                  <a:pt x="2427862" y="5173821"/>
                  <a:pt x="2429762" y="5173821"/>
                </a:cubicBezTo>
                <a:lnTo>
                  <a:pt x="2464348" y="5173821"/>
                </a:lnTo>
                <a:cubicBezTo>
                  <a:pt x="2466247" y="5173821"/>
                  <a:pt x="2467751" y="5173190"/>
                  <a:pt x="2468938" y="5172007"/>
                </a:cubicBezTo>
                <a:cubicBezTo>
                  <a:pt x="2470125" y="5170823"/>
                  <a:pt x="2470758" y="5169325"/>
                  <a:pt x="2470758" y="5167432"/>
                </a:cubicBezTo>
                <a:lnTo>
                  <a:pt x="2470758" y="5094072"/>
                </a:lnTo>
                <a:cubicBezTo>
                  <a:pt x="2470758" y="5074746"/>
                  <a:pt x="2466405" y="5060074"/>
                  <a:pt x="2457620" y="5049977"/>
                </a:cubicBezTo>
                <a:cubicBezTo>
                  <a:pt x="2448835" y="5039880"/>
                  <a:pt x="2435856" y="5034832"/>
                  <a:pt x="2418840" y="5034832"/>
                </a:cubicBezTo>
                <a:close/>
                <a:moveTo>
                  <a:pt x="2250105" y="5034832"/>
                </a:moveTo>
                <a:cubicBezTo>
                  <a:pt x="2228973" y="5034832"/>
                  <a:pt x="2211957" y="5041537"/>
                  <a:pt x="2198899" y="5055026"/>
                </a:cubicBezTo>
                <a:cubicBezTo>
                  <a:pt x="2185840" y="5068514"/>
                  <a:pt x="2179350" y="5086578"/>
                  <a:pt x="2179350" y="5106930"/>
                </a:cubicBezTo>
                <a:cubicBezTo>
                  <a:pt x="2179350" y="5127281"/>
                  <a:pt x="2186315" y="5144162"/>
                  <a:pt x="2200165" y="5157571"/>
                </a:cubicBezTo>
                <a:cubicBezTo>
                  <a:pt x="2214015" y="5170981"/>
                  <a:pt x="2231822" y="5177686"/>
                  <a:pt x="2253429" y="5177686"/>
                </a:cubicBezTo>
                <a:cubicBezTo>
                  <a:pt x="2266250" y="5177686"/>
                  <a:pt x="2278042" y="5175320"/>
                  <a:pt x="2288806" y="5170587"/>
                </a:cubicBezTo>
                <a:cubicBezTo>
                  <a:pt x="2299570" y="5165854"/>
                  <a:pt x="2307642" y="5159543"/>
                  <a:pt x="2313103" y="5151655"/>
                </a:cubicBezTo>
                <a:lnTo>
                  <a:pt x="2313024" y="5151576"/>
                </a:lnTo>
                <a:cubicBezTo>
                  <a:pt x="2314132" y="5150078"/>
                  <a:pt x="2314607" y="5148421"/>
                  <a:pt x="2314370" y="5146765"/>
                </a:cubicBezTo>
                <a:cubicBezTo>
                  <a:pt x="2314132" y="5145108"/>
                  <a:pt x="2313182" y="5143767"/>
                  <a:pt x="2311600" y="5142742"/>
                </a:cubicBezTo>
                <a:lnTo>
                  <a:pt x="2288727" y="5127754"/>
                </a:lnTo>
                <a:cubicBezTo>
                  <a:pt x="2286907" y="5126571"/>
                  <a:pt x="2285086" y="5126098"/>
                  <a:pt x="2283345" y="5126255"/>
                </a:cubicBezTo>
                <a:cubicBezTo>
                  <a:pt x="2281604" y="5126413"/>
                  <a:pt x="2279863" y="5127360"/>
                  <a:pt x="2278280" y="5128937"/>
                </a:cubicBezTo>
                <a:cubicBezTo>
                  <a:pt x="2274639" y="5132566"/>
                  <a:pt x="2270840" y="5135248"/>
                  <a:pt x="2266883" y="5136904"/>
                </a:cubicBezTo>
                <a:cubicBezTo>
                  <a:pt x="2262926" y="5138561"/>
                  <a:pt x="2258652" y="5139429"/>
                  <a:pt x="2253983" y="5139429"/>
                </a:cubicBezTo>
                <a:cubicBezTo>
                  <a:pt x="2247018" y="5139429"/>
                  <a:pt x="2241082" y="5137614"/>
                  <a:pt x="2236175" y="5133986"/>
                </a:cubicBezTo>
                <a:cubicBezTo>
                  <a:pt x="2231269" y="5130357"/>
                  <a:pt x="2228182" y="5125388"/>
                  <a:pt x="2226916" y="5119156"/>
                </a:cubicBezTo>
                <a:lnTo>
                  <a:pt x="2311441" y="5119156"/>
                </a:lnTo>
                <a:cubicBezTo>
                  <a:pt x="2313816" y="5119156"/>
                  <a:pt x="2315636" y="5118210"/>
                  <a:pt x="2316902" y="5116474"/>
                </a:cubicBezTo>
                <a:cubicBezTo>
                  <a:pt x="2318168" y="5114739"/>
                  <a:pt x="2318802" y="5112372"/>
                  <a:pt x="2318802" y="5109375"/>
                </a:cubicBezTo>
                <a:lnTo>
                  <a:pt x="2318802" y="5101644"/>
                </a:lnTo>
                <a:cubicBezTo>
                  <a:pt x="2318802" y="5082871"/>
                  <a:pt x="2312470" y="5067016"/>
                  <a:pt x="2299728" y="5054158"/>
                </a:cubicBezTo>
                <a:cubicBezTo>
                  <a:pt x="2286986" y="5041300"/>
                  <a:pt x="2271236" y="5034832"/>
                  <a:pt x="2250105" y="5034832"/>
                </a:cubicBezTo>
                <a:close/>
                <a:moveTo>
                  <a:pt x="2873205" y="5034674"/>
                </a:moveTo>
                <a:cubicBezTo>
                  <a:pt x="2854527" y="5034674"/>
                  <a:pt x="2838777" y="5041379"/>
                  <a:pt x="2825956" y="5054789"/>
                </a:cubicBezTo>
                <a:cubicBezTo>
                  <a:pt x="2813135" y="5068120"/>
                  <a:pt x="2806724" y="5085237"/>
                  <a:pt x="2806724" y="5106062"/>
                </a:cubicBezTo>
                <a:cubicBezTo>
                  <a:pt x="2806724" y="5126886"/>
                  <a:pt x="2813135" y="5144004"/>
                  <a:pt x="2825956" y="5157413"/>
                </a:cubicBezTo>
                <a:cubicBezTo>
                  <a:pt x="2838777" y="5170823"/>
                  <a:pt x="2854527" y="5177528"/>
                  <a:pt x="2873205" y="5177528"/>
                </a:cubicBezTo>
                <a:cubicBezTo>
                  <a:pt x="2880407" y="5177528"/>
                  <a:pt x="2887134" y="5176266"/>
                  <a:pt x="2893387" y="5173742"/>
                </a:cubicBezTo>
                <a:cubicBezTo>
                  <a:pt x="2899639" y="5171218"/>
                  <a:pt x="2904625" y="5167826"/>
                  <a:pt x="2908345" y="5163487"/>
                </a:cubicBezTo>
                <a:lnTo>
                  <a:pt x="2908345" y="5169482"/>
                </a:lnTo>
                <a:cubicBezTo>
                  <a:pt x="2908345" y="5178475"/>
                  <a:pt x="2905812" y="5185337"/>
                  <a:pt x="2900668" y="5190149"/>
                </a:cubicBezTo>
                <a:cubicBezTo>
                  <a:pt x="2895603" y="5194961"/>
                  <a:pt x="2888242" y="5197406"/>
                  <a:pt x="2878745" y="5197406"/>
                </a:cubicBezTo>
                <a:cubicBezTo>
                  <a:pt x="2873521" y="5197406"/>
                  <a:pt x="2868615" y="5196381"/>
                  <a:pt x="2863945" y="5194330"/>
                </a:cubicBezTo>
                <a:cubicBezTo>
                  <a:pt x="2859276" y="5192279"/>
                  <a:pt x="2854685" y="5189124"/>
                  <a:pt x="2850174" y="5184785"/>
                </a:cubicBezTo>
                <a:cubicBezTo>
                  <a:pt x="2848670" y="5183523"/>
                  <a:pt x="2847087" y="5182813"/>
                  <a:pt x="2845188" y="5182813"/>
                </a:cubicBezTo>
                <a:cubicBezTo>
                  <a:pt x="2843288" y="5182734"/>
                  <a:pt x="2841468" y="5183365"/>
                  <a:pt x="2839569" y="5184627"/>
                </a:cubicBezTo>
                <a:lnTo>
                  <a:pt x="2815509" y="5200640"/>
                </a:lnTo>
                <a:cubicBezTo>
                  <a:pt x="2812739" y="5202376"/>
                  <a:pt x="2811156" y="5204427"/>
                  <a:pt x="2810760" y="5206793"/>
                </a:cubicBezTo>
                <a:cubicBezTo>
                  <a:pt x="2810286" y="5209081"/>
                  <a:pt x="2810998" y="5211289"/>
                  <a:pt x="2812897" y="5213419"/>
                </a:cubicBezTo>
                <a:cubicBezTo>
                  <a:pt x="2819624" y="5221228"/>
                  <a:pt x="2828805" y="5227460"/>
                  <a:pt x="2840598" y="5232035"/>
                </a:cubicBezTo>
                <a:cubicBezTo>
                  <a:pt x="2852311" y="5236610"/>
                  <a:pt x="2864974" y="5238898"/>
                  <a:pt x="2878587" y="5238898"/>
                </a:cubicBezTo>
                <a:cubicBezTo>
                  <a:pt x="2901538" y="5238898"/>
                  <a:pt x="2920137" y="5232745"/>
                  <a:pt x="2934304" y="5220282"/>
                </a:cubicBezTo>
                <a:cubicBezTo>
                  <a:pt x="2948471" y="5207819"/>
                  <a:pt x="2955594" y="5190938"/>
                  <a:pt x="2955594" y="5169640"/>
                </a:cubicBezTo>
                <a:lnTo>
                  <a:pt x="2955594" y="5044692"/>
                </a:lnTo>
                <a:cubicBezTo>
                  <a:pt x="2955594" y="5043035"/>
                  <a:pt x="2955040" y="5041616"/>
                  <a:pt x="2953773" y="5040353"/>
                </a:cubicBezTo>
                <a:cubicBezTo>
                  <a:pt x="2952586" y="5039170"/>
                  <a:pt x="2951082" y="5038539"/>
                  <a:pt x="2949262" y="5038539"/>
                </a:cubicBezTo>
                <a:lnTo>
                  <a:pt x="2915547" y="5038539"/>
                </a:lnTo>
                <a:cubicBezTo>
                  <a:pt x="2913885" y="5038539"/>
                  <a:pt x="2912460" y="5039091"/>
                  <a:pt x="2911194" y="5040353"/>
                </a:cubicBezTo>
                <a:cubicBezTo>
                  <a:pt x="2910007" y="5041537"/>
                  <a:pt x="2909374" y="5043035"/>
                  <a:pt x="2909374" y="5044692"/>
                </a:cubicBezTo>
                <a:lnTo>
                  <a:pt x="2909374" y="5048715"/>
                </a:lnTo>
                <a:cubicBezTo>
                  <a:pt x="2906129" y="5044455"/>
                  <a:pt x="2901301" y="5040985"/>
                  <a:pt x="2894890" y="5038460"/>
                </a:cubicBezTo>
                <a:cubicBezTo>
                  <a:pt x="2888480" y="5035936"/>
                  <a:pt x="2881278" y="5034674"/>
                  <a:pt x="2873205" y="5034674"/>
                </a:cubicBezTo>
                <a:close/>
                <a:moveTo>
                  <a:pt x="2549032" y="5034674"/>
                </a:moveTo>
                <a:cubicBezTo>
                  <a:pt x="2530354" y="5034674"/>
                  <a:pt x="2514604" y="5041379"/>
                  <a:pt x="2501783" y="5054789"/>
                </a:cubicBezTo>
                <a:cubicBezTo>
                  <a:pt x="2488962" y="5068120"/>
                  <a:pt x="2482551" y="5085237"/>
                  <a:pt x="2482551" y="5106062"/>
                </a:cubicBezTo>
                <a:cubicBezTo>
                  <a:pt x="2482551" y="5126886"/>
                  <a:pt x="2488962" y="5144004"/>
                  <a:pt x="2501783" y="5157413"/>
                </a:cubicBezTo>
                <a:cubicBezTo>
                  <a:pt x="2514604" y="5170823"/>
                  <a:pt x="2530354" y="5177528"/>
                  <a:pt x="2549032" y="5177528"/>
                </a:cubicBezTo>
                <a:cubicBezTo>
                  <a:pt x="2556234" y="5177528"/>
                  <a:pt x="2562961" y="5176266"/>
                  <a:pt x="2569214" y="5173742"/>
                </a:cubicBezTo>
                <a:cubicBezTo>
                  <a:pt x="2575466" y="5171218"/>
                  <a:pt x="2580452" y="5167826"/>
                  <a:pt x="2584172" y="5163487"/>
                </a:cubicBezTo>
                <a:lnTo>
                  <a:pt x="2584172" y="5169482"/>
                </a:lnTo>
                <a:cubicBezTo>
                  <a:pt x="2584172" y="5178475"/>
                  <a:pt x="2581639" y="5185337"/>
                  <a:pt x="2576495" y="5190149"/>
                </a:cubicBezTo>
                <a:cubicBezTo>
                  <a:pt x="2571430" y="5194961"/>
                  <a:pt x="2564069" y="5197406"/>
                  <a:pt x="2554572" y="5197406"/>
                </a:cubicBezTo>
                <a:cubicBezTo>
                  <a:pt x="2549348" y="5197406"/>
                  <a:pt x="2544441" y="5196381"/>
                  <a:pt x="2539772" y="5194330"/>
                </a:cubicBezTo>
                <a:cubicBezTo>
                  <a:pt x="2535103" y="5192279"/>
                  <a:pt x="2530512" y="5189124"/>
                  <a:pt x="2526001" y="5184785"/>
                </a:cubicBezTo>
                <a:cubicBezTo>
                  <a:pt x="2524497" y="5183523"/>
                  <a:pt x="2522914" y="5182813"/>
                  <a:pt x="2521015" y="5182813"/>
                </a:cubicBezTo>
                <a:cubicBezTo>
                  <a:pt x="2519115" y="5182734"/>
                  <a:pt x="2517295" y="5183365"/>
                  <a:pt x="2515396" y="5184627"/>
                </a:cubicBezTo>
                <a:lnTo>
                  <a:pt x="2491336" y="5200640"/>
                </a:lnTo>
                <a:cubicBezTo>
                  <a:pt x="2488566" y="5202376"/>
                  <a:pt x="2486983" y="5204427"/>
                  <a:pt x="2486587" y="5206793"/>
                </a:cubicBezTo>
                <a:cubicBezTo>
                  <a:pt x="2486112" y="5209081"/>
                  <a:pt x="2486825" y="5211289"/>
                  <a:pt x="2488724" y="5213419"/>
                </a:cubicBezTo>
                <a:cubicBezTo>
                  <a:pt x="2495451" y="5221228"/>
                  <a:pt x="2504632" y="5227460"/>
                  <a:pt x="2516425" y="5232035"/>
                </a:cubicBezTo>
                <a:cubicBezTo>
                  <a:pt x="2528138" y="5236610"/>
                  <a:pt x="2540801" y="5238898"/>
                  <a:pt x="2554414" y="5238898"/>
                </a:cubicBezTo>
                <a:cubicBezTo>
                  <a:pt x="2577365" y="5238898"/>
                  <a:pt x="2595964" y="5232745"/>
                  <a:pt x="2610131" y="5220282"/>
                </a:cubicBezTo>
                <a:cubicBezTo>
                  <a:pt x="2624298" y="5207819"/>
                  <a:pt x="2631421" y="5190938"/>
                  <a:pt x="2631421" y="5169640"/>
                </a:cubicBezTo>
                <a:lnTo>
                  <a:pt x="2631421" y="5044692"/>
                </a:lnTo>
                <a:cubicBezTo>
                  <a:pt x="2631421" y="5043035"/>
                  <a:pt x="2630867" y="5041616"/>
                  <a:pt x="2629600" y="5040353"/>
                </a:cubicBezTo>
                <a:cubicBezTo>
                  <a:pt x="2628413" y="5039170"/>
                  <a:pt x="2626909" y="5038539"/>
                  <a:pt x="2625089" y="5038539"/>
                </a:cubicBezTo>
                <a:lnTo>
                  <a:pt x="2591374" y="5038539"/>
                </a:lnTo>
                <a:cubicBezTo>
                  <a:pt x="2589712" y="5038539"/>
                  <a:pt x="2588287" y="5039091"/>
                  <a:pt x="2587021" y="5040353"/>
                </a:cubicBezTo>
                <a:cubicBezTo>
                  <a:pt x="2585834" y="5041537"/>
                  <a:pt x="2585201" y="5043035"/>
                  <a:pt x="2585201" y="5044692"/>
                </a:cubicBezTo>
                <a:lnTo>
                  <a:pt x="2585201" y="5048715"/>
                </a:lnTo>
                <a:cubicBezTo>
                  <a:pt x="2581956" y="5044455"/>
                  <a:pt x="2577128" y="5040985"/>
                  <a:pt x="2570717" y="5038460"/>
                </a:cubicBezTo>
                <a:cubicBezTo>
                  <a:pt x="2564307" y="5035936"/>
                  <a:pt x="2557105" y="5034674"/>
                  <a:pt x="2549032" y="5034674"/>
                </a:cubicBezTo>
                <a:close/>
                <a:moveTo>
                  <a:pt x="1253604" y="4990264"/>
                </a:moveTo>
                <a:cubicBezTo>
                  <a:pt x="1244581" y="4990264"/>
                  <a:pt x="1237221" y="4997679"/>
                  <a:pt x="1237221" y="5006750"/>
                </a:cubicBezTo>
                <a:cubicBezTo>
                  <a:pt x="1237221" y="5015822"/>
                  <a:pt x="1244581" y="5023236"/>
                  <a:pt x="1253604" y="5023236"/>
                </a:cubicBezTo>
                <a:cubicBezTo>
                  <a:pt x="1262626" y="5023236"/>
                  <a:pt x="1269987" y="5015822"/>
                  <a:pt x="1269987" y="5006750"/>
                </a:cubicBezTo>
                <a:cubicBezTo>
                  <a:pt x="1269987" y="4997679"/>
                  <a:pt x="1262626" y="4990264"/>
                  <a:pt x="1253604" y="4990264"/>
                </a:cubicBezTo>
                <a:close/>
                <a:moveTo>
                  <a:pt x="1497683" y="4989948"/>
                </a:moveTo>
                <a:cubicBezTo>
                  <a:pt x="1461040" y="4989948"/>
                  <a:pt x="1455579" y="5020475"/>
                  <a:pt x="1455579" y="5038697"/>
                </a:cubicBezTo>
                <a:lnTo>
                  <a:pt x="1455579" y="5041300"/>
                </a:lnTo>
                <a:lnTo>
                  <a:pt x="1439117" y="5041300"/>
                </a:lnTo>
                <a:lnTo>
                  <a:pt x="1439117" y="5059995"/>
                </a:lnTo>
                <a:lnTo>
                  <a:pt x="1455579" y="5059995"/>
                </a:lnTo>
                <a:lnTo>
                  <a:pt x="1455816" y="5173584"/>
                </a:lnTo>
                <a:lnTo>
                  <a:pt x="1486445" y="5173584"/>
                </a:lnTo>
                <a:lnTo>
                  <a:pt x="1486445" y="5059995"/>
                </a:lnTo>
                <a:lnTo>
                  <a:pt x="1523722" y="5059995"/>
                </a:lnTo>
                <a:lnTo>
                  <a:pt x="1523722" y="5041300"/>
                </a:lnTo>
                <a:lnTo>
                  <a:pt x="1486208" y="5041300"/>
                </a:lnTo>
                <a:lnTo>
                  <a:pt x="1486208" y="5038697"/>
                </a:lnTo>
                <a:cubicBezTo>
                  <a:pt x="1486208" y="5022920"/>
                  <a:pt x="1489373" y="5006829"/>
                  <a:pt x="1512721" y="5006829"/>
                </a:cubicBezTo>
                <a:cubicBezTo>
                  <a:pt x="1516124" y="5006829"/>
                  <a:pt x="1519765" y="5007065"/>
                  <a:pt x="1523722" y="5007539"/>
                </a:cubicBezTo>
                <a:lnTo>
                  <a:pt x="1523722" y="4996416"/>
                </a:lnTo>
                <a:cubicBezTo>
                  <a:pt x="1515016" y="4992157"/>
                  <a:pt x="1506231" y="4989948"/>
                  <a:pt x="1497683" y="4989948"/>
                </a:cubicBezTo>
                <a:close/>
                <a:moveTo>
                  <a:pt x="776446" y="4698561"/>
                </a:moveTo>
                <a:lnTo>
                  <a:pt x="776446" y="5239529"/>
                </a:lnTo>
                <a:lnTo>
                  <a:pt x="776446" y="5293247"/>
                </a:lnTo>
                <a:lnTo>
                  <a:pt x="1135918" y="5293247"/>
                </a:lnTo>
                <a:lnTo>
                  <a:pt x="1135918" y="5239529"/>
                </a:lnTo>
                <a:lnTo>
                  <a:pt x="1135918" y="4698561"/>
                </a:lnTo>
                <a:close/>
                <a:moveTo>
                  <a:pt x="0" y="0"/>
                </a:moveTo>
                <a:lnTo>
                  <a:pt x="7797801" y="0"/>
                </a:lnTo>
                <a:lnTo>
                  <a:pt x="9394359" y="1600083"/>
                </a:lnTo>
                <a:lnTo>
                  <a:pt x="10362927" y="629252"/>
                </a:lnTo>
                <a:lnTo>
                  <a:pt x="12191999" y="2462701"/>
                </a:lnTo>
                <a:lnTo>
                  <a:pt x="12191999" y="6858000"/>
                </a:lnTo>
                <a:lnTo>
                  <a:pt x="0" y="6858000"/>
                </a:lnTo>
                <a:close/>
              </a:path>
            </a:pathLst>
          </a:custGeom>
        </p:spPr>
      </p:pic>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00919" y="6074380"/>
            <a:ext cx="10614781" cy="534783"/>
          </a:xfrm>
          <a:prstGeom prst="rect">
            <a:avLst/>
          </a:prstGeom>
          <a:effectLst/>
        </p:spPr>
        <p:txBody>
          <a:bodyPr/>
          <a:lstStyle>
            <a:lvl1pPr>
              <a:defRPr>
                <a:solidFill>
                  <a:schemeClr val="bg1"/>
                </a:solidFill>
              </a:defRPr>
            </a:lvl1pPr>
          </a:lstStyle>
          <a:p>
            <a:pPr lvl="0"/>
            <a:r>
              <a:rPr lang="en-US"/>
              <a:t>CLICK TO ADD SUBTITLE</a:t>
            </a:r>
          </a:p>
        </p:txBody>
      </p: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00919" y="5424530"/>
            <a:ext cx="10614781" cy="534782"/>
          </a:xfrm>
          <a:prstGeom prst="rect">
            <a:avLst/>
          </a:prstGeom>
          <a:effectLst/>
        </p:spPr>
        <p:txBody>
          <a:bodyPr>
            <a:noAutofit/>
          </a:bodyPr>
          <a:lstStyle>
            <a:lvl1pPr>
              <a:defRPr sz="3600" b="1">
                <a:solidFill>
                  <a:schemeClr val="bg1"/>
                </a:solidFill>
                <a:latin typeface="Poppins" pitchFamily="2" charset="77"/>
                <a:cs typeface="Poppins" pitchFamily="2" charset="77"/>
              </a:defRPr>
            </a:lvl1pPr>
            <a:lvl2pPr marL="457200" indent="0">
              <a:buNone/>
              <a:defRPr/>
            </a:lvl2pPr>
          </a:lstStyle>
          <a:p>
            <a:pPr lvl="0"/>
            <a:r>
              <a:rPr lang="en-US"/>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97800" y="0"/>
            <a:ext cx="4394199" cy="2464037"/>
          </a:xfrm>
          <a:prstGeom prst="rect">
            <a:avLst/>
          </a:prstGeom>
        </p:spPr>
      </p:pic>
      <p:grpSp>
        <p:nvGrpSpPr>
          <p:cNvPr id="94" name="Graphic 39">
            <a:extLst>
              <a:ext uri="{FF2B5EF4-FFF2-40B4-BE49-F238E27FC236}">
                <a16:creationId xmlns:a16="http://schemas.microsoft.com/office/drawing/2014/main" id="{0597B6F7-2BCC-E7D9-EB24-80F45F284A18}"/>
              </a:ext>
            </a:extLst>
          </p:cNvPr>
          <p:cNvGrpSpPr/>
          <p:nvPr/>
        </p:nvGrpSpPr>
        <p:grpSpPr>
          <a:xfrm>
            <a:off x="776445" y="4698562"/>
            <a:ext cx="2331974" cy="594686"/>
            <a:chOff x="776445" y="4698562"/>
            <a:chExt cx="2331974" cy="594686"/>
          </a:xfrm>
        </p:grpSpPr>
        <p:grpSp>
          <p:nvGrpSpPr>
            <p:cNvPr id="95" name="Graphic 39">
              <a:extLst>
                <a:ext uri="{FF2B5EF4-FFF2-40B4-BE49-F238E27FC236}">
                  <a16:creationId xmlns:a16="http://schemas.microsoft.com/office/drawing/2014/main" id="{8908A38F-E8FE-64A9-13C3-87C33FBB255C}"/>
                </a:ext>
              </a:extLst>
            </p:cNvPr>
            <p:cNvGrpSpPr/>
            <p:nvPr/>
          </p:nvGrpSpPr>
          <p:grpSpPr>
            <a:xfrm>
              <a:off x="1237220" y="4989949"/>
              <a:ext cx="1871199" cy="248949"/>
              <a:chOff x="1237220" y="4989949"/>
              <a:chExt cx="1871199" cy="248949"/>
            </a:xfrm>
            <a:solidFill>
              <a:srgbClr val="FFFFFF"/>
            </a:solidFill>
          </p:grpSpPr>
          <p:grpSp>
            <p:nvGrpSpPr>
              <p:cNvPr id="96" name="Graphic 39">
                <a:extLst>
                  <a:ext uri="{FF2B5EF4-FFF2-40B4-BE49-F238E27FC236}">
                    <a16:creationId xmlns:a16="http://schemas.microsoft.com/office/drawing/2014/main" id="{81F9B672-19C8-064C-9B7E-4AD2E666B868}"/>
                  </a:ext>
                </a:extLst>
              </p:cNvPr>
              <p:cNvGrpSpPr/>
              <p:nvPr/>
            </p:nvGrpSpPr>
            <p:grpSpPr>
              <a:xfrm>
                <a:off x="2179349" y="5034675"/>
                <a:ext cx="929070" cy="204223"/>
                <a:chOff x="2179349" y="5034675"/>
                <a:chExt cx="929070" cy="204223"/>
              </a:xfrm>
              <a:solidFill>
                <a:srgbClr val="FFFFFF"/>
              </a:solidFill>
            </p:grpSpPr>
            <p:sp>
              <p:nvSpPr>
                <p:cNvPr id="97" name="Freeform 96">
                  <a:extLst>
                    <a:ext uri="{FF2B5EF4-FFF2-40B4-BE49-F238E27FC236}">
                      <a16:creationId xmlns:a16="http://schemas.microsoft.com/office/drawing/2014/main" id="{6623424E-7B26-C0C8-991C-6AB20B403F7E}"/>
                    </a:ext>
                  </a:extLst>
                </p:cNvPr>
                <p:cNvSpPr/>
                <p:nvPr/>
              </p:nvSpPr>
              <p:spPr>
                <a:xfrm>
                  <a:off x="2179349"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50 w 139451"/>
                    <a:gd name="connsiteY19" fmla="*/ 107910 h 142854"/>
                    <a:gd name="connsiteX20" fmla="*/ 135020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05"/>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6" y="84324"/>
                        <a:pt x="132091" y="84324"/>
                      </a:cubicBezTo>
                      <a:lnTo>
                        <a:pt x="47566" y="84324"/>
                      </a:lnTo>
                      <a:cubicBezTo>
                        <a:pt x="48832" y="90556"/>
                        <a:pt x="51919"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50" y="107910"/>
                      </a:lnTo>
                      <a:cubicBezTo>
                        <a:pt x="133832" y="108935"/>
                        <a:pt x="134782" y="110276"/>
                        <a:pt x="135020"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863"/>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2BA7FEFD-ACD3-C4DB-0DB6-5685BDF3D127}"/>
                    </a:ext>
                  </a:extLst>
                </p:cNvPr>
                <p:cNvSpPr/>
                <p:nvPr/>
              </p:nvSpPr>
              <p:spPr>
                <a:xfrm>
                  <a:off x="2332018" y="5034833"/>
                  <a:ext cx="138739" cy="138988"/>
                </a:xfrm>
                <a:custGeom>
                  <a:avLst/>
                  <a:gdLst>
                    <a:gd name="connsiteX0" fmla="*/ 69567 w 138739"/>
                    <a:gd name="connsiteY0" fmla="*/ 40939 h 138988"/>
                    <a:gd name="connsiteX1" fmla="*/ 53660 w 138739"/>
                    <a:gd name="connsiteY1" fmla="*/ 46934 h 138988"/>
                    <a:gd name="connsiteX2" fmla="*/ 47407 w 138739"/>
                    <a:gd name="connsiteY2" fmla="*/ 63105 h 138988"/>
                    <a:gd name="connsiteX3" fmla="*/ 47407 w 138739"/>
                    <a:gd name="connsiteY3" fmla="*/ 132521 h 138988"/>
                    <a:gd name="connsiteX4" fmla="*/ 45587 w 138739"/>
                    <a:gd name="connsiteY4" fmla="*/ 137096 h 138988"/>
                    <a:gd name="connsiteX5" fmla="*/ 40996 w 138739"/>
                    <a:gd name="connsiteY5" fmla="*/ 138910 h 138988"/>
                    <a:gd name="connsiteX6" fmla="*/ 6411 w 138739"/>
                    <a:gd name="connsiteY6" fmla="*/ 138910 h 138988"/>
                    <a:gd name="connsiteX7" fmla="*/ 1820 w 138739"/>
                    <a:gd name="connsiteY7" fmla="*/ 137096 h 138988"/>
                    <a:gd name="connsiteX8" fmla="*/ 0 w 138739"/>
                    <a:gd name="connsiteY8" fmla="*/ 132521 h 138988"/>
                    <a:gd name="connsiteX9" fmla="*/ 0 w 138739"/>
                    <a:gd name="connsiteY9" fmla="*/ 10097 h 138988"/>
                    <a:gd name="connsiteX10" fmla="*/ 1820 w 138739"/>
                    <a:gd name="connsiteY10" fmla="*/ 5522 h 138988"/>
                    <a:gd name="connsiteX11" fmla="*/ 6411 w 138739"/>
                    <a:gd name="connsiteY11" fmla="*/ 3707 h 138988"/>
                    <a:gd name="connsiteX12" fmla="*/ 40996 w 138739"/>
                    <a:gd name="connsiteY12" fmla="*/ 3707 h 138988"/>
                    <a:gd name="connsiteX13" fmla="*/ 45587 w 138739"/>
                    <a:gd name="connsiteY13" fmla="*/ 5522 h 138988"/>
                    <a:gd name="connsiteX14" fmla="*/ 47407 w 138739"/>
                    <a:gd name="connsiteY14" fmla="*/ 10097 h 138988"/>
                    <a:gd name="connsiteX15" fmla="*/ 47407 w 138739"/>
                    <a:gd name="connsiteY15" fmla="*/ 19878 h 138988"/>
                    <a:gd name="connsiteX16" fmla="*/ 63869 w 138739"/>
                    <a:gd name="connsiteY16" fmla="*/ 5048 h 138988"/>
                    <a:gd name="connsiteX17" fmla="*/ 86821 w 138739"/>
                    <a:gd name="connsiteY17" fmla="*/ 0 h 138988"/>
                    <a:gd name="connsiteX18" fmla="*/ 125601 w 138739"/>
                    <a:gd name="connsiteY18" fmla="*/ 15145 h 138988"/>
                    <a:gd name="connsiteX19" fmla="*/ 138739 w 138739"/>
                    <a:gd name="connsiteY19" fmla="*/ 59240 h 138988"/>
                    <a:gd name="connsiteX20" fmla="*/ 138739 w 138739"/>
                    <a:gd name="connsiteY20" fmla="*/ 132600 h 138988"/>
                    <a:gd name="connsiteX21" fmla="*/ 136919 w 138739"/>
                    <a:gd name="connsiteY21" fmla="*/ 137175 h 138988"/>
                    <a:gd name="connsiteX22" fmla="*/ 132329 w 138739"/>
                    <a:gd name="connsiteY22" fmla="*/ 138989 h 138988"/>
                    <a:gd name="connsiteX23" fmla="*/ 97743 w 138739"/>
                    <a:gd name="connsiteY23" fmla="*/ 138989 h 138988"/>
                    <a:gd name="connsiteX24" fmla="*/ 93152 w 138739"/>
                    <a:gd name="connsiteY24" fmla="*/ 137175 h 138988"/>
                    <a:gd name="connsiteX25" fmla="*/ 91332 w 138739"/>
                    <a:gd name="connsiteY25" fmla="*/ 132600 h 138988"/>
                    <a:gd name="connsiteX26" fmla="*/ 91332 w 138739"/>
                    <a:gd name="connsiteY26" fmla="*/ 63184 h 138988"/>
                    <a:gd name="connsiteX27" fmla="*/ 85238 w 138739"/>
                    <a:gd name="connsiteY27" fmla="*/ 47013 h 138988"/>
                    <a:gd name="connsiteX28" fmla="*/ 69488 w 138739"/>
                    <a:gd name="connsiteY28" fmla="*/ 41018 h 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739" h="138988">
                      <a:moveTo>
                        <a:pt x="69567" y="40939"/>
                      </a:moveTo>
                      <a:cubicBezTo>
                        <a:pt x="63157" y="40939"/>
                        <a:pt x="57775" y="42911"/>
                        <a:pt x="53660" y="46934"/>
                      </a:cubicBezTo>
                      <a:cubicBezTo>
                        <a:pt x="49465" y="50957"/>
                        <a:pt x="47407" y="56321"/>
                        <a:pt x="47407" y="63105"/>
                      </a:cubicBezTo>
                      <a:lnTo>
                        <a:pt x="47407" y="132521"/>
                      </a:lnTo>
                      <a:cubicBezTo>
                        <a:pt x="47407" y="134414"/>
                        <a:pt x="46774" y="135913"/>
                        <a:pt x="45587" y="137096"/>
                      </a:cubicBezTo>
                      <a:cubicBezTo>
                        <a:pt x="44400" y="138279"/>
                        <a:pt x="42896" y="138910"/>
                        <a:pt x="40996" y="138910"/>
                      </a:cubicBezTo>
                      <a:lnTo>
                        <a:pt x="6411" y="138910"/>
                      </a:lnTo>
                      <a:cubicBezTo>
                        <a:pt x="4511" y="138910"/>
                        <a:pt x="3007" y="138358"/>
                        <a:pt x="1820" y="137096"/>
                      </a:cubicBezTo>
                      <a:cubicBezTo>
                        <a:pt x="633" y="135913"/>
                        <a:pt x="0" y="134414"/>
                        <a:pt x="0" y="132521"/>
                      </a:cubicBezTo>
                      <a:lnTo>
                        <a:pt x="0" y="10097"/>
                      </a:lnTo>
                      <a:cubicBezTo>
                        <a:pt x="0" y="8204"/>
                        <a:pt x="633" y="6705"/>
                        <a:pt x="1820" y="5522"/>
                      </a:cubicBezTo>
                      <a:cubicBezTo>
                        <a:pt x="3007" y="4338"/>
                        <a:pt x="4511" y="3707"/>
                        <a:pt x="6411" y="3707"/>
                      </a:cubicBezTo>
                      <a:lnTo>
                        <a:pt x="40996" y="3707"/>
                      </a:lnTo>
                      <a:cubicBezTo>
                        <a:pt x="42896" y="3707"/>
                        <a:pt x="44400" y="4338"/>
                        <a:pt x="45587" y="5522"/>
                      </a:cubicBezTo>
                      <a:cubicBezTo>
                        <a:pt x="46774" y="6705"/>
                        <a:pt x="47407" y="8204"/>
                        <a:pt x="47407" y="10097"/>
                      </a:cubicBezTo>
                      <a:lnTo>
                        <a:pt x="47407" y="19878"/>
                      </a:lnTo>
                      <a:cubicBezTo>
                        <a:pt x="51760" y="13331"/>
                        <a:pt x="57221" y="8440"/>
                        <a:pt x="63869" y="5048"/>
                      </a:cubicBezTo>
                      <a:cubicBezTo>
                        <a:pt x="70517" y="1657"/>
                        <a:pt x="78194" y="0"/>
                        <a:pt x="86821" y="0"/>
                      </a:cubicBezTo>
                      <a:cubicBezTo>
                        <a:pt x="103837" y="0"/>
                        <a:pt x="116816" y="5048"/>
                        <a:pt x="125601" y="15145"/>
                      </a:cubicBezTo>
                      <a:cubicBezTo>
                        <a:pt x="134386" y="25242"/>
                        <a:pt x="138739" y="39914"/>
                        <a:pt x="138739" y="59240"/>
                      </a:cubicBezTo>
                      <a:lnTo>
                        <a:pt x="138739" y="132600"/>
                      </a:lnTo>
                      <a:cubicBezTo>
                        <a:pt x="138739" y="134493"/>
                        <a:pt x="138106" y="135991"/>
                        <a:pt x="136919" y="137175"/>
                      </a:cubicBezTo>
                      <a:cubicBezTo>
                        <a:pt x="135732" y="138358"/>
                        <a:pt x="134228" y="138989"/>
                        <a:pt x="132329" y="138989"/>
                      </a:cubicBezTo>
                      <a:lnTo>
                        <a:pt x="97743" y="138989"/>
                      </a:lnTo>
                      <a:cubicBezTo>
                        <a:pt x="95843" y="138989"/>
                        <a:pt x="94340" y="138437"/>
                        <a:pt x="93152" y="137175"/>
                      </a:cubicBezTo>
                      <a:cubicBezTo>
                        <a:pt x="91965" y="135991"/>
                        <a:pt x="91332" y="134493"/>
                        <a:pt x="91332" y="132600"/>
                      </a:cubicBezTo>
                      <a:lnTo>
                        <a:pt x="91332" y="63184"/>
                      </a:lnTo>
                      <a:cubicBezTo>
                        <a:pt x="91332" y="56400"/>
                        <a:pt x="89274" y="51036"/>
                        <a:pt x="85238" y="47013"/>
                      </a:cubicBezTo>
                      <a:cubicBezTo>
                        <a:pt x="81202" y="42990"/>
                        <a:pt x="75899" y="41018"/>
                        <a:pt x="69488" y="41018"/>
                      </a:cubicBezTo>
                      <a:close/>
                    </a:path>
                  </a:pathLst>
                </a:custGeom>
                <a:solidFill>
                  <a:srgbClr val="FFFFFF"/>
                </a:solidFill>
                <a:ln w="791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913370F-C1F7-4FB6-7416-4C76AB25362D}"/>
                    </a:ext>
                  </a:extLst>
                </p:cNvPr>
                <p:cNvSpPr/>
                <p:nvPr/>
              </p:nvSpPr>
              <p:spPr>
                <a:xfrm>
                  <a:off x="2482550"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8 w 148869"/>
                    <a:gd name="connsiteY32" fmla="*/ 43779 h 204223"/>
                    <a:gd name="connsiteX33" fmla="*/ 55559 w 148869"/>
                    <a:gd name="connsiteY33" fmla="*/ 51904 h 204223"/>
                    <a:gd name="connsiteX34" fmla="*/ 47565 w 148869"/>
                    <a:gd name="connsiteY34" fmla="*/ 71545 h 204223"/>
                    <a:gd name="connsiteX35" fmla="*/ 55559 w 148869"/>
                    <a:gd name="connsiteY35" fmla="*/ 91187 h 204223"/>
                    <a:gd name="connsiteX36" fmla="*/ 75028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1"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0" y="161707"/>
                        <a:pt x="66797" y="162732"/>
                        <a:pt x="72021" y="162732"/>
                      </a:cubicBezTo>
                      <a:close/>
                      <a:moveTo>
                        <a:pt x="102333" y="71545"/>
                      </a:moveTo>
                      <a:cubicBezTo>
                        <a:pt x="102333" y="63815"/>
                        <a:pt x="99642" y="57268"/>
                        <a:pt x="94419" y="51904"/>
                      </a:cubicBezTo>
                      <a:cubicBezTo>
                        <a:pt x="89116" y="46461"/>
                        <a:pt x="82626" y="43779"/>
                        <a:pt x="75028" y="43779"/>
                      </a:cubicBezTo>
                      <a:cubicBezTo>
                        <a:pt x="67431" y="43779"/>
                        <a:pt x="60862" y="46461"/>
                        <a:pt x="55559" y="51904"/>
                      </a:cubicBezTo>
                      <a:cubicBezTo>
                        <a:pt x="50177" y="57347"/>
                        <a:pt x="47565" y="63894"/>
                        <a:pt x="47565" y="71545"/>
                      </a:cubicBezTo>
                      <a:cubicBezTo>
                        <a:pt x="47565" y="79197"/>
                        <a:pt x="50256" y="85823"/>
                        <a:pt x="55559" y="91187"/>
                      </a:cubicBezTo>
                      <a:cubicBezTo>
                        <a:pt x="60941" y="96630"/>
                        <a:pt x="67431" y="99312"/>
                        <a:pt x="75028"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455F73D-5769-C1AB-E58D-DD7861EEC1A1}"/>
                    </a:ext>
                  </a:extLst>
                </p:cNvPr>
                <p:cNvSpPr/>
                <p:nvPr/>
              </p:nvSpPr>
              <p:spPr>
                <a:xfrm>
                  <a:off x="2644557" y="5034912"/>
                  <a:ext cx="149107" cy="142775"/>
                </a:xfrm>
                <a:custGeom>
                  <a:avLst/>
                  <a:gdLst>
                    <a:gd name="connsiteX0" fmla="*/ 101700 w 149107"/>
                    <a:gd name="connsiteY0" fmla="*/ 132363 h 142775"/>
                    <a:gd name="connsiteX1" fmla="*/ 101700 w 149107"/>
                    <a:gd name="connsiteY1" fmla="*/ 130075 h 142775"/>
                    <a:gd name="connsiteX2" fmla="*/ 86742 w 149107"/>
                    <a:gd name="connsiteY2" fmla="*/ 139620 h 142775"/>
                    <a:gd name="connsiteX3" fmla="*/ 68618 w 149107"/>
                    <a:gd name="connsiteY3" fmla="*/ 142775 h 142775"/>
                    <a:gd name="connsiteX4" fmla="*/ 19786 w 149107"/>
                    <a:gd name="connsiteY4" fmla="*/ 122108 h 142775"/>
                    <a:gd name="connsiteX5" fmla="*/ 0 w 149107"/>
                    <a:gd name="connsiteY5" fmla="*/ 71388 h 142775"/>
                    <a:gd name="connsiteX6" fmla="*/ 19786 w 149107"/>
                    <a:gd name="connsiteY6" fmla="*/ 20667 h 142775"/>
                    <a:gd name="connsiteX7" fmla="*/ 68618 w 149107"/>
                    <a:gd name="connsiteY7" fmla="*/ 0 h 142775"/>
                    <a:gd name="connsiteX8" fmla="*/ 86742 w 149107"/>
                    <a:gd name="connsiteY8" fmla="*/ 3155 h 142775"/>
                    <a:gd name="connsiteX9" fmla="*/ 101700 w 149107"/>
                    <a:gd name="connsiteY9" fmla="*/ 12542 h 142775"/>
                    <a:gd name="connsiteX10" fmla="*/ 101700 w 149107"/>
                    <a:gd name="connsiteY10" fmla="*/ 10097 h 142775"/>
                    <a:gd name="connsiteX11" fmla="*/ 103520 w 149107"/>
                    <a:gd name="connsiteY11" fmla="*/ 5522 h 142775"/>
                    <a:gd name="connsiteX12" fmla="*/ 108111 w 149107"/>
                    <a:gd name="connsiteY12" fmla="*/ 3707 h 142775"/>
                    <a:gd name="connsiteX13" fmla="*/ 142697 w 149107"/>
                    <a:gd name="connsiteY13" fmla="*/ 3707 h 142775"/>
                    <a:gd name="connsiteX14" fmla="*/ 147287 w 149107"/>
                    <a:gd name="connsiteY14" fmla="*/ 5522 h 142775"/>
                    <a:gd name="connsiteX15" fmla="*/ 149107 w 149107"/>
                    <a:gd name="connsiteY15" fmla="*/ 10097 h 142775"/>
                    <a:gd name="connsiteX16" fmla="*/ 149107 w 149107"/>
                    <a:gd name="connsiteY16" fmla="*/ 132363 h 142775"/>
                    <a:gd name="connsiteX17" fmla="*/ 147287 w 149107"/>
                    <a:gd name="connsiteY17" fmla="*/ 136938 h 142775"/>
                    <a:gd name="connsiteX18" fmla="*/ 142855 w 149107"/>
                    <a:gd name="connsiteY18" fmla="*/ 138831 h 142775"/>
                    <a:gd name="connsiteX19" fmla="*/ 108348 w 149107"/>
                    <a:gd name="connsiteY19" fmla="*/ 138831 h 142775"/>
                    <a:gd name="connsiteX20" fmla="*/ 103679 w 149107"/>
                    <a:gd name="connsiteY20" fmla="*/ 136938 h 142775"/>
                    <a:gd name="connsiteX21" fmla="*/ 101700 w 149107"/>
                    <a:gd name="connsiteY21" fmla="*/ 132363 h 142775"/>
                    <a:gd name="connsiteX22" fmla="*/ 47645 w 149107"/>
                    <a:gd name="connsiteY22" fmla="*/ 71309 h 142775"/>
                    <a:gd name="connsiteX23" fmla="*/ 55638 w 149107"/>
                    <a:gd name="connsiteY23" fmla="*/ 90950 h 142775"/>
                    <a:gd name="connsiteX24" fmla="*/ 75029 w 149107"/>
                    <a:gd name="connsiteY24" fmla="*/ 99075 h 142775"/>
                    <a:gd name="connsiteX25" fmla="*/ 94419 w 149107"/>
                    <a:gd name="connsiteY25" fmla="*/ 90950 h 142775"/>
                    <a:gd name="connsiteX26" fmla="*/ 102412 w 149107"/>
                    <a:gd name="connsiteY26" fmla="*/ 71309 h 142775"/>
                    <a:gd name="connsiteX27" fmla="*/ 94419 w 149107"/>
                    <a:gd name="connsiteY27" fmla="*/ 51667 h 142775"/>
                    <a:gd name="connsiteX28" fmla="*/ 75029 w 149107"/>
                    <a:gd name="connsiteY28" fmla="*/ 43543 h 142775"/>
                    <a:gd name="connsiteX29" fmla="*/ 55638 w 149107"/>
                    <a:gd name="connsiteY29" fmla="*/ 51667 h 142775"/>
                    <a:gd name="connsiteX30" fmla="*/ 47645 w 149107"/>
                    <a:gd name="connsiteY30" fmla="*/ 71309 h 14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07" h="142775">
                      <a:moveTo>
                        <a:pt x="101700" y="132363"/>
                      </a:moveTo>
                      <a:lnTo>
                        <a:pt x="101700" y="130075"/>
                      </a:lnTo>
                      <a:cubicBezTo>
                        <a:pt x="97268" y="134335"/>
                        <a:pt x="92282" y="137490"/>
                        <a:pt x="86742" y="139620"/>
                      </a:cubicBezTo>
                      <a:cubicBezTo>
                        <a:pt x="81202" y="141750"/>
                        <a:pt x="75108" y="142775"/>
                        <a:pt x="68618" y="142775"/>
                      </a:cubicBezTo>
                      <a:cubicBezTo>
                        <a:pt x="49307" y="142775"/>
                        <a:pt x="33003" y="135913"/>
                        <a:pt x="19786" y="122108"/>
                      </a:cubicBezTo>
                      <a:cubicBezTo>
                        <a:pt x="6569" y="108304"/>
                        <a:pt x="0" y="91423"/>
                        <a:pt x="0" y="71388"/>
                      </a:cubicBezTo>
                      <a:cubicBezTo>
                        <a:pt x="0" y="51352"/>
                        <a:pt x="6569" y="34392"/>
                        <a:pt x="19786" y="20667"/>
                      </a:cubicBezTo>
                      <a:cubicBezTo>
                        <a:pt x="33003" y="6863"/>
                        <a:pt x="49228" y="0"/>
                        <a:pt x="68618" y="0"/>
                      </a:cubicBezTo>
                      <a:cubicBezTo>
                        <a:pt x="75187" y="0"/>
                        <a:pt x="81202" y="1025"/>
                        <a:pt x="86742" y="3155"/>
                      </a:cubicBezTo>
                      <a:cubicBezTo>
                        <a:pt x="92282" y="5285"/>
                        <a:pt x="97268" y="8440"/>
                        <a:pt x="101700" y="12542"/>
                      </a:cubicBezTo>
                      <a:lnTo>
                        <a:pt x="101700" y="10097"/>
                      </a:lnTo>
                      <a:cubicBezTo>
                        <a:pt x="101700" y="8204"/>
                        <a:pt x="102254" y="6705"/>
                        <a:pt x="103520" y="5522"/>
                      </a:cubicBezTo>
                      <a:cubicBezTo>
                        <a:pt x="104787" y="4338"/>
                        <a:pt x="106211" y="3707"/>
                        <a:pt x="108111" y="3707"/>
                      </a:cubicBezTo>
                      <a:lnTo>
                        <a:pt x="142697" y="3707"/>
                      </a:lnTo>
                      <a:cubicBezTo>
                        <a:pt x="144596" y="3707"/>
                        <a:pt x="146100" y="4338"/>
                        <a:pt x="147287" y="5522"/>
                      </a:cubicBezTo>
                      <a:cubicBezTo>
                        <a:pt x="148474" y="6705"/>
                        <a:pt x="149107" y="8204"/>
                        <a:pt x="149107" y="10097"/>
                      </a:cubicBezTo>
                      <a:lnTo>
                        <a:pt x="149107" y="132363"/>
                      </a:lnTo>
                      <a:cubicBezTo>
                        <a:pt x="149107" y="134177"/>
                        <a:pt x="148474" y="135676"/>
                        <a:pt x="147287" y="136938"/>
                      </a:cubicBezTo>
                      <a:cubicBezTo>
                        <a:pt x="146021" y="138200"/>
                        <a:pt x="144596" y="138831"/>
                        <a:pt x="142855" y="138831"/>
                      </a:cubicBezTo>
                      <a:lnTo>
                        <a:pt x="108348" y="138831"/>
                      </a:lnTo>
                      <a:cubicBezTo>
                        <a:pt x="106528" y="138831"/>
                        <a:pt x="105024" y="138200"/>
                        <a:pt x="103679" y="136938"/>
                      </a:cubicBezTo>
                      <a:cubicBezTo>
                        <a:pt x="102333" y="135676"/>
                        <a:pt x="101700" y="134177"/>
                        <a:pt x="101700" y="132363"/>
                      </a:cubicBezTo>
                      <a:close/>
                      <a:moveTo>
                        <a:pt x="47645" y="71309"/>
                      </a:moveTo>
                      <a:cubicBezTo>
                        <a:pt x="47645" y="79039"/>
                        <a:pt x="50336" y="85586"/>
                        <a:pt x="55638" y="90950"/>
                      </a:cubicBezTo>
                      <a:cubicBezTo>
                        <a:pt x="60941" y="96393"/>
                        <a:pt x="67431" y="99075"/>
                        <a:pt x="75029" y="99075"/>
                      </a:cubicBezTo>
                      <a:cubicBezTo>
                        <a:pt x="82626" y="99075"/>
                        <a:pt x="89116" y="96393"/>
                        <a:pt x="94419" y="90950"/>
                      </a:cubicBezTo>
                      <a:cubicBezTo>
                        <a:pt x="99721" y="85507"/>
                        <a:pt x="102412" y="78960"/>
                        <a:pt x="102412" y="71309"/>
                      </a:cubicBezTo>
                      <a:cubicBezTo>
                        <a:pt x="102412" y="63657"/>
                        <a:pt x="99721" y="57031"/>
                        <a:pt x="94419" y="51667"/>
                      </a:cubicBezTo>
                      <a:cubicBezTo>
                        <a:pt x="89116" y="46224"/>
                        <a:pt x="82626" y="43543"/>
                        <a:pt x="75029" y="43543"/>
                      </a:cubicBezTo>
                      <a:cubicBezTo>
                        <a:pt x="67431" y="43543"/>
                        <a:pt x="60941" y="46224"/>
                        <a:pt x="55638" y="51667"/>
                      </a:cubicBezTo>
                      <a:cubicBezTo>
                        <a:pt x="50336" y="57110"/>
                        <a:pt x="47645" y="63657"/>
                        <a:pt x="47645" y="71309"/>
                      </a:cubicBezTo>
                      <a:close/>
                    </a:path>
                  </a:pathLst>
                </a:custGeom>
                <a:solidFill>
                  <a:srgbClr val="FFFFFF"/>
                </a:solidFill>
                <a:ln w="791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A24C1043-9D09-DA20-FEE3-99739C4B27CA}"/>
                    </a:ext>
                  </a:extLst>
                </p:cNvPr>
                <p:cNvSpPr/>
                <p:nvPr/>
              </p:nvSpPr>
              <p:spPr>
                <a:xfrm>
                  <a:off x="2806723"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9 w 148869"/>
                    <a:gd name="connsiteY32" fmla="*/ 43779 h 204223"/>
                    <a:gd name="connsiteX33" fmla="*/ 55559 w 148869"/>
                    <a:gd name="connsiteY33" fmla="*/ 51904 h 204223"/>
                    <a:gd name="connsiteX34" fmla="*/ 47566 w 148869"/>
                    <a:gd name="connsiteY34" fmla="*/ 71545 h 204223"/>
                    <a:gd name="connsiteX35" fmla="*/ 55559 w 148869"/>
                    <a:gd name="connsiteY35" fmla="*/ 91187 h 204223"/>
                    <a:gd name="connsiteX36" fmla="*/ 75029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2"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1" y="161707"/>
                        <a:pt x="66797" y="162732"/>
                        <a:pt x="72021" y="162732"/>
                      </a:cubicBezTo>
                      <a:close/>
                      <a:moveTo>
                        <a:pt x="102333" y="71545"/>
                      </a:moveTo>
                      <a:cubicBezTo>
                        <a:pt x="102333" y="63815"/>
                        <a:pt x="99642" y="57268"/>
                        <a:pt x="94419" y="51904"/>
                      </a:cubicBezTo>
                      <a:cubicBezTo>
                        <a:pt x="89116" y="46461"/>
                        <a:pt x="82626" y="43779"/>
                        <a:pt x="75029" y="43779"/>
                      </a:cubicBezTo>
                      <a:cubicBezTo>
                        <a:pt x="67431" y="43779"/>
                        <a:pt x="60862" y="46461"/>
                        <a:pt x="55559" y="51904"/>
                      </a:cubicBezTo>
                      <a:cubicBezTo>
                        <a:pt x="50177" y="57347"/>
                        <a:pt x="47566" y="63894"/>
                        <a:pt x="47566" y="71545"/>
                      </a:cubicBezTo>
                      <a:cubicBezTo>
                        <a:pt x="47566" y="79197"/>
                        <a:pt x="50256" y="85823"/>
                        <a:pt x="55559" y="91187"/>
                      </a:cubicBezTo>
                      <a:cubicBezTo>
                        <a:pt x="60941" y="96630"/>
                        <a:pt x="67431" y="99312"/>
                        <a:pt x="75029"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B3FA550C-1ACF-6201-CA3E-AFD4D8989D28}"/>
                    </a:ext>
                  </a:extLst>
                </p:cNvPr>
                <p:cNvSpPr/>
                <p:nvPr/>
              </p:nvSpPr>
              <p:spPr>
                <a:xfrm>
                  <a:off x="2968968"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49 w 139451"/>
                    <a:gd name="connsiteY19" fmla="*/ 107910 h 142854"/>
                    <a:gd name="connsiteX20" fmla="*/ 135019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84"/>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5" y="84324"/>
                        <a:pt x="132091" y="84324"/>
                      </a:cubicBezTo>
                      <a:lnTo>
                        <a:pt x="47566" y="84324"/>
                      </a:lnTo>
                      <a:cubicBezTo>
                        <a:pt x="48832" y="90556"/>
                        <a:pt x="51918"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49" y="107910"/>
                      </a:lnTo>
                      <a:cubicBezTo>
                        <a:pt x="133832" y="108935"/>
                        <a:pt x="134782" y="110276"/>
                        <a:pt x="135019"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784"/>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grpSp>
          <p:grpSp>
            <p:nvGrpSpPr>
              <p:cNvPr id="103" name="Graphic 39">
                <a:extLst>
                  <a:ext uri="{FF2B5EF4-FFF2-40B4-BE49-F238E27FC236}">
                    <a16:creationId xmlns:a16="http://schemas.microsoft.com/office/drawing/2014/main" id="{486CA6D9-4E41-1AD0-6489-6385534E58AC}"/>
                  </a:ext>
                </a:extLst>
              </p:cNvPr>
              <p:cNvGrpSpPr/>
              <p:nvPr/>
            </p:nvGrpSpPr>
            <p:grpSpPr>
              <a:xfrm>
                <a:off x="1237220" y="4989949"/>
                <a:ext cx="887361" cy="187185"/>
                <a:chOff x="1237220" y="4989949"/>
                <a:chExt cx="887361" cy="187185"/>
              </a:xfrm>
              <a:solidFill>
                <a:srgbClr val="FFFFFF"/>
              </a:solidFill>
            </p:grpSpPr>
            <p:sp>
              <p:nvSpPr>
                <p:cNvPr id="104" name="Freeform 103">
                  <a:extLst>
                    <a:ext uri="{FF2B5EF4-FFF2-40B4-BE49-F238E27FC236}">
                      <a16:creationId xmlns:a16="http://schemas.microsoft.com/office/drawing/2014/main" id="{E7469F7A-20A2-164A-D99C-26035F1C9CBE}"/>
                    </a:ext>
                  </a:extLst>
                </p:cNvPr>
                <p:cNvSpPr/>
                <p:nvPr/>
              </p:nvSpPr>
              <p:spPr>
                <a:xfrm>
                  <a:off x="1237220" y="4990265"/>
                  <a:ext cx="32765" cy="183320"/>
                </a:xfrm>
                <a:custGeom>
                  <a:avLst/>
                  <a:gdLst>
                    <a:gd name="connsiteX0" fmla="*/ 1029 w 32765"/>
                    <a:gd name="connsiteY0" fmla="*/ 183320 h 183320"/>
                    <a:gd name="connsiteX1" fmla="*/ 1029 w 32765"/>
                    <a:gd name="connsiteY1" fmla="*/ 51036 h 183320"/>
                    <a:gd name="connsiteX2" fmla="*/ 31420 w 32765"/>
                    <a:gd name="connsiteY2" fmla="*/ 51036 h 183320"/>
                    <a:gd name="connsiteX3" fmla="*/ 31420 w 32765"/>
                    <a:gd name="connsiteY3" fmla="*/ 183320 h 183320"/>
                    <a:gd name="connsiteX4" fmla="*/ 1029 w 32765"/>
                    <a:gd name="connsiteY4" fmla="*/ 183320 h 183320"/>
                    <a:gd name="connsiteX5" fmla="*/ 16383 w 32765"/>
                    <a:gd name="connsiteY5" fmla="*/ 32972 h 183320"/>
                    <a:gd name="connsiteX6" fmla="*/ 0 w 32765"/>
                    <a:gd name="connsiteY6" fmla="*/ 16486 h 183320"/>
                    <a:gd name="connsiteX7" fmla="*/ 16383 w 32765"/>
                    <a:gd name="connsiteY7" fmla="*/ 0 h 183320"/>
                    <a:gd name="connsiteX8" fmla="*/ 32766 w 32765"/>
                    <a:gd name="connsiteY8" fmla="*/ 16486 h 183320"/>
                    <a:gd name="connsiteX9" fmla="*/ 16383 w 32765"/>
                    <a:gd name="connsiteY9" fmla="*/ 32972 h 18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 h="183320">
                      <a:moveTo>
                        <a:pt x="1029" y="183320"/>
                      </a:moveTo>
                      <a:lnTo>
                        <a:pt x="1029" y="51036"/>
                      </a:lnTo>
                      <a:lnTo>
                        <a:pt x="31420" y="51036"/>
                      </a:lnTo>
                      <a:lnTo>
                        <a:pt x="31420" y="183320"/>
                      </a:lnTo>
                      <a:lnTo>
                        <a:pt x="1029" y="183320"/>
                      </a:lnTo>
                      <a:close/>
                      <a:moveTo>
                        <a:pt x="16383" y="32972"/>
                      </a:moveTo>
                      <a:cubicBezTo>
                        <a:pt x="7360" y="32972"/>
                        <a:pt x="0" y="25558"/>
                        <a:pt x="0" y="16486"/>
                      </a:cubicBezTo>
                      <a:cubicBezTo>
                        <a:pt x="0" y="7415"/>
                        <a:pt x="7360" y="0"/>
                        <a:pt x="16383" y="0"/>
                      </a:cubicBezTo>
                      <a:cubicBezTo>
                        <a:pt x="25405" y="0"/>
                        <a:pt x="32766" y="7415"/>
                        <a:pt x="32766" y="16486"/>
                      </a:cubicBezTo>
                      <a:cubicBezTo>
                        <a:pt x="32766" y="25558"/>
                        <a:pt x="25405" y="32972"/>
                        <a:pt x="16383" y="32972"/>
                      </a:cubicBezTo>
                      <a:close/>
                    </a:path>
                  </a:pathLst>
                </a:custGeom>
                <a:solidFill>
                  <a:srgbClr val="FFFFFF"/>
                </a:solidFill>
                <a:ln w="791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4C9A7972-0BF6-CF25-2979-5C4B94AF76CB}"/>
                    </a:ext>
                  </a:extLst>
                </p:cNvPr>
                <p:cNvSpPr/>
                <p:nvPr/>
              </p:nvSpPr>
              <p:spPr>
                <a:xfrm>
                  <a:off x="1298557" y="5036962"/>
                  <a:ext cx="118795" cy="136622"/>
                </a:xfrm>
                <a:custGeom>
                  <a:avLst/>
                  <a:gdLst>
                    <a:gd name="connsiteX0" fmla="*/ 88483 w 118795"/>
                    <a:gd name="connsiteY0" fmla="*/ 136622 h 136622"/>
                    <a:gd name="connsiteX1" fmla="*/ 88483 w 118795"/>
                    <a:gd name="connsiteY1" fmla="*/ 56085 h 136622"/>
                    <a:gd name="connsiteX2" fmla="*/ 65769 w 118795"/>
                    <a:gd name="connsiteY2" fmla="*/ 22245 h 136622"/>
                    <a:gd name="connsiteX3" fmla="*/ 31737 w 118795"/>
                    <a:gd name="connsiteY3" fmla="*/ 32184 h 136622"/>
                    <a:gd name="connsiteX4" fmla="*/ 30391 w 118795"/>
                    <a:gd name="connsiteY4" fmla="*/ 32972 h 136622"/>
                    <a:gd name="connsiteX5" fmla="*/ 30391 w 118795"/>
                    <a:gd name="connsiteY5" fmla="*/ 136622 h 136622"/>
                    <a:gd name="connsiteX6" fmla="*/ 0 w 118795"/>
                    <a:gd name="connsiteY6" fmla="*/ 136622 h 136622"/>
                    <a:gd name="connsiteX7" fmla="*/ 0 w 118795"/>
                    <a:gd name="connsiteY7" fmla="*/ 4338 h 136622"/>
                    <a:gd name="connsiteX8" fmla="*/ 30391 w 118795"/>
                    <a:gd name="connsiteY8" fmla="*/ 4338 h 136622"/>
                    <a:gd name="connsiteX9" fmla="*/ 30391 w 118795"/>
                    <a:gd name="connsiteY9" fmla="*/ 20588 h 136622"/>
                    <a:gd name="connsiteX10" fmla="*/ 34586 w 118795"/>
                    <a:gd name="connsiteY10" fmla="*/ 17512 h 136622"/>
                    <a:gd name="connsiteX11" fmla="*/ 80173 w 118795"/>
                    <a:gd name="connsiteY11" fmla="*/ 0 h 136622"/>
                    <a:gd name="connsiteX12" fmla="*/ 118795 w 118795"/>
                    <a:gd name="connsiteY12" fmla="*/ 45751 h 136622"/>
                    <a:gd name="connsiteX13" fmla="*/ 118795 w 118795"/>
                    <a:gd name="connsiteY13" fmla="*/ 136622 h 136622"/>
                    <a:gd name="connsiteX14" fmla="*/ 88404 w 118795"/>
                    <a:gd name="connsiteY14" fmla="*/ 136622 h 13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795" h="136622">
                      <a:moveTo>
                        <a:pt x="88483" y="136622"/>
                      </a:moveTo>
                      <a:lnTo>
                        <a:pt x="88483" y="56085"/>
                      </a:lnTo>
                      <a:cubicBezTo>
                        <a:pt x="88483" y="45120"/>
                        <a:pt x="88483" y="22245"/>
                        <a:pt x="65769" y="22245"/>
                      </a:cubicBezTo>
                      <a:cubicBezTo>
                        <a:pt x="54293" y="22245"/>
                        <a:pt x="40363" y="27214"/>
                        <a:pt x="31737" y="32184"/>
                      </a:cubicBezTo>
                      <a:lnTo>
                        <a:pt x="30391" y="32972"/>
                      </a:lnTo>
                      <a:lnTo>
                        <a:pt x="30391" y="136622"/>
                      </a:lnTo>
                      <a:lnTo>
                        <a:pt x="0" y="136622"/>
                      </a:lnTo>
                      <a:lnTo>
                        <a:pt x="0" y="4338"/>
                      </a:lnTo>
                      <a:lnTo>
                        <a:pt x="30391" y="4338"/>
                      </a:lnTo>
                      <a:lnTo>
                        <a:pt x="30391" y="20588"/>
                      </a:lnTo>
                      <a:lnTo>
                        <a:pt x="34586" y="17512"/>
                      </a:lnTo>
                      <a:cubicBezTo>
                        <a:pt x="46141" y="9071"/>
                        <a:pt x="65373" y="0"/>
                        <a:pt x="80173" y="0"/>
                      </a:cubicBezTo>
                      <a:cubicBezTo>
                        <a:pt x="115075" y="0"/>
                        <a:pt x="118795" y="32026"/>
                        <a:pt x="118795" y="45751"/>
                      </a:cubicBezTo>
                      <a:lnTo>
                        <a:pt x="118795" y="136622"/>
                      </a:lnTo>
                      <a:lnTo>
                        <a:pt x="88404" y="136622"/>
                      </a:lnTo>
                      <a:close/>
                    </a:path>
                  </a:pathLst>
                </a:custGeom>
                <a:solidFill>
                  <a:srgbClr val="FFFFFF"/>
                </a:solidFill>
                <a:ln w="791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0E815CF7-5D47-9C14-4D04-F9D5A2A9D7FD}"/>
                    </a:ext>
                  </a:extLst>
                </p:cNvPr>
                <p:cNvSpPr/>
                <p:nvPr/>
              </p:nvSpPr>
              <p:spPr>
                <a:xfrm>
                  <a:off x="1691190" y="5041301"/>
                  <a:ext cx="77560" cy="132362"/>
                </a:xfrm>
                <a:custGeom>
                  <a:avLst/>
                  <a:gdLst>
                    <a:gd name="connsiteX0" fmla="*/ 0 w 77560"/>
                    <a:gd name="connsiteY0" fmla="*/ 132284 h 132362"/>
                    <a:gd name="connsiteX1" fmla="*/ 0 w 77560"/>
                    <a:gd name="connsiteY1" fmla="*/ 0 h 132362"/>
                    <a:gd name="connsiteX2" fmla="*/ 30391 w 77560"/>
                    <a:gd name="connsiteY2" fmla="*/ 0 h 132362"/>
                    <a:gd name="connsiteX3" fmla="*/ 30391 w 77560"/>
                    <a:gd name="connsiteY3" fmla="*/ 18932 h 132362"/>
                    <a:gd name="connsiteX4" fmla="*/ 34586 w 77560"/>
                    <a:gd name="connsiteY4" fmla="*/ 15855 h 132362"/>
                    <a:gd name="connsiteX5" fmla="*/ 77561 w 77560"/>
                    <a:gd name="connsiteY5" fmla="*/ 79 h 132362"/>
                    <a:gd name="connsiteX6" fmla="*/ 77561 w 77560"/>
                    <a:gd name="connsiteY6" fmla="*/ 20194 h 132362"/>
                    <a:gd name="connsiteX7" fmla="*/ 68697 w 77560"/>
                    <a:gd name="connsiteY7" fmla="*/ 19720 h 132362"/>
                    <a:gd name="connsiteX8" fmla="*/ 63632 w 77560"/>
                    <a:gd name="connsiteY8" fmla="*/ 19957 h 132362"/>
                    <a:gd name="connsiteX9" fmla="*/ 31737 w 77560"/>
                    <a:gd name="connsiteY9" fmla="*/ 32341 h 132362"/>
                    <a:gd name="connsiteX10" fmla="*/ 30391 w 77560"/>
                    <a:gd name="connsiteY10" fmla="*/ 33130 h 132362"/>
                    <a:gd name="connsiteX11" fmla="*/ 30391 w 77560"/>
                    <a:gd name="connsiteY11" fmla="*/ 132363 h 132362"/>
                    <a:gd name="connsiteX12" fmla="*/ 0 w 77560"/>
                    <a:gd name="connsiteY12" fmla="*/ 132363 h 13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560" h="132362">
                      <a:moveTo>
                        <a:pt x="0" y="132284"/>
                      </a:moveTo>
                      <a:lnTo>
                        <a:pt x="0" y="0"/>
                      </a:lnTo>
                      <a:lnTo>
                        <a:pt x="30391" y="0"/>
                      </a:lnTo>
                      <a:lnTo>
                        <a:pt x="30391" y="18932"/>
                      </a:lnTo>
                      <a:lnTo>
                        <a:pt x="34586" y="15855"/>
                      </a:lnTo>
                      <a:cubicBezTo>
                        <a:pt x="46378" y="7257"/>
                        <a:pt x="63948" y="789"/>
                        <a:pt x="77561" y="79"/>
                      </a:cubicBezTo>
                      <a:lnTo>
                        <a:pt x="77561" y="20194"/>
                      </a:lnTo>
                      <a:cubicBezTo>
                        <a:pt x="75345" y="19957"/>
                        <a:pt x="72100" y="19720"/>
                        <a:pt x="68697" y="19720"/>
                      </a:cubicBezTo>
                      <a:cubicBezTo>
                        <a:pt x="66877" y="19720"/>
                        <a:pt x="65135" y="19720"/>
                        <a:pt x="63632" y="19957"/>
                      </a:cubicBezTo>
                      <a:cubicBezTo>
                        <a:pt x="52710" y="21061"/>
                        <a:pt x="41392" y="26820"/>
                        <a:pt x="31737" y="32341"/>
                      </a:cubicBezTo>
                      <a:lnTo>
                        <a:pt x="30391" y="33130"/>
                      </a:lnTo>
                      <a:lnTo>
                        <a:pt x="30391" y="132363"/>
                      </a:lnTo>
                      <a:lnTo>
                        <a:pt x="0" y="132363"/>
                      </a:lnTo>
                      <a:close/>
                    </a:path>
                  </a:pathLst>
                </a:custGeom>
                <a:solidFill>
                  <a:srgbClr val="FFFFFF"/>
                </a:solidFill>
                <a:ln w="791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96D84CC-282B-8661-7885-E297F47B8EA0}"/>
                    </a:ext>
                  </a:extLst>
                </p:cNvPr>
                <p:cNvSpPr/>
                <p:nvPr/>
              </p:nvSpPr>
              <p:spPr>
                <a:xfrm>
                  <a:off x="1533614" y="5036884"/>
                  <a:ext cx="134702" cy="140251"/>
                </a:xfrm>
                <a:custGeom>
                  <a:avLst/>
                  <a:gdLst>
                    <a:gd name="connsiteX0" fmla="*/ 67351 w 134702"/>
                    <a:gd name="connsiteY0" fmla="*/ 140251 h 140251"/>
                    <a:gd name="connsiteX1" fmla="*/ 0 w 134702"/>
                    <a:gd name="connsiteY1" fmla="*/ 69021 h 140251"/>
                    <a:gd name="connsiteX2" fmla="*/ 67351 w 134702"/>
                    <a:gd name="connsiteY2" fmla="*/ 0 h 140251"/>
                    <a:gd name="connsiteX3" fmla="*/ 134703 w 134702"/>
                    <a:gd name="connsiteY3" fmla="*/ 69021 h 140251"/>
                    <a:gd name="connsiteX4" fmla="*/ 67351 w 134702"/>
                    <a:gd name="connsiteY4" fmla="*/ 140251 h 140251"/>
                    <a:gd name="connsiteX5" fmla="*/ 67351 w 134702"/>
                    <a:gd name="connsiteY5" fmla="*/ 19405 h 140251"/>
                    <a:gd name="connsiteX6" fmla="*/ 30154 w 134702"/>
                    <a:gd name="connsiteY6" fmla="*/ 69652 h 140251"/>
                    <a:gd name="connsiteX7" fmla="*/ 67351 w 134702"/>
                    <a:gd name="connsiteY7" fmla="*/ 122582 h 140251"/>
                    <a:gd name="connsiteX8" fmla="*/ 104866 w 134702"/>
                    <a:gd name="connsiteY8" fmla="*/ 69652 h 140251"/>
                    <a:gd name="connsiteX9" fmla="*/ 67351 w 134702"/>
                    <a:gd name="connsiteY9" fmla="*/ 19405 h 14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702" h="140251">
                      <a:moveTo>
                        <a:pt x="67351" y="140251"/>
                      </a:moveTo>
                      <a:cubicBezTo>
                        <a:pt x="24535" y="140251"/>
                        <a:pt x="0" y="114299"/>
                        <a:pt x="0" y="69021"/>
                      </a:cubicBezTo>
                      <a:cubicBezTo>
                        <a:pt x="0" y="23743"/>
                        <a:pt x="23268" y="0"/>
                        <a:pt x="67351" y="0"/>
                      </a:cubicBezTo>
                      <a:cubicBezTo>
                        <a:pt x="111435" y="0"/>
                        <a:pt x="134703" y="25163"/>
                        <a:pt x="134703" y="69021"/>
                      </a:cubicBezTo>
                      <a:cubicBezTo>
                        <a:pt x="134703" y="112879"/>
                        <a:pt x="110801" y="140251"/>
                        <a:pt x="67351" y="140251"/>
                      </a:cubicBezTo>
                      <a:close/>
                      <a:moveTo>
                        <a:pt x="67351" y="19405"/>
                      </a:moveTo>
                      <a:cubicBezTo>
                        <a:pt x="39889" y="19405"/>
                        <a:pt x="30154" y="45357"/>
                        <a:pt x="30154" y="69652"/>
                      </a:cubicBezTo>
                      <a:cubicBezTo>
                        <a:pt x="30154" y="95289"/>
                        <a:pt x="39968" y="122582"/>
                        <a:pt x="67351" y="122582"/>
                      </a:cubicBezTo>
                      <a:cubicBezTo>
                        <a:pt x="76136" y="122582"/>
                        <a:pt x="104866" y="118795"/>
                        <a:pt x="104866" y="69652"/>
                      </a:cubicBezTo>
                      <a:cubicBezTo>
                        <a:pt x="104866" y="45357"/>
                        <a:pt x="95052" y="19405"/>
                        <a:pt x="67351" y="19405"/>
                      </a:cubicBezTo>
                      <a:close/>
                    </a:path>
                  </a:pathLst>
                </a:custGeom>
                <a:solidFill>
                  <a:srgbClr val="FFFFFF"/>
                </a:solidFill>
                <a:ln w="791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A74F4735-A15D-8A54-D832-335770D4D199}"/>
                    </a:ext>
                  </a:extLst>
                </p:cNvPr>
                <p:cNvSpPr/>
                <p:nvPr/>
              </p:nvSpPr>
              <p:spPr>
                <a:xfrm>
                  <a:off x="1791307" y="5036884"/>
                  <a:ext cx="198255" cy="136701"/>
                </a:xfrm>
                <a:custGeom>
                  <a:avLst/>
                  <a:gdLst>
                    <a:gd name="connsiteX0" fmla="*/ 167785 w 198255"/>
                    <a:gd name="connsiteY0" fmla="*/ 136701 h 136701"/>
                    <a:gd name="connsiteX1" fmla="*/ 167785 w 198255"/>
                    <a:gd name="connsiteY1" fmla="*/ 56164 h 136701"/>
                    <a:gd name="connsiteX2" fmla="*/ 143725 w 198255"/>
                    <a:gd name="connsiteY2" fmla="*/ 22323 h 136701"/>
                    <a:gd name="connsiteX3" fmla="*/ 114442 w 198255"/>
                    <a:gd name="connsiteY3" fmla="*/ 32341 h 136701"/>
                    <a:gd name="connsiteX4" fmla="*/ 112859 w 198255"/>
                    <a:gd name="connsiteY4" fmla="*/ 33367 h 136701"/>
                    <a:gd name="connsiteX5" fmla="*/ 113255 w 198255"/>
                    <a:gd name="connsiteY5" fmla="*/ 35181 h 136701"/>
                    <a:gd name="connsiteX6" fmla="*/ 114284 w 198255"/>
                    <a:gd name="connsiteY6" fmla="*/ 45830 h 136701"/>
                    <a:gd name="connsiteX7" fmla="*/ 114284 w 198255"/>
                    <a:gd name="connsiteY7" fmla="*/ 136701 h 136701"/>
                    <a:gd name="connsiteX8" fmla="*/ 83893 w 198255"/>
                    <a:gd name="connsiteY8" fmla="*/ 136701 h 136701"/>
                    <a:gd name="connsiteX9" fmla="*/ 83893 w 198255"/>
                    <a:gd name="connsiteY9" fmla="*/ 56164 h 136701"/>
                    <a:gd name="connsiteX10" fmla="*/ 60862 w 198255"/>
                    <a:gd name="connsiteY10" fmla="*/ 22323 h 136701"/>
                    <a:gd name="connsiteX11" fmla="*/ 31499 w 198255"/>
                    <a:gd name="connsiteY11" fmla="*/ 32341 h 136701"/>
                    <a:gd name="connsiteX12" fmla="*/ 30391 w 198255"/>
                    <a:gd name="connsiteY12" fmla="*/ 33130 h 136701"/>
                    <a:gd name="connsiteX13" fmla="*/ 30391 w 198255"/>
                    <a:gd name="connsiteY13" fmla="*/ 136622 h 136701"/>
                    <a:gd name="connsiteX14" fmla="*/ 0 w 198255"/>
                    <a:gd name="connsiteY14" fmla="*/ 136622 h 136701"/>
                    <a:gd name="connsiteX15" fmla="*/ 0 w 198255"/>
                    <a:gd name="connsiteY15" fmla="*/ 4338 h 136701"/>
                    <a:gd name="connsiteX16" fmla="*/ 30391 w 198255"/>
                    <a:gd name="connsiteY16" fmla="*/ 4338 h 136701"/>
                    <a:gd name="connsiteX17" fmla="*/ 30391 w 198255"/>
                    <a:gd name="connsiteY17" fmla="*/ 20904 h 136701"/>
                    <a:gd name="connsiteX18" fmla="*/ 34665 w 198255"/>
                    <a:gd name="connsiteY18" fmla="*/ 17433 h 136701"/>
                    <a:gd name="connsiteX19" fmla="*/ 77007 w 198255"/>
                    <a:gd name="connsiteY19" fmla="*/ 0 h 136701"/>
                    <a:gd name="connsiteX20" fmla="*/ 108981 w 198255"/>
                    <a:gd name="connsiteY20" fmla="*/ 19010 h 136701"/>
                    <a:gd name="connsiteX21" fmla="*/ 110327 w 198255"/>
                    <a:gd name="connsiteY21" fmla="*/ 21771 h 136701"/>
                    <a:gd name="connsiteX22" fmla="*/ 112859 w 198255"/>
                    <a:gd name="connsiteY22" fmla="*/ 20036 h 136701"/>
                    <a:gd name="connsiteX23" fmla="*/ 159633 w 198255"/>
                    <a:gd name="connsiteY23" fmla="*/ 0 h 136701"/>
                    <a:gd name="connsiteX24" fmla="*/ 198255 w 198255"/>
                    <a:gd name="connsiteY24" fmla="*/ 45751 h 136701"/>
                    <a:gd name="connsiteX25" fmla="*/ 198255 w 198255"/>
                    <a:gd name="connsiteY25" fmla="*/ 136622 h 136701"/>
                    <a:gd name="connsiteX26" fmla="*/ 167864 w 198255"/>
                    <a:gd name="connsiteY26" fmla="*/ 136622 h 13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8255" h="136701">
                      <a:moveTo>
                        <a:pt x="167785" y="136701"/>
                      </a:moveTo>
                      <a:lnTo>
                        <a:pt x="167785" y="56164"/>
                      </a:lnTo>
                      <a:cubicBezTo>
                        <a:pt x="167785" y="47802"/>
                        <a:pt x="167785" y="22323"/>
                        <a:pt x="143725" y="22323"/>
                      </a:cubicBezTo>
                      <a:cubicBezTo>
                        <a:pt x="134940" y="22323"/>
                        <a:pt x="124256" y="25952"/>
                        <a:pt x="114442" y="32341"/>
                      </a:cubicBezTo>
                      <a:lnTo>
                        <a:pt x="112859" y="33367"/>
                      </a:lnTo>
                      <a:lnTo>
                        <a:pt x="113255" y="35181"/>
                      </a:lnTo>
                      <a:cubicBezTo>
                        <a:pt x="113967" y="38179"/>
                        <a:pt x="114284" y="41649"/>
                        <a:pt x="114284" y="45830"/>
                      </a:cubicBezTo>
                      <a:lnTo>
                        <a:pt x="114284" y="136701"/>
                      </a:lnTo>
                      <a:lnTo>
                        <a:pt x="83893" y="136701"/>
                      </a:lnTo>
                      <a:lnTo>
                        <a:pt x="83893" y="56164"/>
                      </a:lnTo>
                      <a:cubicBezTo>
                        <a:pt x="83893" y="45199"/>
                        <a:pt x="83893" y="22323"/>
                        <a:pt x="60862" y="22323"/>
                      </a:cubicBezTo>
                      <a:cubicBezTo>
                        <a:pt x="50573" y="22323"/>
                        <a:pt x="38701" y="27372"/>
                        <a:pt x="31499" y="32341"/>
                      </a:cubicBezTo>
                      <a:lnTo>
                        <a:pt x="30391" y="33130"/>
                      </a:lnTo>
                      <a:lnTo>
                        <a:pt x="30391" y="136622"/>
                      </a:lnTo>
                      <a:lnTo>
                        <a:pt x="0" y="136622"/>
                      </a:lnTo>
                      <a:lnTo>
                        <a:pt x="0" y="4338"/>
                      </a:lnTo>
                      <a:lnTo>
                        <a:pt x="30391" y="4338"/>
                      </a:lnTo>
                      <a:lnTo>
                        <a:pt x="30391" y="20904"/>
                      </a:lnTo>
                      <a:lnTo>
                        <a:pt x="34665" y="17433"/>
                      </a:lnTo>
                      <a:cubicBezTo>
                        <a:pt x="45508" y="8756"/>
                        <a:pt x="63473" y="0"/>
                        <a:pt x="77007" y="0"/>
                      </a:cubicBezTo>
                      <a:cubicBezTo>
                        <a:pt x="92044" y="0"/>
                        <a:pt x="102729" y="6389"/>
                        <a:pt x="108981" y="19010"/>
                      </a:cubicBezTo>
                      <a:lnTo>
                        <a:pt x="110327" y="21771"/>
                      </a:lnTo>
                      <a:lnTo>
                        <a:pt x="112859" y="20036"/>
                      </a:lnTo>
                      <a:cubicBezTo>
                        <a:pt x="132170" y="6942"/>
                        <a:pt x="148316" y="0"/>
                        <a:pt x="159633" y="0"/>
                      </a:cubicBezTo>
                      <a:cubicBezTo>
                        <a:pt x="194536" y="0"/>
                        <a:pt x="198255" y="32026"/>
                        <a:pt x="198255" y="45751"/>
                      </a:cubicBezTo>
                      <a:lnTo>
                        <a:pt x="198255" y="136622"/>
                      </a:lnTo>
                      <a:lnTo>
                        <a:pt x="167864" y="136622"/>
                      </a:lnTo>
                      <a:close/>
                    </a:path>
                  </a:pathLst>
                </a:custGeom>
                <a:solidFill>
                  <a:srgbClr val="FFFFFF"/>
                </a:solidFill>
                <a:ln w="7911"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6FCA8A3F-AB39-0131-D6AC-0C5D3AD331D9}"/>
                    </a:ext>
                  </a:extLst>
                </p:cNvPr>
                <p:cNvSpPr/>
                <p:nvPr/>
              </p:nvSpPr>
              <p:spPr>
                <a:xfrm>
                  <a:off x="2012435" y="5036805"/>
                  <a:ext cx="112146" cy="140329"/>
                </a:xfrm>
                <a:custGeom>
                  <a:avLst/>
                  <a:gdLst>
                    <a:gd name="connsiteX0" fmla="*/ 38622 w 112146"/>
                    <a:gd name="connsiteY0" fmla="*/ 140330 h 140329"/>
                    <a:gd name="connsiteX1" fmla="*/ 0 w 112146"/>
                    <a:gd name="connsiteY1" fmla="*/ 104123 h 140329"/>
                    <a:gd name="connsiteX2" fmla="*/ 80331 w 112146"/>
                    <a:gd name="connsiteY2" fmla="*/ 55296 h 140329"/>
                    <a:gd name="connsiteX3" fmla="*/ 82864 w 112146"/>
                    <a:gd name="connsiteY3" fmla="*/ 55296 h 140329"/>
                    <a:gd name="connsiteX4" fmla="*/ 82864 w 112146"/>
                    <a:gd name="connsiteY4" fmla="*/ 44489 h 140329"/>
                    <a:gd name="connsiteX5" fmla="*/ 53185 w 112146"/>
                    <a:gd name="connsiteY5" fmla="*/ 18300 h 140329"/>
                    <a:gd name="connsiteX6" fmla="*/ 15037 w 112146"/>
                    <a:gd name="connsiteY6" fmla="*/ 23586 h 140329"/>
                    <a:gd name="connsiteX7" fmla="*/ 15037 w 112146"/>
                    <a:gd name="connsiteY7" fmla="*/ 13331 h 140329"/>
                    <a:gd name="connsiteX8" fmla="*/ 60387 w 112146"/>
                    <a:gd name="connsiteY8" fmla="*/ 0 h 140329"/>
                    <a:gd name="connsiteX9" fmla="*/ 112147 w 112146"/>
                    <a:gd name="connsiteY9" fmla="*/ 40545 h 140329"/>
                    <a:gd name="connsiteX10" fmla="*/ 112147 w 112146"/>
                    <a:gd name="connsiteY10" fmla="*/ 136622 h 140329"/>
                    <a:gd name="connsiteX11" fmla="*/ 85238 w 112146"/>
                    <a:gd name="connsiteY11" fmla="*/ 136622 h 140329"/>
                    <a:gd name="connsiteX12" fmla="*/ 85238 w 112146"/>
                    <a:gd name="connsiteY12" fmla="*/ 110828 h 140329"/>
                    <a:gd name="connsiteX13" fmla="*/ 80410 w 112146"/>
                    <a:gd name="connsiteY13" fmla="*/ 117454 h 140329"/>
                    <a:gd name="connsiteX14" fmla="*/ 38622 w 112146"/>
                    <a:gd name="connsiteY14" fmla="*/ 140172 h 140329"/>
                    <a:gd name="connsiteX15" fmla="*/ 80014 w 112146"/>
                    <a:gd name="connsiteY15" fmla="*/ 69258 h 140329"/>
                    <a:gd name="connsiteX16" fmla="*/ 29283 w 112146"/>
                    <a:gd name="connsiteY16" fmla="*/ 98996 h 140329"/>
                    <a:gd name="connsiteX17" fmla="*/ 51760 w 112146"/>
                    <a:gd name="connsiteY17" fmla="*/ 122660 h 140329"/>
                    <a:gd name="connsiteX18" fmla="*/ 82785 w 112146"/>
                    <a:gd name="connsiteY18" fmla="*/ 91581 h 140329"/>
                    <a:gd name="connsiteX19" fmla="*/ 82785 w 112146"/>
                    <a:gd name="connsiteY19" fmla="*/ 69100 h 140329"/>
                    <a:gd name="connsiteX20" fmla="*/ 80014 w 112146"/>
                    <a:gd name="connsiteY20" fmla="*/ 69258 h 1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46" h="140329">
                      <a:moveTo>
                        <a:pt x="38622" y="140330"/>
                      </a:moveTo>
                      <a:cubicBezTo>
                        <a:pt x="19390" y="140330"/>
                        <a:pt x="0" y="127867"/>
                        <a:pt x="0" y="104123"/>
                      </a:cubicBezTo>
                      <a:cubicBezTo>
                        <a:pt x="0" y="63973"/>
                        <a:pt x="40601" y="56952"/>
                        <a:pt x="80331" y="55296"/>
                      </a:cubicBezTo>
                      <a:lnTo>
                        <a:pt x="82864" y="55296"/>
                      </a:lnTo>
                      <a:lnTo>
                        <a:pt x="82864" y="44489"/>
                      </a:lnTo>
                      <a:cubicBezTo>
                        <a:pt x="82864" y="26425"/>
                        <a:pt x="67905" y="18300"/>
                        <a:pt x="53185" y="18300"/>
                      </a:cubicBezTo>
                      <a:cubicBezTo>
                        <a:pt x="43608" y="18300"/>
                        <a:pt x="29521" y="19247"/>
                        <a:pt x="15037" y="23586"/>
                      </a:cubicBezTo>
                      <a:lnTo>
                        <a:pt x="15037" y="13331"/>
                      </a:lnTo>
                      <a:cubicBezTo>
                        <a:pt x="29442" y="4575"/>
                        <a:pt x="45112" y="0"/>
                        <a:pt x="60387" y="0"/>
                      </a:cubicBezTo>
                      <a:cubicBezTo>
                        <a:pt x="85396" y="0"/>
                        <a:pt x="112147" y="10649"/>
                        <a:pt x="112147" y="40545"/>
                      </a:cubicBezTo>
                      <a:lnTo>
                        <a:pt x="112147" y="136622"/>
                      </a:lnTo>
                      <a:lnTo>
                        <a:pt x="85238" y="136622"/>
                      </a:lnTo>
                      <a:lnTo>
                        <a:pt x="85238" y="110828"/>
                      </a:lnTo>
                      <a:lnTo>
                        <a:pt x="80410" y="117454"/>
                      </a:lnTo>
                      <a:cubicBezTo>
                        <a:pt x="70755" y="130785"/>
                        <a:pt x="53580" y="140172"/>
                        <a:pt x="38622" y="140172"/>
                      </a:cubicBezTo>
                      <a:close/>
                      <a:moveTo>
                        <a:pt x="80014" y="69258"/>
                      </a:moveTo>
                      <a:cubicBezTo>
                        <a:pt x="56588" y="70520"/>
                        <a:pt x="29283" y="79039"/>
                        <a:pt x="29283" y="98996"/>
                      </a:cubicBezTo>
                      <a:cubicBezTo>
                        <a:pt x="29283" y="112958"/>
                        <a:pt x="38543" y="122660"/>
                        <a:pt x="51760" y="122660"/>
                      </a:cubicBezTo>
                      <a:cubicBezTo>
                        <a:pt x="68618" y="122660"/>
                        <a:pt x="82785" y="108462"/>
                        <a:pt x="82785" y="91581"/>
                      </a:cubicBezTo>
                      <a:lnTo>
                        <a:pt x="82785" y="69100"/>
                      </a:lnTo>
                      <a:lnTo>
                        <a:pt x="80014" y="69258"/>
                      </a:lnTo>
                      <a:close/>
                    </a:path>
                  </a:pathLst>
                </a:custGeom>
                <a:solidFill>
                  <a:srgbClr val="FFFFFF"/>
                </a:solidFill>
                <a:ln w="791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9B531A8-5B50-7EA1-F6F3-1A2A8EEAF0C0}"/>
                    </a:ext>
                  </a:extLst>
                </p:cNvPr>
                <p:cNvSpPr/>
                <p:nvPr/>
              </p:nvSpPr>
              <p:spPr>
                <a:xfrm>
                  <a:off x="1439116" y="4989949"/>
                  <a:ext cx="84604" cy="183635"/>
                </a:xfrm>
                <a:custGeom>
                  <a:avLst/>
                  <a:gdLst>
                    <a:gd name="connsiteX0" fmla="*/ 16699 w 84604"/>
                    <a:gd name="connsiteY0" fmla="*/ 183636 h 183635"/>
                    <a:gd name="connsiteX1" fmla="*/ 16462 w 84604"/>
                    <a:gd name="connsiteY1" fmla="*/ 70047 h 183635"/>
                    <a:gd name="connsiteX2" fmla="*/ 0 w 84604"/>
                    <a:gd name="connsiteY2" fmla="*/ 70047 h 183635"/>
                    <a:gd name="connsiteX3" fmla="*/ 0 w 84604"/>
                    <a:gd name="connsiteY3" fmla="*/ 51352 h 183635"/>
                    <a:gd name="connsiteX4" fmla="*/ 16462 w 84604"/>
                    <a:gd name="connsiteY4" fmla="*/ 51352 h 183635"/>
                    <a:gd name="connsiteX5" fmla="*/ 16462 w 84604"/>
                    <a:gd name="connsiteY5" fmla="*/ 48749 h 183635"/>
                    <a:gd name="connsiteX6" fmla="*/ 58566 w 84604"/>
                    <a:gd name="connsiteY6" fmla="*/ 0 h 183635"/>
                    <a:gd name="connsiteX7" fmla="*/ 84605 w 84604"/>
                    <a:gd name="connsiteY7" fmla="*/ 6468 h 183635"/>
                    <a:gd name="connsiteX8" fmla="*/ 84605 w 84604"/>
                    <a:gd name="connsiteY8" fmla="*/ 17591 h 183635"/>
                    <a:gd name="connsiteX9" fmla="*/ 73604 w 84604"/>
                    <a:gd name="connsiteY9" fmla="*/ 16881 h 183635"/>
                    <a:gd name="connsiteX10" fmla="*/ 47091 w 84604"/>
                    <a:gd name="connsiteY10" fmla="*/ 48749 h 183635"/>
                    <a:gd name="connsiteX11" fmla="*/ 47091 w 84604"/>
                    <a:gd name="connsiteY11" fmla="*/ 51352 h 183635"/>
                    <a:gd name="connsiteX12" fmla="*/ 84605 w 84604"/>
                    <a:gd name="connsiteY12" fmla="*/ 51352 h 183635"/>
                    <a:gd name="connsiteX13" fmla="*/ 84605 w 84604"/>
                    <a:gd name="connsiteY13" fmla="*/ 70047 h 183635"/>
                    <a:gd name="connsiteX14" fmla="*/ 47328 w 84604"/>
                    <a:gd name="connsiteY14" fmla="*/ 70047 h 183635"/>
                    <a:gd name="connsiteX15" fmla="*/ 47328 w 84604"/>
                    <a:gd name="connsiteY15" fmla="*/ 183636 h 183635"/>
                    <a:gd name="connsiteX16" fmla="*/ 16699 w 84604"/>
                    <a:gd name="connsiteY16" fmla="*/ 183636 h 18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04" h="183635">
                      <a:moveTo>
                        <a:pt x="16699" y="183636"/>
                      </a:moveTo>
                      <a:lnTo>
                        <a:pt x="16462" y="70047"/>
                      </a:lnTo>
                      <a:lnTo>
                        <a:pt x="0" y="70047"/>
                      </a:lnTo>
                      <a:lnTo>
                        <a:pt x="0" y="51352"/>
                      </a:lnTo>
                      <a:lnTo>
                        <a:pt x="16462" y="51352"/>
                      </a:lnTo>
                      <a:lnTo>
                        <a:pt x="16462" y="48749"/>
                      </a:lnTo>
                      <a:cubicBezTo>
                        <a:pt x="16462" y="30527"/>
                        <a:pt x="21923" y="0"/>
                        <a:pt x="58566" y="0"/>
                      </a:cubicBezTo>
                      <a:cubicBezTo>
                        <a:pt x="67114" y="0"/>
                        <a:pt x="75899" y="2209"/>
                        <a:pt x="84605" y="6468"/>
                      </a:cubicBezTo>
                      <a:lnTo>
                        <a:pt x="84605" y="17591"/>
                      </a:lnTo>
                      <a:cubicBezTo>
                        <a:pt x="80648" y="17117"/>
                        <a:pt x="77007" y="16881"/>
                        <a:pt x="73604" y="16881"/>
                      </a:cubicBezTo>
                      <a:cubicBezTo>
                        <a:pt x="50256" y="16881"/>
                        <a:pt x="47091" y="32972"/>
                        <a:pt x="47091" y="48749"/>
                      </a:cubicBezTo>
                      <a:lnTo>
                        <a:pt x="47091" y="51352"/>
                      </a:lnTo>
                      <a:lnTo>
                        <a:pt x="84605" y="51352"/>
                      </a:lnTo>
                      <a:lnTo>
                        <a:pt x="84605" y="70047"/>
                      </a:lnTo>
                      <a:lnTo>
                        <a:pt x="47328" y="70047"/>
                      </a:lnTo>
                      <a:lnTo>
                        <a:pt x="47328" y="183636"/>
                      </a:lnTo>
                      <a:lnTo>
                        <a:pt x="16699" y="183636"/>
                      </a:lnTo>
                      <a:close/>
                    </a:path>
                  </a:pathLst>
                </a:custGeom>
                <a:solidFill>
                  <a:srgbClr val="FFFFFF"/>
                </a:solidFill>
                <a:ln w="7911" cap="flat">
                  <a:noFill/>
                  <a:prstDash val="solid"/>
                  <a:miter/>
                </a:ln>
              </p:spPr>
              <p:txBody>
                <a:bodyPr rtlCol="0" anchor="ctr"/>
                <a:lstStyle/>
                <a:p>
                  <a:endParaRPr lang="en-US"/>
                </a:p>
              </p:txBody>
            </p:sp>
          </p:grpSp>
        </p:grpSp>
        <p:grpSp>
          <p:nvGrpSpPr>
            <p:cNvPr id="111" name="Graphic 39">
              <a:extLst>
                <a:ext uri="{FF2B5EF4-FFF2-40B4-BE49-F238E27FC236}">
                  <a16:creationId xmlns:a16="http://schemas.microsoft.com/office/drawing/2014/main" id="{7FAB1AAC-E0C4-1F7B-42A1-23374D775726}"/>
                </a:ext>
              </a:extLst>
            </p:cNvPr>
            <p:cNvGrpSpPr/>
            <p:nvPr/>
          </p:nvGrpSpPr>
          <p:grpSpPr>
            <a:xfrm>
              <a:off x="776445" y="4698562"/>
              <a:ext cx="359471" cy="594686"/>
              <a:chOff x="776445" y="4698562"/>
              <a:chExt cx="359471" cy="594686"/>
            </a:xfrm>
          </p:grpSpPr>
          <p:sp>
            <p:nvSpPr>
              <p:cNvPr id="112" name="Freeform 111">
                <a:extLst>
                  <a:ext uri="{FF2B5EF4-FFF2-40B4-BE49-F238E27FC236}">
                    <a16:creationId xmlns:a16="http://schemas.microsoft.com/office/drawing/2014/main" id="{69D89FFB-E046-9CB8-D135-1B191DD85B5D}"/>
                  </a:ext>
                </a:extLst>
              </p:cNvPr>
              <p:cNvSpPr/>
              <p:nvPr/>
            </p:nvSpPr>
            <p:spPr>
              <a:xfrm>
                <a:off x="776445" y="4698562"/>
                <a:ext cx="359471" cy="540968"/>
              </a:xfrm>
              <a:custGeom>
                <a:avLst/>
                <a:gdLst>
                  <a:gd name="connsiteX0" fmla="*/ 0 w 359471"/>
                  <a:gd name="connsiteY0" fmla="*/ 0 h 540968"/>
                  <a:gd name="connsiteX1" fmla="*/ 359472 w 359471"/>
                  <a:gd name="connsiteY1" fmla="*/ 0 h 540968"/>
                  <a:gd name="connsiteX2" fmla="*/ 359472 w 359471"/>
                  <a:gd name="connsiteY2" fmla="*/ 540968 h 540968"/>
                  <a:gd name="connsiteX3" fmla="*/ 0 w 359471"/>
                  <a:gd name="connsiteY3" fmla="*/ 540968 h 540968"/>
                </a:gdLst>
                <a:ahLst/>
                <a:cxnLst>
                  <a:cxn ang="0">
                    <a:pos x="connsiteX0" y="connsiteY0"/>
                  </a:cxn>
                  <a:cxn ang="0">
                    <a:pos x="connsiteX1" y="connsiteY1"/>
                  </a:cxn>
                  <a:cxn ang="0">
                    <a:pos x="connsiteX2" y="connsiteY2"/>
                  </a:cxn>
                  <a:cxn ang="0">
                    <a:pos x="connsiteX3" y="connsiteY3"/>
                  </a:cxn>
                </a:cxnLst>
                <a:rect l="l" t="t" r="r" b="b"/>
                <a:pathLst>
                  <a:path w="359471" h="540968">
                    <a:moveTo>
                      <a:pt x="0" y="0"/>
                    </a:moveTo>
                    <a:lnTo>
                      <a:pt x="359472" y="0"/>
                    </a:lnTo>
                    <a:lnTo>
                      <a:pt x="359472" y="540968"/>
                    </a:lnTo>
                    <a:lnTo>
                      <a:pt x="0" y="540968"/>
                    </a:lnTo>
                    <a:close/>
                  </a:path>
                </a:pathLst>
              </a:custGeom>
              <a:solidFill>
                <a:srgbClr val="000000"/>
              </a:solidFill>
              <a:ln w="7911"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D01865E-6669-E559-DCE5-7D9F0EE8304A}"/>
                  </a:ext>
                </a:extLst>
              </p:cNvPr>
              <p:cNvSpPr/>
              <p:nvPr/>
            </p:nvSpPr>
            <p:spPr>
              <a:xfrm>
                <a:off x="776445" y="5239530"/>
                <a:ext cx="359471" cy="53718"/>
              </a:xfrm>
              <a:custGeom>
                <a:avLst/>
                <a:gdLst>
                  <a:gd name="connsiteX0" fmla="*/ 0 w 359471"/>
                  <a:gd name="connsiteY0" fmla="*/ 0 h 53718"/>
                  <a:gd name="connsiteX1" fmla="*/ 359472 w 359471"/>
                  <a:gd name="connsiteY1" fmla="*/ 0 h 53718"/>
                  <a:gd name="connsiteX2" fmla="*/ 359472 w 359471"/>
                  <a:gd name="connsiteY2" fmla="*/ 53718 h 53718"/>
                  <a:gd name="connsiteX3" fmla="*/ 0 w 359471"/>
                  <a:gd name="connsiteY3" fmla="*/ 53718 h 53718"/>
                </a:gdLst>
                <a:ahLst/>
                <a:cxnLst>
                  <a:cxn ang="0">
                    <a:pos x="connsiteX0" y="connsiteY0"/>
                  </a:cxn>
                  <a:cxn ang="0">
                    <a:pos x="connsiteX1" y="connsiteY1"/>
                  </a:cxn>
                  <a:cxn ang="0">
                    <a:pos x="connsiteX2" y="connsiteY2"/>
                  </a:cxn>
                  <a:cxn ang="0">
                    <a:pos x="connsiteX3" y="connsiteY3"/>
                  </a:cxn>
                </a:cxnLst>
                <a:rect l="l" t="t" r="r" b="b"/>
                <a:pathLst>
                  <a:path w="359471" h="53718">
                    <a:moveTo>
                      <a:pt x="0" y="0"/>
                    </a:moveTo>
                    <a:lnTo>
                      <a:pt x="359472" y="0"/>
                    </a:lnTo>
                    <a:lnTo>
                      <a:pt x="359472" y="53718"/>
                    </a:lnTo>
                    <a:lnTo>
                      <a:pt x="0" y="53718"/>
                    </a:lnTo>
                    <a:close/>
                  </a:path>
                </a:pathLst>
              </a:custGeom>
              <a:gradFill>
                <a:gsLst>
                  <a:gs pos="26000">
                    <a:srgbClr val="11A7D9"/>
                  </a:gs>
                  <a:gs pos="54000">
                    <a:srgbClr val="78C16E"/>
                  </a:gs>
                  <a:gs pos="83000">
                    <a:srgbClr val="E3DD00"/>
                  </a:gs>
                </a:gsLst>
                <a:lin ang="16800480" scaled="1"/>
              </a:gradFill>
              <a:ln w="7911"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21AB835-EBBE-0784-8278-36A6EF7AAA43}"/>
                  </a:ext>
                </a:extLst>
              </p:cNvPr>
              <p:cNvSpPr/>
              <p:nvPr/>
            </p:nvSpPr>
            <p:spPr>
              <a:xfrm>
                <a:off x="860574" y="4984427"/>
                <a:ext cx="191369" cy="196177"/>
              </a:xfrm>
              <a:custGeom>
                <a:avLst/>
                <a:gdLst>
                  <a:gd name="connsiteX0" fmla="*/ 101779 w 191369"/>
                  <a:gd name="connsiteY0" fmla="*/ 196178 h 196177"/>
                  <a:gd name="connsiteX1" fmla="*/ 28492 w 191369"/>
                  <a:gd name="connsiteY1" fmla="*/ 168569 h 196177"/>
                  <a:gd name="connsiteX2" fmla="*/ 0 w 191369"/>
                  <a:gd name="connsiteY2" fmla="*/ 98996 h 196177"/>
                  <a:gd name="connsiteX3" fmla="*/ 26830 w 191369"/>
                  <a:gd name="connsiteY3" fmla="*/ 27608 h 196177"/>
                  <a:gd name="connsiteX4" fmla="*/ 97189 w 191369"/>
                  <a:gd name="connsiteY4" fmla="*/ 0 h 196177"/>
                  <a:gd name="connsiteX5" fmla="*/ 165252 w 191369"/>
                  <a:gd name="connsiteY5" fmla="*/ 26425 h 196177"/>
                  <a:gd name="connsiteX6" fmla="*/ 191370 w 191369"/>
                  <a:gd name="connsiteY6" fmla="*/ 91502 h 196177"/>
                  <a:gd name="connsiteX7" fmla="*/ 191370 w 191369"/>
                  <a:gd name="connsiteY7" fmla="*/ 102546 h 196177"/>
                  <a:gd name="connsiteX8" fmla="*/ 189391 w 191369"/>
                  <a:gd name="connsiteY8" fmla="*/ 110434 h 196177"/>
                  <a:gd name="connsiteX9" fmla="*/ 184801 w 191369"/>
                  <a:gd name="connsiteY9" fmla="*/ 112564 h 196177"/>
                  <a:gd name="connsiteX10" fmla="*/ 59279 w 191369"/>
                  <a:gd name="connsiteY10" fmla="*/ 112564 h 196177"/>
                  <a:gd name="connsiteX11" fmla="*/ 60229 w 191369"/>
                  <a:gd name="connsiteY11" fmla="*/ 117297 h 196177"/>
                  <a:gd name="connsiteX12" fmla="*/ 75028 w 191369"/>
                  <a:gd name="connsiteY12" fmla="*/ 140882 h 196177"/>
                  <a:gd name="connsiteX13" fmla="*/ 102808 w 191369"/>
                  <a:gd name="connsiteY13" fmla="*/ 149480 h 196177"/>
                  <a:gd name="connsiteX14" fmla="*/ 122831 w 191369"/>
                  <a:gd name="connsiteY14" fmla="*/ 145536 h 196177"/>
                  <a:gd name="connsiteX15" fmla="*/ 140322 w 191369"/>
                  <a:gd name="connsiteY15" fmla="*/ 133309 h 196177"/>
                  <a:gd name="connsiteX16" fmla="*/ 145071 w 191369"/>
                  <a:gd name="connsiteY16" fmla="*/ 130627 h 196177"/>
                  <a:gd name="connsiteX17" fmla="*/ 145625 w 191369"/>
                  <a:gd name="connsiteY17" fmla="*/ 130627 h 196177"/>
                  <a:gd name="connsiteX18" fmla="*/ 150294 w 191369"/>
                  <a:gd name="connsiteY18" fmla="*/ 132205 h 196177"/>
                  <a:gd name="connsiteX19" fmla="*/ 182981 w 191369"/>
                  <a:gd name="connsiteY19" fmla="*/ 153582 h 196177"/>
                  <a:gd name="connsiteX20" fmla="*/ 185118 w 191369"/>
                  <a:gd name="connsiteY20" fmla="*/ 156579 h 196177"/>
                  <a:gd name="connsiteX21" fmla="*/ 183930 w 191369"/>
                  <a:gd name="connsiteY21" fmla="*/ 160681 h 196177"/>
                  <a:gd name="connsiteX22" fmla="*/ 150848 w 191369"/>
                  <a:gd name="connsiteY22" fmla="*/ 186397 h 196177"/>
                  <a:gd name="connsiteX23" fmla="*/ 101937 w 191369"/>
                  <a:gd name="connsiteY23" fmla="*/ 196178 h 196177"/>
                  <a:gd name="connsiteX24" fmla="*/ 98138 w 191369"/>
                  <a:gd name="connsiteY24" fmla="*/ 43779 h 196177"/>
                  <a:gd name="connsiteX25" fmla="*/ 74870 w 191369"/>
                  <a:gd name="connsiteY25" fmla="*/ 51667 h 196177"/>
                  <a:gd name="connsiteX26" fmla="*/ 61574 w 191369"/>
                  <a:gd name="connsiteY26" fmla="*/ 72176 h 196177"/>
                  <a:gd name="connsiteX27" fmla="*/ 60387 w 191369"/>
                  <a:gd name="connsiteY27" fmla="*/ 77067 h 196177"/>
                  <a:gd name="connsiteX28" fmla="*/ 134307 w 191369"/>
                  <a:gd name="connsiteY28" fmla="*/ 77067 h 196177"/>
                  <a:gd name="connsiteX29" fmla="*/ 133516 w 191369"/>
                  <a:gd name="connsiteY29" fmla="*/ 72413 h 196177"/>
                  <a:gd name="connsiteX30" fmla="*/ 121248 w 191369"/>
                  <a:gd name="connsiteY30" fmla="*/ 51746 h 196177"/>
                  <a:gd name="connsiteX31" fmla="*/ 98138 w 191369"/>
                  <a:gd name="connsiteY31" fmla="*/ 43779 h 1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1369" h="196177">
                    <a:moveTo>
                      <a:pt x="101779" y="196178"/>
                    </a:moveTo>
                    <a:cubicBezTo>
                      <a:pt x="72100" y="196178"/>
                      <a:pt x="47407" y="186870"/>
                      <a:pt x="28492" y="168569"/>
                    </a:cubicBezTo>
                    <a:cubicBezTo>
                      <a:pt x="9576" y="150269"/>
                      <a:pt x="0" y="126920"/>
                      <a:pt x="0" y="98996"/>
                    </a:cubicBezTo>
                    <a:cubicBezTo>
                      <a:pt x="0" y="71072"/>
                      <a:pt x="9022" y="45988"/>
                      <a:pt x="26830" y="27608"/>
                    </a:cubicBezTo>
                    <a:cubicBezTo>
                      <a:pt x="44558" y="9308"/>
                      <a:pt x="68222" y="0"/>
                      <a:pt x="97189" y="0"/>
                    </a:cubicBezTo>
                    <a:cubicBezTo>
                      <a:pt x="126155" y="0"/>
                      <a:pt x="147920" y="8914"/>
                      <a:pt x="165252" y="26425"/>
                    </a:cubicBezTo>
                    <a:cubicBezTo>
                      <a:pt x="182585" y="44016"/>
                      <a:pt x="191370" y="65866"/>
                      <a:pt x="191370" y="91502"/>
                    </a:cubicBezTo>
                    <a:lnTo>
                      <a:pt x="191370" y="102546"/>
                    </a:lnTo>
                    <a:cubicBezTo>
                      <a:pt x="191370" y="105938"/>
                      <a:pt x="190737" y="108541"/>
                      <a:pt x="189391" y="110434"/>
                    </a:cubicBezTo>
                    <a:cubicBezTo>
                      <a:pt x="188362" y="111933"/>
                      <a:pt x="186938" y="112564"/>
                      <a:pt x="184801" y="112564"/>
                    </a:cubicBezTo>
                    <a:lnTo>
                      <a:pt x="59279" y="112564"/>
                    </a:lnTo>
                    <a:lnTo>
                      <a:pt x="60229" y="117297"/>
                    </a:lnTo>
                    <a:cubicBezTo>
                      <a:pt x="62207" y="127157"/>
                      <a:pt x="67193" y="135124"/>
                      <a:pt x="75028" y="140882"/>
                    </a:cubicBezTo>
                    <a:cubicBezTo>
                      <a:pt x="82705" y="146562"/>
                      <a:pt x="92044" y="149480"/>
                      <a:pt x="102808" y="149480"/>
                    </a:cubicBezTo>
                    <a:cubicBezTo>
                      <a:pt x="110010" y="149480"/>
                      <a:pt x="116737" y="148139"/>
                      <a:pt x="122831" y="145536"/>
                    </a:cubicBezTo>
                    <a:cubicBezTo>
                      <a:pt x="128925" y="142933"/>
                      <a:pt x="134782" y="138831"/>
                      <a:pt x="140322" y="133309"/>
                    </a:cubicBezTo>
                    <a:cubicBezTo>
                      <a:pt x="141984" y="131653"/>
                      <a:pt x="143567" y="130785"/>
                      <a:pt x="145071" y="130627"/>
                    </a:cubicBezTo>
                    <a:cubicBezTo>
                      <a:pt x="145229" y="130627"/>
                      <a:pt x="145466" y="130627"/>
                      <a:pt x="145625" y="130627"/>
                    </a:cubicBezTo>
                    <a:cubicBezTo>
                      <a:pt x="147049" y="130627"/>
                      <a:pt x="148632" y="131180"/>
                      <a:pt x="150294" y="132205"/>
                    </a:cubicBezTo>
                    <a:lnTo>
                      <a:pt x="182981" y="153582"/>
                    </a:lnTo>
                    <a:cubicBezTo>
                      <a:pt x="184722" y="154686"/>
                      <a:pt x="185038" y="155712"/>
                      <a:pt x="185118" y="156579"/>
                    </a:cubicBezTo>
                    <a:cubicBezTo>
                      <a:pt x="185276" y="157999"/>
                      <a:pt x="184880" y="159261"/>
                      <a:pt x="183930" y="160681"/>
                    </a:cubicBezTo>
                    <a:cubicBezTo>
                      <a:pt x="176570" y="171330"/>
                      <a:pt x="165490" y="179928"/>
                      <a:pt x="150848" y="186397"/>
                    </a:cubicBezTo>
                    <a:cubicBezTo>
                      <a:pt x="136048" y="192944"/>
                      <a:pt x="119586" y="196178"/>
                      <a:pt x="101937" y="196178"/>
                    </a:cubicBezTo>
                    <a:close/>
                    <a:moveTo>
                      <a:pt x="98138" y="43779"/>
                    </a:moveTo>
                    <a:cubicBezTo>
                      <a:pt x="89512" y="43779"/>
                      <a:pt x="81677" y="46461"/>
                      <a:pt x="74870" y="51667"/>
                    </a:cubicBezTo>
                    <a:cubicBezTo>
                      <a:pt x="68064" y="56952"/>
                      <a:pt x="63553" y="63815"/>
                      <a:pt x="61574" y="72176"/>
                    </a:cubicBezTo>
                    <a:lnTo>
                      <a:pt x="60387" y="77067"/>
                    </a:lnTo>
                    <a:lnTo>
                      <a:pt x="134307" y="77067"/>
                    </a:lnTo>
                    <a:lnTo>
                      <a:pt x="133516" y="72413"/>
                    </a:lnTo>
                    <a:cubicBezTo>
                      <a:pt x="132012" y="63973"/>
                      <a:pt x="127897" y="57031"/>
                      <a:pt x="121248" y="51746"/>
                    </a:cubicBezTo>
                    <a:cubicBezTo>
                      <a:pt x="114680" y="46461"/>
                      <a:pt x="106923" y="43779"/>
                      <a:pt x="98138" y="43779"/>
                    </a:cubicBezTo>
                    <a:close/>
                  </a:path>
                </a:pathLst>
              </a:custGeom>
              <a:solidFill>
                <a:srgbClr val="FFFFFF"/>
              </a:solidFill>
              <a:ln w="791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587820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A751516B-F575-4092-D2BB-079A2EF25069}"/>
              </a:ext>
            </a:extLst>
          </p:cNvPr>
          <p:cNvSpPr>
            <a:spLocks noGrp="1"/>
          </p:cNvSpPr>
          <p:nvPr>
            <p:ph type="chart" sz="quarter" idx="10"/>
          </p:nvPr>
        </p:nvSpPr>
        <p:spPr>
          <a:xfrm>
            <a:off x="5104435" y="568713"/>
            <a:ext cx="6597070" cy="5495538"/>
          </a:xfrm>
          <a:prstGeom prst="rect">
            <a:avLst/>
          </a:prstGeom>
        </p:spPr>
        <p:txBody>
          <a:bodyPr/>
          <a:lstStyle/>
          <a:p>
            <a:endParaRPr lang="en-US"/>
          </a:p>
        </p:txBody>
      </p:sp>
      <p:sp>
        <p:nvSpPr>
          <p:cNvPr id="6" name="Title 1">
            <a:extLst>
              <a:ext uri="{FF2B5EF4-FFF2-40B4-BE49-F238E27FC236}">
                <a16:creationId xmlns:a16="http://schemas.microsoft.com/office/drawing/2014/main" id="{8D303F50-7640-5655-A9F8-FC45435BF333}"/>
              </a:ext>
            </a:extLst>
          </p:cNvPr>
          <p:cNvSpPr>
            <a:spLocks noGrp="1"/>
          </p:cNvSpPr>
          <p:nvPr>
            <p:ph type="title" hasCustomPrompt="1"/>
          </p:nvPr>
        </p:nvSpPr>
        <p:spPr>
          <a:xfrm>
            <a:off x="490495" y="408639"/>
            <a:ext cx="3768990" cy="1075765"/>
          </a:xfrm>
          <a:prstGeom prst="rect">
            <a:avLst/>
          </a:prstGeom>
        </p:spPr>
        <p:txBody>
          <a:bodyPr anchor="ctr" anchorCtr="0"/>
          <a:lstStyle>
            <a:lvl1pPr>
              <a:defRPr>
                <a:solidFill>
                  <a:schemeClr val="tx1"/>
                </a:solidFill>
              </a:defRPr>
            </a:lvl1pPr>
          </a:lstStyle>
          <a:p>
            <a:r>
              <a:rPr lang="en-US"/>
              <a:t>LOREM IPSUM DOLOR SIT</a:t>
            </a:r>
          </a:p>
        </p:txBody>
      </p:sp>
      <p:sp>
        <p:nvSpPr>
          <p:cNvPr id="3" name="Text Placeholder 3">
            <a:extLst>
              <a:ext uri="{FF2B5EF4-FFF2-40B4-BE49-F238E27FC236}">
                <a16:creationId xmlns:a16="http://schemas.microsoft.com/office/drawing/2014/main" id="{1C4C27D7-D742-4FE6-2F0A-486227676573}"/>
              </a:ext>
            </a:extLst>
          </p:cNvPr>
          <p:cNvSpPr>
            <a:spLocks noGrp="1"/>
          </p:cNvSpPr>
          <p:nvPr>
            <p:ph type="body" sz="quarter" idx="12" hasCustomPrompt="1"/>
          </p:nvPr>
        </p:nvSpPr>
        <p:spPr>
          <a:xfrm>
            <a:off x="490496" y="1704994"/>
            <a:ext cx="3768990" cy="4651201"/>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501221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sp>
        <p:nvSpPr>
          <p:cNvPr id="6" name="Chart Placeholder 4">
            <a:extLst>
              <a:ext uri="{FF2B5EF4-FFF2-40B4-BE49-F238E27FC236}">
                <a16:creationId xmlns:a16="http://schemas.microsoft.com/office/drawing/2014/main" id="{F871D8DD-8729-5D10-8058-F8DA1FD1672A}"/>
              </a:ext>
            </a:extLst>
          </p:cNvPr>
          <p:cNvSpPr>
            <a:spLocks noGrp="1"/>
          </p:cNvSpPr>
          <p:nvPr>
            <p:ph type="chart" sz="quarter" idx="10"/>
          </p:nvPr>
        </p:nvSpPr>
        <p:spPr>
          <a:xfrm>
            <a:off x="5104435" y="568713"/>
            <a:ext cx="6597070" cy="5495538"/>
          </a:xfrm>
          <a:prstGeom prst="rect">
            <a:avLst/>
          </a:prstGeom>
        </p:spPr>
        <p:txBody>
          <a:bodyPr/>
          <a:lstStyle/>
          <a:p>
            <a:endParaRPr lang="en-US"/>
          </a:p>
        </p:txBody>
      </p:sp>
      <p:sp>
        <p:nvSpPr>
          <p:cNvPr id="7" name="Title 1">
            <a:extLst>
              <a:ext uri="{FF2B5EF4-FFF2-40B4-BE49-F238E27FC236}">
                <a16:creationId xmlns:a16="http://schemas.microsoft.com/office/drawing/2014/main" id="{7EAF1B8D-60C9-01F0-E5D7-6A246BD815F7}"/>
              </a:ext>
            </a:extLst>
          </p:cNvPr>
          <p:cNvSpPr>
            <a:spLocks noGrp="1"/>
          </p:cNvSpPr>
          <p:nvPr>
            <p:ph type="title" hasCustomPrompt="1"/>
          </p:nvPr>
        </p:nvSpPr>
        <p:spPr>
          <a:xfrm>
            <a:off x="490495" y="408639"/>
            <a:ext cx="3768990" cy="1075765"/>
          </a:xfrm>
          <a:prstGeom prst="rect">
            <a:avLst/>
          </a:prstGeom>
        </p:spPr>
        <p:txBody>
          <a:bodyPr anchor="ctr" anchorCtr="0"/>
          <a:lstStyle>
            <a:lvl1pPr>
              <a:defRPr>
                <a:solidFill>
                  <a:schemeClr val="tx1"/>
                </a:solidFill>
              </a:defRPr>
            </a:lvl1pPr>
          </a:lstStyle>
          <a:p>
            <a:r>
              <a:rPr lang="en-US"/>
              <a:t>LOREM IPSUM DOLOR SIT</a:t>
            </a:r>
          </a:p>
        </p:txBody>
      </p:sp>
      <p:sp>
        <p:nvSpPr>
          <p:cNvPr id="2" name="Text Placeholder 3">
            <a:extLst>
              <a:ext uri="{FF2B5EF4-FFF2-40B4-BE49-F238E27FC236}">
                <a16:creationId xmlns:a16="http://schemas.microsoft.com/office/drawing/2014/main" id="{CCCA9A14-CD44-82A1-779E-56A70860E51B}"/>
              </a:ext>
            </a:extLst>
          </p:cNvPr>
          <p:cNvSpPr>
            <a:spLocks noGrp="1"/>
          </p:cNvSpPr>
          <p:nvPr>
            <p:ph type="body" sz="quarter" idx="12" hasCustomPrompt="1"/>
          </p:nvPr>
        </p:nvSpPr>
        <p:spPr>
          <a:xfrm>
            <a:off x="490496" y="1704994"/>
            <a:ext cx="3768990" cy="4651201"/>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2700182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 Char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D303F50-7640-5655-A9F8-FC45435BF333}"/>
              </a:ext>
            </a:extLst>
          </p:cNvPr>
          <p:cNvSpPr>
            <a:spLocks noGrp="1"/>
          </p:cNvSpPr>
          <p:nvPr>
            <p:ph type="title" hasCustomPrompt="1"/>
          </p:nvPr>
        </p:nvSpPr>
        <p:spPr>
          <a:xfrm>
            <a:off x="490495" y="408639"/>
            <a:ext cx="3768990" cy="1075765"/>
          </a:xfrm>
          <a:prstGeom prst="rect">
            <a:avLst/>
          </a:prstGeom>
        </p:spPr>
        <p:txBody>
          <a:bodyPr anchor="ctr" anchorCtr="0"/>
          <a:lstStyle>
            <a:lvl1pPr>
              <a:defRPr>
                <a:solidFill>
                  <a:schemeClr val="tx1"/>
                </a:solidFill>
              </a:defRPr>
            </a:lvl1pPr>
          </a:lstStyle>
          <a:p>
            <a:r>
              <a:rPr lang="en-US"/>
              <a:t>LOREM IPSUM DOLOR SIT</a:t>
            </a:r>
          </a:p>
        </p:txBody>
      </p:sp>
      <p:sp>
        <p:nvSpPr>
          <p:cNvPr id="3" name="Text Placeholder 3">
            <a:extLst>
              <a:ext uri="{FF2B5EF4-FFF2-40B4-BE49-F238E27FC236}">
                <a16:creationId xmlns:a16="http://schemas.microsoft.com/office/drawing/2014/main" id="{1C4C27D7-D742-4FE6-2F0A-486227676573}"/>
              </a:ext>
            </a:extLst>
          </p:cNvPr>
          <p:cNvSpPr>
            <a:spLocks noGrp="1"/>
          </p:cNvSpPr>
          <p:nvPr>
            <p:ph type="body" sz="quarter" idx="12" hasCustomPrompt="1"/>
          </p:nvPr>
        </p:nvSpPr>
        <p:spPr>
          <a:xfrm>
            <a:off x="490496" y="1704994"/>
            <a:ext cx="3768990" cy="4651201"/>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3810740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FFB5BE-C3F0-402E-8F6D-52687BBDECEA}"/>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
        <p:nvSpPr>
          <p:cNvPr id="10" name="Text Placeholder 3">
            <a:extLst>
              <a:ext uri="{FF2B5EF4-FFF2-40B4-BE49-F238E27FC236}">
                <a16:creationId xmlns:a16="http://schemas.microsoft.com/office/drawing/2014/main" id="{E8994423-B6FB-CB6E-15A4-FD1667CF2668}"/>
              </a:ext>
            </a:extLst>
          </p:cNvPr>
          <p:cNvSpPr>
            <a:spLocks noGrp="1"/>
          </p:cNvSpPr>
          <p:nvPr>
            <p:ph type="body" sz="quarter" idx="10"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
        <p:nvSpPr>
          <p:cNvPr id="2" name="Text Placeholder 3">
            <a:extLst>
              <a:ext uri="{FF2B5EF4-FFF2-40B4-BE49-F238E27FC236}">
                <a16:creationId xmlns:a16="http://schemas.microsoft.com/office/drawing/2014/main" id="{F8441277-2310-B482-4E71-B9BF2A3D293E}"/>
              </a:ext>
            </a:extLst>
          </p:cNvPr>
          <p:cNvSpPr>
            <a:spLocks noGrp="1"/>
          </p:cNvSpPr>
          <p:nvPr>
            <p:ph type="body" sz="quarter" idx="12" hasCustomPrompt="1"/>
          </p:nvPr>
        </p:nvSpPr>
        <p:spPr>
          <a:xfrm>
            <a:off x="490493" y="2279848"/>
            <a:ext cx="11210969"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29201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8BF07CB-2EF4-D263-E6AA-A624C44C83B5}"/>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LOREM IPSUM DOLOR SIT AMET.</a:t>
            </a:r>
          </a:p>
        </p:txBody>
      </p:sp>
      <p:sp>
        <p:nvSpPr>
          <p:cNvPr id="7" name="Text Placeholder 3">
            <a:extLst>
              <a:ext uri="{FF2B5EF4-FFF2-40B4-BE49-F238E27FC236}">
                <a16:creationId xmlns:a16="http://schemas.microsoft.com/office/drawing/2014/main" id="{99BE270F-C375-219A-4597-69FC3CBED95B}"/>
              </a:ext>
            </a:extLst>
          </p:cNvPr>
          <p:cNvSpPr>
            <a:spLocks noGrp="1"/>
          </p:cNvSpPr>
          <p:nvPr>
            <p:ph type="body" sz="quarter" idx="11"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
        <p:nvSpPr>
          <p:cNvPr id="3" name="Text Placeholder 3">
            <a:extLst>
              <a:ext uri="{FF2B5EF4-FFF2-40B4-BE49-F238E27FC236}">
                <a16:creationId xmlns:a16="http://schemas.microsoft.com/office/drawing/2014/main" id="{F60BFA76-FA5E-B276-89AC-55BE9EDE025C}"/>
              </a:ext>
            </a:extLst>
          </p:cNvPr>
          <p:cNvSpPr>
            <a:spLocks noGrp="1"/>
          </p:cNvSpPr>
          <p:nvPr>
            <p:ph type="body" sz="quarter" idx="12" hasCustomPrompt="1"/>
          </p:nvPr>
        </p:nvSpPr>
        <p:spPr>
          <a:xfrm>
            <a:off x="490493" y="2279848"/>
            <a:ext cx="5274203"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
        <p:nvSpPr>
          <p:cNvPr id="4" name="Text Placeholder 3">
            <a:extLst>
              <a:ext uri="{FF2B5EF4-FFF2-40B4-BE49-F238E27FC236}">
                <a16:creationId xmlns:a16="http://schemas.microsoft.com/office/drawing/2014/main" id="{49BB7A9F-7641-1B53-D1FB-A5E4B9F43570}"/>
              </a:ext>
            </a:extLst>
          </p:cNvPr>
          <p:cNvSpPr>
            <a:spLocks noGrp="1"/>
          </p:cNvSpPr>
          <p:nvPr>
            <p:ph type="body" sz="quarter" idx="13" hasCustomPrompt="1"/>
          </p:nvPr>
        </p:nvSpPr>
        <p:spPr>
          <a:xfrm>
            <a:off x="6096163" y="2279848"/>
            <a:ext cx="5274203"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3276014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8BF07CB-2EF4-D263-E6AA-A624C44C83B5}"/>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LOREM IPSUM DOLOR SIT AMET.</a:t>
            </a:r>
          </a:p>
        </p:txBody>
      </p:sp>
      <p:sp>
        <p:nvSpPr>
          <p:cNvPr id="7" name="Text Placeholder 3">
            <a:extLst>
              <a:ext uri="{FF2B5EF4-FFF2-40B4-BE49-F238E27FC236}">
                <a16:creationId xmlns:a16="http://schemas.microsoft.com/office/drawing/2014/main" id="{99BE270F-C375-219A-4597-69FC3CBED95B}"/>
              </a:ext>
            </a:extLst>
          </p:cNvPr>
          <p:cNvSpPr>
            <a:spLocks noGrp="1"/>
          </p:cNvSpPr>
          <p:nvPr>
            <p:ph type="body" sz="quarter" idx="11"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
        <p:nvSpPr>
          <p:cNvPr id="2" name="Text Placeholder 3">
            <a:extLst>
              <a:ext uri="{FF2B5EF4-FFF2-40B4-BE49-F238E27FC236}">
                <a16:creationId xmlns:a16="http://schemas.microsoft.com/office/drawing/2014/main" id="{0E50BE61-7513-116A-74CF-1441EA91FD61}"/>
              </a:ext>
            </a:extLst>
          </p:cNvPr>
          <p:cNvSpPr>
            <a:spLocks noGrp="1"/>
          </p:cNvSpPr>
          <p:nvPr>
            <p:ph type="body" sz="quarter" idx="12" hasCustomPrompt="1"/>
          </p:nvPr>
        </p:nvSpPr>
        <p:spPr>
          <a:xfrm>
            <a:off x="490494" y="2279848"/>
            <a:ext cx="3683942"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
        <p:nvSpPr>
          <p:cNvPr id="4" name="Text Placeholder 3">
            <a:extLst>
              <a:ext uri="{FF2B5EF4-FFF2-40B4-BE49-F238E27FC236}">
                <a16:creationId xmlns:a16="http://schemas.microsoft.com/office/drawing/2014/main" id="{EB6219EA-CD16-C8FD-3FAC-18129B8AF329}"/>
              </a:ext>
            </a:extLst>
          </p:cNvPr>
          <p:cNvSpPr>
            <a:spLocks noGrp="1"/>
          </p:cNvSpPr>
          <p:nvPr>
            <p:ph type="body" sz="quarter" idx="13" hasCustomPrompt="1"/>
          </p:nvPr>
        </p:nvSpPr>
        <p:spPr>
          <a:xfrm>
            <a:off x="4267364" y="2279848"/>
            <a:ext cx="3683942"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
        <p:nvSpPr>
          <p:cNvPr id="5" name="Text Placeholder 3">
            <a:extLst>
              <a:ext uri="{FF2B5EF4-FFF2-40B4-BE49-F238E27FC236}">
                <a16:creationId xmlns:a16="http://schemas.microsoft.com/office/drawing/2014/main" id="{B09A7CAD-369D-0A1B-039A-6971D755B0C0}"/>
              </a:ext>
            </a:extLst>
          </p:cNvPr>
          <p:cNvSpPr>
            <a:spLocks noGrp="1"/>
          </p:cNvSpPr>
          <p:nvPr>
            <p:ph type="body" sz="quarter" idx="14" hasCustomPrompt="1"/>
          </p:nvPr>
        </p:nvSpPr>
        <p:spPr>
          <a:xfrm>
            <a:off x="8024355" y="2279848"/>
            <a:ext cx="3683942"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1894707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Image – Left – Bottom Triangle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01CE97C4-0E50-A111-0242-19C4E7C5DA92}"/>
              </a:ext>
            </a:extLst>
          </p:cNvPr>
          <p:cNvSpPr>
            <a:spLocks noGrp="1"/>
          </p:cNvSpPr>
          <p:nvPr>
            <p:ph type="pic" sz="quarter" idx="12"/>
          </p:nvPr>
        </p:nvSpPr>
        <p:spPr>
          <a:xfrm>
            <a:off x="1" y="0"/>
            <a:ext cx="4114800" cy="6857999"/>
          </a:xfrm>
          <a:custGeom>
            <a:avLst/>
            <a:gdLst>
              <a:gd name="connsiteX0" fmla="*/ 0 w 4114800"/>
              <a:gd name="connsiteY0" fmla="*/ 0 h 6857999"/>
              <a:gd name="connsiteX1" fmla="*/ 4114800 w 4114800"/>
              <a:gd name="connsiteY1" fmla="*/ 0 h 6857999"/>
              <a:gd name="connsiteX2" fmla="*/ 4114800 w 4114800"/>
              <a:gd name="connsiteY2" fmla="*/ 6857999 h 6857999"/>
              <a:gd name="connsiteX3" fmla="*/ 3841645 w 4114800"/>
              <a:gd name="connsiteY3" fmla="*/ 6857999 h 6857999"/>
              <a:gd name="connsiteX4" fmla="*/ 2448597 w 4114800"/>
              <a:gd name="connsiteY4" fmla="*/ 5461876 h 6857999"/>
              <a:gd name="connsiteX5" fmla="*/ 1602080 w 4114800"/>
              <a:gd name="connsiteY5" fmla="*/ 6310371 h 6857999"/>
              <a:gd name="connsiteX6" fmla="*/ 0 w 4114800"/>
              <a:gd name="connsiteY6" fmla="*/ 470445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0" h="6857999">
                <a:moveTo>
                  <a:pt x="0" y="0"/>
                </a:moveTo>
                <a:lnTo>
                  <a:pt x="4114800" y="0"/>
                </a:lnTo>
                <a:lnTo>
                  <a:pt x="4114800" y="6857999"/>
                </a:lnTo>
                <a:lnTo>
                  <a:pt x="3841645" y="6857999"/>
                </a:lnTo>
                <a:lnTo>
                  <a:pt x="2448597" y="5461876"/>
                </a:lnTo>
                <a:lnTo>
                  <a:pt x="1602080" y="6310371"/>
                </a:lnTo>
                <a:lnTo>
                  <a:pt x="0" y="470445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5" name="Graphic 4">
            <a:extLst>
              <a:ext uri="{FF2B5EF4-FFF2-40B4-BE49-F238E27FC236}">
                <a16:creationId xmlns:a16="http://schemas.microsoft.com/office/drawing/2014/main" id="{319E5D84-06DB-A0CB-9258-8DEC5095E6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4704458"/>
            <a:ext cx="3840480" cy="2153541"/>
          </a:xfrm>
          <a:prstGeom prst="rect">
            <a:avLst/>
          </a:prstGeom>
        </p:spPr>
      </p:pic>
      <p:pic>
        <p:nvPicPr>
          <p:cNvPr id="2" name="Picture 1">
            <a:extLst>
              <a:ext uri="{FF2B5EF4-FFF2-40B4-BE49-F238E27FC236}">
                <a16:creationId xmlns:a16="http://schemas.microsoft.com/office/drawing/2014/main" id="{35F414D3-2396-05C4-9C8F-1782D3EF3B6F}"/>
              </a:ext>
            </a:extLst>
          </p:cNvPr>
          <p:cNvPicPr>
            <a:picLocks noChangeAspect="1"/>
          </p:cNvPicPr>
          <p:nvPr userDrawn="1"/>
        </p:nvPicPr>
        <p:blipFill>
          <a:blip r:embed="rId5"/>
          <a:stretch>
            <a:fillRect/>
          </a:stretch>
        </p:blipFill>
        <p:spPr>
          <a:xfrm>
            <a:off x="4112561" y="334439"/>
            <a:ext cx="347472" cy="1085929"/>
          </a:xfrm>
          <a:prstGeom prst="rect">
            <a:avLst/>
          </a:prstGeom>
        </p:spPr>
      </p:pic>
      <p:sp>
        <p:nvSpPr>
          <p:cNvPr id="3" name="Title 1">
            <a:extLst>
              <a:ext uri="{FF2B5EF4-FFF2-40B4-BE49-F238E27FC236}">
                <a16:creationId xmlns:a16="http://schemas.microsoft.com/office/drawing/2014/main" id="{B7EBEC92-4EA0-35B0-5025-CC5CE7FA1E34}"/>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a:t>ADD TITLE OF SLIDE HERE</a:t>
            </a:r>
          </a:p>
        </p:txBody>
      </p:sp>
      <p:sp>
        <p:nvSpPr>
          <p:cNvPr id="9" name="Text Placeholder 8">
            <a:extLst>
              <a:ext uri="{FF2B5EF4-FFF2-40B4-BE49-F238E27FC236}">
                <a16:creationId xmlns:a16="http://schemas.microsoft.com/office/drawing/2014/main" id="{46270614-A606-B1F9-5C9A-D43D5AD4A82C}"/>
              </a:ext>
            </a:extLst>
          </p:cNvPr>
          <p:cNvSpPr>
            <a:spLocks noGrp="1"/>
          </p:cNvSpPr>
          <p:nvPr>
            <p:ph type="body" sz="quarter" idx="14"/>
          </p:nvPr>
        </p:nvSpPr>
        <p:spPr>
          <a:xfrm>
            <a:off x="4707493" y="1551857"/>
            <a:ext cx="7179708"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3pPr>
            <a:lvl4pPr marL="16573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7239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Image – Lef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01404FE-C983-908C-CEFD-DFA387930563}"/>
              </a:ext>
            </a:extLst>
          </p:cNvPr>
          <p:cNvSpPr>
            <a:spLocks noGrp="1"/>
          </p:cNvSpPr>
          <p:nvPr>
            <p:ph type="pic" sz="quarter" idx="12"/>
          </p:nvPr>
        </p:nvSpPr>
        <p:spPr>
          <a:xfrm>
            <a:off x="1" y="0"/>
            <a:ext cx="4114800" cy="6857999"/>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2" name="Picture 1">
            <a:extLst>
              <a:ext uri="{FF2B5EF4-FFF2-40B4-BE49-F238E27FC236}">
                <a16:creationId xmlns:a16="http://schemas.microsoft.com/office/drawing/2014/main" id="{35F414D3-2396-05C4-9C8F-1782D3EF3B6F}"/>
              </a:ext>
            </a:extLst>
          </p:cNvPr>
          <p:cNvPicPr>
            <a:picLocks noChangeAspect="1"/>
          </p:cNvPicPr>
          <p:nvPr userDrawn="1"/>
        </p:nvPicPr>
        <p:blipFill>
          <a:blip r:embed="rId3"/>
          <a:stretch>
            <a:fillRect/>
          </a:stretch>
        </p:blipFill>
        <p:spPr>
          <a:xfrm>
            <a:off x="4112561" y="334439"/>
            <a:ext cx="347472" cy="1085929"/>
          </a:xfrm>
          <a:prstGeom prst="rect">
            <a:avLst/>
          </a:prstGeom>
        </p:spPr>
      </p:pic>
      <p:sp>
        <p:nvSpPr>
          <p:cNvPr id="3" name="Title 1">
            <a:extLst>
              <a:ext uri="{FF2B5EF4-FFF2-40B4-BE49-F238E27FC236}">
                <a16:creationId xmlns:a16="http://schemas.microsoft.com/office/drawing/2014/main" id="{B7EBEC92-4EA0-35B0-5025-CC5CE7FA1E34}"/>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a:t>ADD TITLE OF SLIDE HERE</a:t>
            </a:r>
          </a:p>
        </p:txBody>
      </p:sp>
      <p:sp>
        <p:nvSpPr>
          <p:cNvPr id="4" name="Text Placeholder 8">
            <a:extLst>
              <a:ext uri="{FF2B5EF4-FFF2-40B4-BE49-F238E27FC236}">
                <a16:creationId xmlns:a16="http://schemas.microsoft.com/office/drawing/2014/main" id="{B02F01B9-489C-A8F9-A668-19F49519723F}"/>
              </a:ext>
            </a:extLst>
          </p:cNvPr>
          <p:cNvSpPr>
            <a:spLocks noGrp="1"/>
          </p:cNvSpPr>
          <p:nvPr>
            <p:ph type="body" sz="quarter" idx="14"/>
          </p:nvPr>
        </p:nvSpPr>
        <p:spPr>
          <a:xfrm>
            <a:off x="4707493" y="1551857"/>
            <a:ext cx="7179708"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3pPr>
            <a:lvl4pPr marL="16573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178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Image – Left — Top Triangl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C3FD0CA-CEE6-6706-150F-2B072189C028}"/>
              </a:ext>
            </a:extLst>
          </p:cNvPr>
          <p:cNvSpPr>
            <a:spLocks noGrp="1"/>
          </p:cNvSpPr>
          <p:nvPr>
            <p:ph type="pic" sz="quarter" idx="12"/>
          </p:nvPr>
        </p:nvSpPr>
        <p:spPr>
          <a:xfrm>
            <a:off x="-1" y="0"/>
            <a:ext cx="4114800" cy="6858000"/>
          </a:xfrm>
          <a:custGeom>
            <a:avLst/>
            <a:gdLst>
              <a:gd name="connsiteX0" fmla="*/ 3838898 w 4114800"/>
              <a:gd name="connsiteY0" fmla="*/ 0 h 6858000"/>
              <a:gd name="connsiteX1" fmla="*/ 4114800 w 4114800"/>
              <a:gd name="connsiteY1" fmla="*/ 0 h 6858000"/>
              <a:gd name="connsiteX2" fmla="*/ 4114800 w 4114800"/>
              <a:gd name="connsiteY2" fmla="*/ 6858000 h 6858000"/>
              <a:gd name="connsiteX3" fmla="*/ 0 w 4114800"/>
              <a:gd name="connsiteY3" fmla="*/ 6858000 h 6858000"/>
              <a:gd name="connsiteX4" fmla="*/ 0 w 4114800"/>
              <a:gd name="connsiteY4" fmla="*/ 2143382 h 6858000"/>
              <a:gd name="connsiteX5" fmla="*/ 1599028 w 4114800"/>
              <a:gd name="connsiteY5" fmla="*/ 540617 h 6858000"/>
              <a:gd name="connsiteX6" fmla="*/ 2449240 w 4114800"/>
              <a:gd name="connsiteY6" fmla="*/ 139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0" h="6858000">
                <a:moveTo>
                  <a:pt x="3838898" y="0"/>
                </a:moveTo>
                <a:lnTo>
                  <a:pt x="4114800" y="0"/>
                </a:lnTo>
                <a:lnTo>
                  <a:pt x="4114800" y="6858000"/>
                </a:lnTo>
                <a:lnTo>
                  <a:pt x="0" y="6858000"/>
                </a:lnTo>
                <a:lnTo>
                  <a:pt x="0" y="2143382"/>
                </a:lnTo>
                <a:lnTo>
                  <a:pt x="1599028" y="540617"/>
                </a:lnTo>
                <a:lnTo>
                  <a:pt x="2449240" y="1392816"/>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4" name="Graphic 3">
            <a:extLst>
              <a:ext uri="{FF2B5EF4-FFF2-40B4-BE49-F238E27FC236}">
                <a16:creationId xmlns:a16="http://schemas.microsoft.com/office/drawing/2014/main" id="{56A7131F-CC3B-3327-804C-391AEC09DD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3840480" cy="2153539"/>
          </a:xfrm>
          <a:prstGeom prst="rect">
            <a:avLst/>
          </a:prstGeom>
        </p:spPr>
      </p:pic>
      <p:pic>
        <p:nvPicPr>
          <p:cNvPr id="3" name="Picture 2">
            <a:extLst>
              <a:ext uri="{FF2B5EF4-FFF2-40B4-BE49-F238E27FC236}">
                <a16:creationId xmlns:a16="http://schemas.microsoft.com/office/drawing/2014/main" id="{77DD70B0-CAFD-A7C3-AFEB-286AD8DE588F}"/>
              </a:ext>
            </a:extLst>
          </p:cNvPr>
          <p:cNvPicPr>
            <a:picLocks noChangeAspect="1"/>
          </p:cNvPicPr>
          <p:nvPr userDrawn="1"/>
        </p:nvPicPr>
        <p:blipFill>
          <a:blip r:embed="rId5"/>
          <a:stretch>
            <a:fillRect/>
          </a:stretch>
        </p:blipFill>
        <p:spPr>
          <a:xfrm>
            <a:off x="4112561" y="334439"/>
            <a:ext cx="347472" cy="1085929"/>
          </a:xfrm>
          <a:prstGeom prst="rect">
            <a:avLst/>
          </a:prstGeom>
        </p:spPr>
      </p:pic>
      <p:sp>
        <p:nvSpPr>
          <p:cNvPr id="5" name="Title 1">
            <a:extLst>
              <a:ext uri="{FF2B5EF4-FFF2-40B4-BE49-F238E27FC236}">
                <a16:creationId xmlns:a16="http://schemas.microsoft.com/office/drawing/2014/main" id="{B80A1556-831F-C5E1-2A01-247EC91538A8}"/>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a:t>ADD TITLE OF SLIDE HERE</a:t>
            </a:r>
          </a:p>
        </p:txBody>
      </p:sp>
      <p:sp>
        <p:nvSpPr>
          <p:cNvPr id="2" name="Text Placeholder 8">
            <a:extLst>
              <a:ext uri="{FF2B5EF4-FFF2-40B4-BE49-F238E27FC236}">
                <a16:creationId xmlns:a16="http://schemas.microsoft.com/office/drawing/2014/main" id="{ADA25BEC-A1E6-02ED-89B5-C332DC35DB85}"/>
              </a:ext>
            </a:extLst>
          </p:cNvPr>
          <p:cNvSpPr>
            <a:spLocks noGrp="1"/>
          </p:cNvSpPr>
          <p:nvPr>
            <p:ph type="body" sz="quarter" idx="14"/>
          </p:nvPr>
        </p:nvSpPr>
        <p:spPr>
          <a:xfrm>
            <a:off x="4707493" y="1551857"/>
            <a:ext cx="7179708"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3pPr>
            <a:lvl4pPr marL="16573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39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1 Image – Left Variation">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951CEDBC-2EA2-BF28-C023-706B04393583}"/>
              </a:ext>
            </a:extLst>
          </p:cNvPr>
          <p:cNvSpPr>
            <a:spLocks noGrp="1"/>
          </p:cNvSpPr>
          <p:nvPr>
            <p:ph type="pic" sz="quarter" idx="12"/>
          </p:nvPr>
        </p:nvSpPr>
        <p:spPr>
          <a:xfrm>
            <a:off x="-1" y="0"/>
            <a:ext cx="41148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3" name="Picture 2">
            <a:extLst>
              <a:ext uri="{FF2B5EF4-FFF2-40B4-BE49-F238E27FC236}">
                <a16:creationId xmlns:a16="http://schemas.microsoft.com/office/drawing/2014/main" id="{77DD70B0-CAFD-A7C3-AFEB-286AD8DE588F}"/>
              </a:ext>
            </a:extLst>
          </p:cNvPr>
          <p:cNvPicPr>
            <a:picLocks noChangeAspect="1"/>
          </p:cNvPicPr>
          <p:nvPr userDrawn="1"/>
        </p:nvPicPr>
        <p:blipFill>
          <a:blip r:embed="rId3"/>
          <a:stretch>
            <a:fillRect/>
          </a:stretch>
        </p:blipFill>
        <p:spPr>
          <a:xfrm>
            <a:off x="4112561" y="334439"/>
            <a:ext cx="347472" cy="1085929"/>
          </a:xfrm>
          <a:prstGeom prst="rect">
            <a:avLst/>
          </a:prstGeom>
        </p:spPr>
      </p:pic>
      <p:sp>
        <p:nvSpPr>
          <p:cNvPr id="5" name="Title 1">
            <a:extLst>
              <a:ext uri="{FF2B5EF4-FFF2-40B4-BE49-F238E27FC236}">
                <a16:creationId xmlns:a16="http://schemas.microsoft.com/office/drawing/2014/main" id="{B80A1556-831F-C5E1-2A01-247EC91538A8}"/>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a:t>ADD TITLE OF SLIDE HERE</a:t>
            </a:r>
          </a:p>
        </p:txBody>
      </p:sp>
      <p:sp>
        <p:nvSpPr>
          <p:cNvPr id="2" name="Text Placeholder 8">
            <a:extLst>
              <a:ext uri="{FF2B5EF4-FFF2-40B4-BE49-F238E27FC236}">
                <a16:creationId xmlns:a16="http://schemas.microsoft.com/office/drawing/2014/main" id="{35914466-C803-B2D0-D368-6074991516FF}"/>
              </a:ext>
            </a:extLst>
          </p:cNvPr>
          <p:cNvSpPr>
            <a:spLocks noGrp="1"/>
          </p:cNvSpPr>
          <p:nvPr>
            <p:ph type="body" sz="quarter" idx="14"/>
          </p:nvPr>
        </p:nvSpPr>
        <p:spPr>
          <a:xfrm>
            <a:off x="4707493" y="1551857"/>
            <a:ext cx="7179708"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3pPr>
            <a:lvl4pPr marL="16573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350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Image Black Text">
    <p:spTree>
      <p:nvGrpSpPr>
        <p:cNvPr id="1" name=""/>
        <p:cNvGrpSpPr/>
        <p:nvPr/>
      </p:nvGrpSpPr>
      <p:grpSpPr>
        <a:xfrm>
          <a:off x="0" y="0"/>
          <a:ext cx="0" cy="0"/>
          <a:chOff x="0" y="0"/>
          <a:chExt cx="0" cy="0"/>
        </a:xfrm>
      </p:grpSpPr>
      <p:sp>
        <p:nvSpPr>
          <p:cNvPr id="2" name="Picture Placeholder 140">
            <a:extLst>
              <a:ext uri="{FF2B5EF4-FFF2-40B4-BE49-F238E27FC236}">
                <a16:creationId xmlns:a16="http://schemas.microsoft.com/office/drawing/2014/main" id="{DB2228F7-F36F-659E-8FB3-1CE59B76149E}"/>
              </a:ext>
            </a:extLst>
          </p:cNvPr>
          <p:cNvSpPr>
            <a:spLocks noGrp="1"/>
          </p:cNvSpPr>
          <p:nvPr>
            <p:ph type="pic" sz="quarter" idx="13"/>
          </p:nvPr>
        </p:nvSpPr>
        <p:spPr>
          <a:xfrm>
            <a:off x="-1" y="0"/>
            <a:ext cx="12191999" cy="6858000"/>
          </a:xfrm>
          <a:custGeom>
            <a:avLst/>
            <a:gdLst>
              <a:gd name="connsiteX0" fmla="*/ 2095221 w 12191999"/>
              <a:gd name="connsiteY0" fmla="*/ 5105904 h 6858000"/>
              <a:gd name="connsiteX1" fmla="*/ 2095221 w 12191999"/>
              <a:gd name="connsiteY1" fmla="*/ 5128385 h 6858000"/>
              <a:gd name="connsiteX2" fmla="*/ 2064196 w 12191999"/>
              <a:gd name="connsiteY2" fmla="*/ 5159464 h 6858000"/>
              <a:gd name="connsiteX3" fmla="*/ 2041719 w 12191999"/>
              <a:gd name="connsiteY3" fmla="*/ 5135800 h 6858000"/>
              <a:gd name="connsiteX4" fmla="*/ 2092450 w 12191999"/>
              <a:gd name="connsiteY4" fmla="*/ 5106062 h 6858000"/>
              <a:gd name="connsiteX5" fmla="*/ 2719587 w 12191999"/>
              <a:gd name="connsiteY5" fmla="*/ 5078454 h 6858000"/>
              <a:gd name="connsiteX6" fmla="*/ 2738977 w 12191999"/>
              <a:gd name="connsiteY6" fmla="*/ 5086578 h 6858000"/>
              <a:gd name="connsiteX7" fmla="*/ 2746970 w 12191999"/>
              <a:gd name="connsiteY7" fmla="*/ 5106220 h 6858000"/>
              <a:gd name="connsiteX8" fmla="*/ 2738977 w 12191999"/>
              <a:gd name="connsiteY8" fmla="*/ 5125861 h 6858000"/>
              <a:gd name="connsiteX9" fmla="*/ 2719587 w 12191999"/>
              <a:gd name="connsiteY9" fmla="*/ 5133986 h 6858000"/>
              <a:gd name="connsiteX10" fmla="*/ 2700196 w 12191999"/>
              <a:gd name="connsiteY10" fmla="*/ 5125861 h 6858000"/>
              <a:gd name="connsiteX11" fmla="*/ 2692203 w 12191999"/>
              <a:gd name="connsiteY11" fmla="*/ 5106220 h 6858000"/>
              <a:gd name="connsiteX12" fmla="*/ 2700196 w 12191999"/>
              <a:gd name="connsiteY12" fmla="*/ 5086578 h 6858000"/>
              <a:gd name="connsiteX13" fmla="*/ 2719587 w 12191999"/>
              <a:gd name="connsiteY13" fmla="*/ 5078454 h 6858000"/>
              <a:gd name="connsiteX14" fmla="*/ 2881753 w 12191999"/>
              <a:gd name="connsiteY14" fmla="*/ 5078453 h 6858000"/>
              <a:gd name="connsiteX15" fmla="*/ 2901143 w 12191999"/>
              <a:gd name="connsiteY15" fmla="*/ 5086578 h 6858000"/>
              <a:gd name="connsiteX16" fmla="*/ 2909057 w 12191999"/>
              <a:gd name="connsiteY16" fmla="*/ 5106219 h 6858000"/>
              <a:gd name="connsiteX17" fmla="*/ 2901143 w 12191999"/>
              <a:gd name="connsiteY17" fmla="*/ 5125861 h 6858000"/>
              <a:gd name="connsiteX18" fmla="*/ 2881753 w 12191999"/>
              <a:gd name="connsiteY18" fmla="*/ 5133986 h 6858000"/>
              <a:gd name="connsiteX19" fmla="*/ 2862283 w 12191999"/>
              <a:gd name="connsiteY19" fmla="*/ 5125861 h 6858000"/>
              <a:gd name="connsiteX20" fmla="*/ 2854290 w 12191999"/>
              <a:gd name="connsiteY20" fmla="*/ 5106219 h 6858000"/>
              <a:gd name="connsiteX21" fmla="*/ 2862283 w 12191999"/>
              <a:gd name="connsiteY21" fmla="*/ 5086578 h 6858000"/>
              <a:gd name="connsiteX22" fmla="*/ 2881753 w 12191999"/>
              <a:gd name="connsiteY22" fmla="*/ 5078453 h 6858000"/>
              <a:gd name="connsiteX23" fmla="*/ 2557579 w 12191999"/>
              <a:gd name="connsiteY23" fmla="*/ 5078453 h 6858000"/>
              <a:gd name="connsiteX24" fmla="*/ 2576970 w 12191999"/>
              <a:gd name="connsiteY24" fmla="*/ 5086578 h 6858000"/>
              <a:gd name="connsiteX25" fmla="*/ 2584884 w 12191999"/>
              <a:gd name="connsiteY25" fmla="*/ 5106219 h 6858000"/>
              <a:gd name="connsiteX26" fmla="*/ 2576970 w 12191999"/>
              <a:gd name="connsiteY26" fmla="*/ 5125861 h 6858000"/>
              <a:gd name="connsiteX27" fmla="*/ 2557579 w 12191999"/>
              <a:gd name="connsiteY27" fmla="*/ 5133986 h 6858000"/>
              <a:gd name="connsiteX28" fmla="*/ 2538110 w 12191999"/>
              <a:gd name="connsiteY28" fmla="*/ 5125861 h 6858000"/>
              <a:gd name="connsiteX29" fmla="*/ 2530116 w 12191999"/>
              <a:gd name="connsiteY29" fmla="*/ 5106219 h 6858000"/>
              <a:gd name="connsiteX30" fmla="*/ 2538110 w 12191999"/>
              <a:gd name="connsiteY30" fmla="*/ 5086578 h 6858000"/>
              <a:gd name="connsiteX31" fmla="*/ 2557579 w 12191999"/>
              <a:gd name="connsiteY31" fmla="*/ 5078453 h 6858000"/>
              <a:gd name="connsiteX32" fmla="*/ 3040436 w 12191999"/>
              <a:gd name="connsiteY32" fmla="*/ 5070960 h 6858000"/>
              <a:gd name="connsiteX33" fmla="*/ 3054919 w 12191999"/>
              <a:gd name="connsiteY33" fmla="*/ 5075929 h 6858000"/>
              <a:gd name="connsiteX34" fmla="*/ 3062517 w 12191999"/>
              <a:gd name="connsiteY34" fmla="*/ 5088708 h 6858000"/>
              <a:gd name="connsiteX35" fmla="*/ 3017563 w 12191999"/>
              <a:gd name="connsiteY35" fmla="*/ 5088708 h 6858000"/>
              <a:gd name="connsiteX36" fmla="*/ 3025873 w 12191999"/>
              <a:gd name="connsiteY36" fmla="*/ 5075929 h 6858000"/>
              <a:gd name="connsiteX37" fmla="*/ 3040436 w 12191999"/>
              <a:gd name="connsiteY37" fmla="*/ 5070960 h 6858000"/>
              <a:gd name="connsiteX38" fmla="*/ 2250817 w 12191999"/>
              <a:gd name="connsiteY38" fmla="*/ 5070960 h 6858000"/>
              <a:gd name="connsiteX39" fmla="*/ 2265300 w 12191999"/>
              <a:gd name="connsiteY39" fmla="*/ 5075929 h 6858000"/>
              <a:gd name="connsiteX40" fmla="*/ 2272898 w 12191999"/>
              <a:gd name="connsiteY40" fmla="*/ 5088708 h 6858000"/>
              <a:gd name="connsiteX41" fmla="*/ 2227944 w 12191999"/>
              <a:gd name="connsiteY41" fmla="*/ 5088708 h 6858000"/>
              <a:gd name="connsiteX42" fmla="*/ 2236254 w 12191999"/>
              <a:gd name="connsiteY42" fmla="*/ 5075929 h 6858000"/>
              <a:gd name="connsiteX43" fmla="*/ 2250817 w 12191999"/>
              <a:gd name="connsiteY43" fmla="*/ 5070960 h 6858000"/>
              <a:gd name="connsiteX44" fmla="*/ 1600966 w 12191999"/>
              <a:gd name="connsiteY44" fmla="*/ 5056288 h 6858000"/>
              <a:gd name="connsiteX45" fmla="*/ 1638481 w 12191999"/>
              <a:gd name="connsiteY45" fmla="*/ 5106535 h 6858000"/>
              <a:gd name="connsiteX46" fmla="*/ 1600966 w 12191999"/>
              <a:gd name="connsiteY46" fmla="*/ 5159465 h 6858000"/>
              <a:gd name="connsiteX47" fmla="*/ 1563769 w 12191999"/>
              <a:gd name="connsiteY47" fmla="*/ 5106535 h 6858000"/>
              <a:gd name="connsiteX48" fmla="*/ 1600966 w 12191999"/>
              <a:gd name="connsiteY48" fmla="*/ 5056288 h 6858000"/>
              <a:gd name="connsiteX49" fmla="*/ 1691191 w 12191999"/>
              <a:gd name="connsiteY49" fmla="*/ 5041300 h 6858000"/>
              <a:gd name="connsiteX50" fmla="*/ 1691191 w 12191999"/>
              <a:gd name="connsiteY50" fmla="*/ 5173584 h 6858000"/>
              <a:gd name="connsiteX51" fmla="*/ 1691191 w 12191999"/>
              <a:gd name="connsiteY51" fmla="*/ 5173663 h 6858000"/>
              <a:gd name="connsiteX52" fmla="*/ 1721582 w 12191999"/>
              <a:gd name="connsiteY52" fmla="*/ 5173663 h 6858000"/>
              <a:gd name="connsiteX53" fmla="*/ 1721582 w 12191999"/>
              <a:gd name="connsiteY53" fmla="*/ 5074430 h 6858000"/>
              <a:gd name="connsiteX54" fmla="*/ 1722928 w 12191999"/>
              <a:gd name="connsiteY54" fmla="*/ 5073641 h 6858000"/>
              <a:gd name="connsiteX55" fmla="*/ 1754823 w 12191999"/>
              <a:gd name="connsiteY55" fmla="*/ 5061257 h 6858000"/>
              <a:gd name="connsiteX56" fmla="*/ 1759888 w 12191999"/>
              <a:gd name="connsiteY56" fmla="*/ 5061020 h 6858000"/>
              <a:gd name="connsiteX57" fmla="*/ 1768752 w 12191999"/>
              <a:gd name="connsiteY57" fmla="*/ 5061494 h 6858000"/>
              <a:gd name="connsiteX58" fmla="*/ 1768752 w 12191999"/>
              <a:gd name="connsiteY58" fmla="*/ 5041379 h 6858000"/>
              <a:gd name="connsiteX59" fmla="*/ 1725777 w 12191999"/>
              <a:gd name="connsiteY59" fmla="*/ 5057155 h 6858000"/>
              <a:gd name="connsiteX60" fmla="*/ 1721582 w 12191999"/>
              <a:gd name="connsiteY60" fmla="*/ 5060232 h 6858000"/>
              <a:gd name="connsiteX61" fmla="*/ 1721582 w 12191999"/>
              <a:gd name="connsiteY61" fmla="*/ 5041300 h 6858000"/>
              <a:gd name="connsiteX62" fmla="*/ 1238250 w 12191999"/>
              <a:gd name="connsiteY62" fmla="*/ 5041300 h 6858000"/>
              <a:gd name="connsiteX63" fmla="*/ 1238250 w 12191999"/>
              <a:gd name="connsiteY63" fmla="*/ 5173584 h 6858000"/>
              <a:gd name="connsiteX64" fmla="*/ 1268641 w 12191999"/>
              <a:gd name="connsiteY64" fmla="*/ 5173584 h 6858000"/>
              <a:gd name="connsiteX65" fmla="*/ 1268641 w 12191999"/>
              <a:gd name="connsiteY65" fmla="*/ 5041300 h 6858000"/>
              <a:gd name="connsiteX66" fmla="*/ 1378731 w 12191999"/>
              <a:gd name="connsiteY66" fmla="*/ 5036961 h 6858000"/>
              <a:gd name="connsiteX67" fmla="*/ 1333144 w 12191999"/>
              <a:gd name="connsiteY67" fmla="*/ 5054473 h 6858000"/>
              <a:gd name="connsiteX68" fmla="*/ 1328949 w 12191999"/>
              <a:gd name="connsiteY68" fmla="*/ 5057549 h 6858000"/>
              <a:gd name="connsiteX69" fmla="*/ 1328949 w 12191999"/>
              <a:gd name="connsiteY69" fmla="*/ 5041299 h 6858000"/>
              <a:gd name="connsiteX70" fmla="*/ 1298558 w 12191999"/>
              <a:gd name="connsiteY70" fmla="*/ 5041299 h 6858000"/>
              <a:gd name="connsiteX71" fmla="*/ 1298558 w 12191999"/>
              <a:gd name="connsiteY71" fmla="*/ 5173583 h 6858000"/>
              <a:gd name="connsiteX72" fmla="*/ 1328949 w 12191999"/>
              <a:gd name="connsiteY72" fmla="*/ 5173583 h 6858000"/>
              <a:gd name="connsiteX73" fmla="*/ 1328949 w 12191999"/>
              <a:gd name="connsiteY73" fmla="*/ 5069933 h 6858000"/>
              <a:gd name="connsiteX74" fmla="*/ 1330295 w 12191999"/>
              <a:gd name="connsiteY74" fmla="*/ 5069145 h 6858000"/>
              <a:gd name="connsiteX75" fmla="*/ 1364327 w 12191999"/>
              <a:gd name="connsiteY75" fmla="*/ 5059206 h 6858000"/>
              <a:gd name="connsiteX76" fmla="*/ 1387041 w 12191999"/>
              <a:gd name="connsiteY76" fmla="*/ 5093046 h 6858000"/>
              <a:gd name="connsiteX77" fmla="*/ 1387041 w 12191999"/>
              <a:gd name="connsiteY77" fmla="*/ 5173583 h 6858000"/>
              <a:gd name="connsiteX78" fmla="*/ 1417353 w 12191999"/>
              <a:gd name="connsiteY78" fmla="*/ 5173583 h 6858000"/>
              <a:gd name="connsiteX79" fmla="*/ 1417353 w 12191999"/>
              <a:gd name="connsiteY79" fmla="*/ 5082712 h 6858000"/>
              <a:gd name="connsiteX80" fmla="*/ 1378731 w 12191999"/>
              <a:gd name="connsiteY80" fmla="*/ 5036961 h 6858000"/>
              <a:gd name="connsiteX81" fmla="*/ 1868315 w 12191999"/>
              <a:gd name="connsiteY81" fmla="*/ 5036883 h 6858000"/>
              <a:gd name="connsiteX82" fmla="*/ 1825973 w 12191999"/>
              <a:gd name="connsiteY82" fmla="*/ 5054316 h 6858000"/>
              <a:gd name="connsiteX83" fmla="*/ 1821699 w 12191999"/>
              <a:gd name="connsiteY83" fmla="*/ 5057787 h 6858000"/>
              <a:gd name="connsiteX84" fmla="*/ 1821699 w 12191999"/>
              <a:gd name="connsiteY84" fmla="*/ 5041221 h 6858000"/>
              <a:gd name="connsiteX85" fmla="*/ 1791308 w 12191999"/>
              <a:gd name="connsiteY85" fmla="*/ 5041221 h 6858000"/>
              <a:gd name="connsiteX86" fmla="*/ 1791308 w 12191999"/>
              <a:gd name="connsiteY86" fmla="*/ 5173505 h 6858000"/>
              <a:gd name="connsiteX87" fmla="*/ 1821699 w 12191999"/>
              <a:gd name="connsiteY87" fmla="*/ 5173505 h 6858000"/>
              <a:gd name="connsiteX88" fmla="*/ 1821699 w 12191999"/>
              <a:gd name="connsiteY88" fmla="*/ 5070013 h 6858000"/>
              <a:gd name="connsiteX89" fmla="*/ 1822807 w 12191999"/>
              <a:gd name="connsiteY89" fmla="*/ 5069224 h 6858000"/>
              <a:gd name="connsiteX90" fmla="*/ 1852170 w 12191999"/>
              <a:gd name="connsiteY90" fmla="*/ 5059206 h 6858000"/>
              <a:gd name="connsiteX91" fmla="*/ 1875201 w 12191999"/>
              <a:gd name="connsiteY91" fmla="*/ 5093047 h 6858000"/>
              <a:gd name="connsiteX92" fmla="*/ 1875201 w 12191999"/>
              <a:gd name="connsiteY92" fmla="*/ 5173584 h 6858000"/>
              <a:gd name="connsiteX93" fmla="*/ 1905592 w 12191999"/>
              <a:gd name="connsiteY93" fmla="*/ 5173584 h 6858000"/>
              <a:gd name="connsiteX94" fmla="*/ 1905592 w 12191999"/>
              <a:gd name="connsiteY94" fmla="*/ 5082713 h 6858000"/>
              <a:gd name="connsiteX95" fmla="*/ 1904563 w 12191999"/>
              <a:gd name="connsiteY95" fmla="*/ 5072064 h 6858000"/>
              <a:gd name="connsiteX96" fmla="*/ 1904167 w 12191999"/>
              <a:gd name="connsiteY96" fmla="*/ 5070250 h 6858000"/>
              <a:gd name="connsiteX97" fmla="*/ 1905750 w 12191999"/>
              <a:gd name="connsiteY97" fmla="*/ 5069224 h 6858000"/>
              <a:gd name="connsiteX98" fmla="*/ 1935033 w 12191999"/>
              <a:gd name="connsiteY98" fmla="*/ 5059206 h 6858000"/>
              <a:gd name="connsiteX99" fmla="*/ 1959093 w 12191999"/>
              <a:gd name="connsiteY99" fmla="*/ 5093047 h 6858000"/>
              <a:gd name="connsiteX100" fmla="*/ 1959093 w 12191999"/>
              <a:gd name="connsiteY100" fmla="*/ 5173584 h 6858000"/>
              <a:gd name="connsiteX101" fmla="*/ 1959172 w 12191999"/>
              <a:gd name="connsiteY101" fmla="*/ 5173505 h 6858000"/>
              <a:gd name="connsiteX102" fmla="*/ 1989563 w 12191999"/>
              <a:gd name="connsiteY102" fmla="*/ 5173505 h 6858000"/>
              <a:gd name="connsiteX103" fmla="*/ 1989563 w 12191999"/>
              <a:gd name="connsiteY103" fmla="*/ 5082634 h 6858000"/>
              <a:gd name="connsiteX104" fmla="*/ 1950941 w 12191999"/>
              <a:gd name="connsiteY104" fmla="*/ 5036883 h 6858000"/>
              <a:gd name="connsiteX105" fmla="*/ 1904167 w 12191999"/>
              <a:gd name="connsiteY105" fmla="*/ 5056919 h 6858000"/>
              <a:gd name="connsiteX106" fmla="*/ 1901635 w 12191999"/>
              <a:gd name="connsiteY106" fmla="*/ 5058654 h 6858000"/>
              <a:gd name="connsiteX107" fmla="*/ 1900289 w 12191999"/>
              <a:gd name="connsiteY107" fmla="*/ 5055893 h 6858000"/>
              <a:gd name="connsiteX108" fmla="*/ 1868315 w 12191999"/>
              <a:gd name="connsiteY108" fmla="*/ 5036883 h 6858000"/>
              <a:gd name="connsiteX109" fmla="*/ 1600966 w 12191999"/>
              <a:gd name="connsiteY109" fmla="*/ 5036883 h 6858000"/>
              <a:gd name="connsiteX110" fmla="*/ 1533615 w 12191999"/>
              <a:gd name="connsiteY110" fmla="*/ 5105904 h 6858000"/>
              <a:gd name="connsiteX111" fmla="*/ 1600966 w 12191999"/>
              <a:gd name="connsiteY111" fmla="*/ 5177134 h 6858000"/>
              <a:gd name="connsiteX112" fmla="*/ 1668318 w 12191999"/>
              <a:gd name="connsiteY112" fmla="*/ 5105904 h 6858000"/>
              <a:gd name="connsiteX113" fmla="*/ 1600966 w 12191999"/>
              <a:gd name="connsiteY113" fmla="*/ 5036883 h 6858000"/>
              <a:gd name="connsiteX114" fmla="*/ 2072823 w 12191999"/>
              <a:gd name="connsiteY114" fmla="*/ 5036804 h 6858000"/>
              <a:gd name="connsiteX115" fmla="*/ 2027473 w 12191999"/>
              <a:gd name="connsiteY115" fmla="*/ 5050135 h 6858000"/>
              <a:gd name="connsiteX116" fmla="*/ 2027473 w 12191999"/>
              <a:gd name="connsiteY116" fmla="*/ 5060390 h 6858000"/>
              <a:gd name="connsiteX117" fmla="*/ 2065621 w 12191999"/>
              <a:gd name="connsiteY117" fmla="*/ 5055104 h 6858000"/>
              <a:gd name="connsiteX118" fmla="*/ 2095300 w 12191999"/>
              <a:gd name="connsiteY118" fmla="*/ 5081293 h 6858000"/>
              <a:gd name="connsiteX119" fmla="*/ 2095300 w 12191999"/>
              <a:gd name="connsiteY119" fmla="*/ 5092100 h 6858000"/>
              <a:gd name="connsiteX120" fmla="*/ 2092767 w 12191999"/>
              <a:gd name="connsiteY120" fmla="*/ 5092100 h 6858000"/>
              <a:gd name="connsiteX121" fmla="*/ 2012436 w 12191999"/>
              <a:gd name="connsiteY121" fmla="*/ 5140927 h 6858000"/>
              <a:gd name="connsiteX122" fmla="*/ 2051058 w 12191999"/>
              <a:gd name="connsiteY122" fmla="*/ 5177134 h 6858000"/>
              <a:gd name="connsiteX123" fmla="*/ 2051058 w 12191999"/>
              <a:gd name="connsiteY123" fmla="*/ 5176976 h 6858000"/>
              <a:gd name="connsiteX124" fmla="*/ 2092846 w 12191999"/>
              <a:gd name="connsiteY124" fmla="*/ 5154258 h 6858000"/>
              <a:gd name="connsiteX125" fmla="*/ 2097674 w 12191999"/>
              <a:gd name="connsiteY125" fmla="*/ 5147632 h 6858000"/>
              <a:gd name="connsiteX126" fmla="*/ 2097674 w 12191999"/>
              <a:gd name="connsiteY126" fmla="*/ 5173426 h 6858000"/>
              <a:gd name="connsiteX127" fmla="*/ 2124583 w 12191999"/>
              <a:gd name="connsiteY127" fmla="*/ 5173426 h 6858000"/>
              <a:gd name="connsiteX128" fmla="*/ 2124583 w 12191999"/>
              <a:gd name="connsiteY128" fmla="*/ 5077349 h 6858000"/>
              <a:gd name="connsiteX129" fmla="*/ 2072823 w 12191999"/>
              <a:gd name="connsiteY129" fmla="*/ 5036804 h 6858000"/>
              <a:gd name="connsiteX130" fmla="*/ 2713176 w 12191999"/>
              <a:gd name="connsiteY130" fmla="*/ 5034911 h 6858000"/>
              <a:gd name="connsiteX131" fmla="*/ 2664344 w 12191999"/>
              <a:gd name="connsiteY131" fmla="*/ 5055578 h 6858000"/>
              <a:gd name="connsiteX132" fmla="*/ 2644558 w 12191999"/>
              <a:gd name="connsiteY132" fmla="*/ 5106299 h 6858000"/>
              <a:gd name="connsiteX133" fmla="*/ 2664344 w 12191999"/>
              <a:gd name="connsiteY133" fmla="*/ 5157019 h 6858000"/>
              <a:gd name="connsiteX134" fmla="*/ 2713176 w 12191999"/>
              <a:gd name="connsiteY134" fmla="*/ 5177686 h 6858000"/>
              <a:gd name="connsiteX135" fmla="*/ 2731300 w 12191999"/>
              <a:gd name="connsiteY135" fmla="*/ 5174531 h 6858000"/>
              <a:gd name="connsiteX136" fmla="*/ 2746258 w 12191999"/>
              <a:gd name="connsiteY136" fmla="*/ 5164986 h 6858000"/>
              <a:gd name="connsiteX137" fmla="*/ 2746258 w 12191999"/>
              <a:gd name="connsiteY137" fmla="*/ 5167274 h 6858000"/>
              <a:gd name="connsiteX138" fmla="*/ 2748237 w 12191999"/>
              <a:gd name="connsiteY138" fmla="*/ 5171849 h 6858000"/>
              <a:gd name="connsiteX139" fmla="*/ 2752906 w 12191999"/>
              <a:gd name="connsiteY139" fmla="*/ 5173742 h 6858000"/>
              <a:gd name="connsiteX140" fmla="*/ 2787413 w 12191999"/>
              <a:gd name="connsiteY140" fmla="*/ 5173742 h 6858000"/>
              <a:gd name="connsiteX141" fmla="*/ 2791845 w 12191999"/>
              <a:gd name="connsiteY141" fmla="*/ 5171849 h 6858000"/>
              <a:gd name="connsiteX142" fmla="*/ 2793665 w 12191999"/>
              <a:gd name="connsiteY142" fmla="*/ 5167274 h 6858000"/>
              <a:gd name="connsiteX143" fmla="*/ 2793665 w 12191999"/>
              <a:gd name="connsiteY143" fmla="*/ 5045008 h 6858000"/>
              <a:gd name="connsiteX144" fmla="*/ 2791845 w 12191999"/>
              <a:gd name="connsiteY144" fmla="*/ 5040433 h 6858000"/>
              <a:gd name="connsiteX145" fmla="*/ 2787255 w 12191999"/>
              <a:gd name="connsiteY145" fmla="*/ 5038618 h 6858000"/>
              <a:gd name="connsiteX146" fmla="*/ 2752669 w 12191999"/>
              <a:gd name="connsiteY146" fmla="*/ 5038618 h 6858000"/>
              <a:gd name="connsiteX147" fmla="*/ 2748078 w 12191999"/>
              <a:gd name="connsiteY147" fmla="*/ 5040433 h 6858000"/>
              <a:gd name="connsiteX148" fmla="*/ 2746258 w 12191999"/>
              <a:gd name="connsiteY148" fmla="*/ 5045008 h 6858000"/>
              <a:gd name="connsiteX149" fmla="*/ 2746258 w 12191999"/>
              <a:gd name="connsiteY149" fmla="*/ 5047453 h 6858000"/>
              <a:gd name="connsiteX150" fmla="*/ 2731300 w 12191999"/>
              <a:gd name="connsiteY150" fmla="*/ 5038066 h 6858000"/>
              <a:gd name="connsiteX151" fmla="*/ 2713176 w 12191999"/>
              <a:gd name="connsiteY151" fmla="*/ 5034911 h 6858000"/>
              <a:gd name="connsiteX152" fmla="*/ 3039724 w 12191999"/>
              <a:gd name="connsiteY152" fmla="*/ 5034832 h 6858000"/>
              <a:gd name="connsiteX153" fmla="*/ 2988518 w 12191999"/>
              <a:gd name="connsiteY153" fmla="*/ 5055026 h 6858000"/>
              <a:gd name="connsiteX154" fmla="*/ 2968969 w 12191999"/>
              <a:gd name="connsiteY154" fmla="*/ 5106930 h 6858000"/>
              <a:gd name="connsiteX155" fmla="*/ 2989784 w 12191999"/>
              <a:gd name="connsiteY155" fmla="*/ 5157571 h 6858000"/>
              <a:gd name="connsiteX156" fmla="*/ 3043048 w 12191999"/>
              <a:gd name="connsiteY156" fmla="*/ 5177686 h 6858000"/>
              <a:gd name="connsiteX157" fmla="*/ 3078425 w 12191999"/>
              <a:gd name="connsiteY157" fmla="*/ 5170587 h 6858000"/>
              <a:gd name="connsiteX158" fmla="*/ 3102722 w 12191999"/>
              <a:gd name="connsiteY158" fmla="*/ 5151655 h 6858000"/>
              <a:gd name="connsiteX159" fmla="*/ 3102643 w 12191999"/>
              <a:gd name="connsiteY159" fmla="*/ 5151576 h 6858000"/>
              <a:gd name="connsiteX160" fmla="*/ 3103988 w 12191999"/>
              <a:gd name="connsiteY160" fmla="*/ 5146765 h 6858000"/>
              <a:gd name="connsiteX161" fmla="*/ 3101218 w 12191999"/>
              <a:gd name="connsiteY161" fmla="*/ 5142742 h 6858000"/>
              <a:gd name="connsiteX162" fmla="*/ 3078346 w 12191999"/>
              <a:gd name="connsiteY162" fmla="*/ 5127754 h 6858000"/>
              <a:gd name="connsiteX163" fmla="*/ 3072964 w 12191999"/>
              <a:gd name="connsiteY163" fmla="*/ 5126255 h 6858000"/>
              <a:gd name="connsiteX164" fmla="*/ 3067899 w 12191999"/>
              <a:gd name="connsiteY164" fmla="*/ 5128937 h 6858000"/>
              <a:gd name="connsiteX165" fmla="*/ 3056502 w 12191999"/>
              <a:gd name="connsiteY165" fmla="*/ 5136904 h 6858000"/>
              <a:gd name="connsiteX166" fmla="*/ 3043602 w 12191999"/>
              <a:gd name="connsiteY166" fmla="*/ 5139429 h 6858000"/>
              <a:gd name="connsiteX167" fmla="*/ 3025794 w 12191999"/>
              <a:gd name="connsiteY167" fmla="*/ 5133986 h 6858000"/>
              <a:gd name="connsiteX168" fmla="*/ 3016535 w 12191999"/>
              <a:gd name="connsiteY168" fmla="*/ 5119156 h 6858000"/>
              <a:gd name="connsiteX169" fmla="*/ 3101060 w 12191999"/>
              <a:gd name="connsiteY169" fmla="*/ 5119156 h 6858000"/>
              <a:gd name="connsiteX170" fmla="*/ 3106521 w 12191999"/>
              <a:gd name="connsiteY170" fmla="*/ 5116474 h 6858000"/>
              <a:gd name="connsiteX171" fmla="*/ 3108421 w 12191999"/>
              <a:gd name="connsiteY171" fmla="*/ 5109375 h 6858000"/>
              <a:gd name="connsiteX172" fmla="*/ 3108421 w 12191999"/>
              <a:gd name="connsiteY172" fmla="*/ 5101644 h 6858000"/>
              <a:gd name="connsiteX173" fmla="*/ 3089347 w 12191999"/>
              <a:gd name="connsiteY173" fmla="*/ 5054158 h 6858000"/>
              <a:gd name="connsiteX174" fmla="*/ 3039724 w 12191999"/>
              <a:gd name="connsiteY174" fmla="*/ 5034832 h 6858000"/>
              <a:gd name="connsiteX175" fmla="*/ 2418840 w 12191999"/>
              <a:gd name="connsiteY175" fmla="*/ 5034832 h 6858000"/>
              <a:gd name="connsiteX176" fmla="*/ 2395888 w 12191999"/>
              <a:gd name="connsiteY176" fmla="*/ 5039880 h 6858000"/>
              <a:gd name="connsiteX177" fmla="*/ 2379426 w 12191999"/>
              <a:gd name="connsiteY177" fmla="*/ 5054710 h 6858000"/>
              <a:gd name="connsiteX178" fmla="*/ 2379426 w 12191999"/>
              <a:gd name="connsiteY178" fmla="*/ 5044929 h 6858000"/>
              <a:gd name="connsiteX179" fmla="*/ 2377606 w 12191999"/>
              <a:gd name="connsiteY179" fmla="*/ 5040354 h 6858000"/>
              <a:gd name="connsiteX180" fmla="*/ 2373015 w 12191999"/>
              <a:gd name="connsiteY180" fmla="*/ 5038539 h 6858000"/>
              <a:gd name="connsiteX181" fmla="*/ 2338430 w 12191999"/>
              <a:gd name="connsiteY181" fmla="*/ 5038539 h 6858000"/>
              <a:gd name="connsiteX182" fmla="*/ 2333839 w 12191999"/>
              <a:gd name="connsiteY182" fmla="*/ 5040354 h 6858000"/>
              <a:gd name="connsiteX183" fmla="*/ 2332019 w 12191999"/>
              <a:gd name="connsiteY183" fmla="*/ 5044929 h 6858000"/>
              <a:gd name="connsiteX184" fmla="*/ 2332019 w 12191999"/>
              <a:gd name="connsiteY184" fmla="*/ 5167353 h 6858000"/>
              <a:gd name="connsiteX185" fmla="*/ 2333839 w 12191999"/>
              <a:gd name="connsiteY185" fmla="*/ 5171928 h 6858000"/>
              <a:gd name="connsiteX186" fmla="*/ 2338430 w 12191999"/>
              <a:gd name="connsiteY186" fmla="*/ 5173742 h 6858000"/>
              <a:gd name="connsiteX187" fmla="*/ 2373015 w 12191999"/>
              <a:gd name="connsiteY187" fmla="*/ 5173742 h 6858000"/>
              <a:gd name="connsiteX188" fmla="*/ 2377606 w 12191999"/>
              <a:gd name="connsiteY188" fmla="*/ 5171928 h 6858000"/>
              <a:gd name="connsiteX189" fmla="*/ 2379426 w 12191999"/>
              <a:gd name="connsiteY189" fmla="*/ 5167353 h 6858000"/>
              <a:gd name="connsiteX190" fmla="*/ 2379426 w 12191999"/>
              <a:gd name="connsiteY190" fmla="*/ 5097937 h 6858000"/>
              <a:gd name="connsiteX191" fmla="*/ 2385679 w 12191999"/>
              <a:gd name="connsiteY191" fmla="*/ 5081766 h 6858000"/>
              <a:gd name="connsiteX192" fmla="*/ 2401586 w 12191999"/>
              <a:gd name="connsiteY192" fmla="*/ 5075771 h 6858000"/>
              <a:gd name="connsiteX193" fmla="*/ 2401507 w 12191999"/>
              <a:gd name="connsiteY193" fmla="*/ 5075850 h 6858000"/>
              <a:gd name="connsiteX194" fmla="*/ 2417257 w 12191999"/>
              <a:gd name="connsiteY194" fmla="*/ 5081845 h 6858000"/>
              <a:gd name="connsiteX195" fmla="*/ 2423351 w 12191999"/>
              <a:gd name="connsiteY195" fmla="*/ 5098016 h 6858000"/>
              <a:gd name="connsiteX196" fmla="*/ 2423351 w 12191999"/>
              <a:gd name="connsiteY196" fmla="*/ 5167432 h 6858000"/>
              <a:gd name="connsiteX197" fmla="*/ 2425171 w 12191999"/>
              <a:gd name="connsiteY197" fmla="*/ 5172007 h 6858000"/>
              <a:gd name="connsiteX198" fmla="*/ 2429762 w 12191999"/>
              <a:gd name="connsiteY198" fmla="*/ 5173821 h 6858000"/>
              <a:gd name="connsiteX199" fmla="*/ 2464348 w 12191999"/>
              <a:gd name="connsiteY199" fmla="*/ 5173821 h 6858000"/>
              <a:gd name="connsiteX200" fmla="*/ 2468938 w 12191999"/>
              <a:gd name="connsiteY200" fmla="*/ 5172007 h 6858000"/>
              <a:gd name="connsiteX201" fmla="*/ 2470758 w 12191999"/>
              <a:gd name="connsiteY201" fmla="*/ 5167432 h 6858000"/>
              <a:gd name="connsiteX202" fmla="*/ 2470758 w 12191999"/>
              <a:gd name="connsiteY202" fmla="*/ 5094072 h 6858000"/>
              <a:gd name="connsiteX203" fmla="*/ 2457620 w 12191999"/>
              <a:gd name="connsiteY203" fmla="*/ 5049977 h 6858000"/>
              <a:gd name="connsiteX204" fmla="*/ 2418840 w 12191999"/>
              <a:gd name="connsiteY204" fmla="*/ 5034832 h 6858000"/>
              <a:gd name="connsiteX205" fmla="*/ 2250105 w 12191999"/>
              <a:gd name="connsiteY205" fmla="*/ 5034832 h 6858000"/>
              <a:gd name="connsiteX206" fmla="*/ 2198899 w 12191999"/>
              <a:gd name="connsiteY206" fmla="*/ 5055026 h 6858000"/>
              <a:gd name="connsiteX207" fmla="*/ 2179350 w 12191999"/>
              <a:gd name="connsiteY207" fmla="*/ 5106930 h 6858000"/>
              <a:gd name="connsiteX208" fmla="*/ 2200165 w 12191999"/>
              <a:gd name="connsiteY208" fmla="*/ 5157571 h 6858000"/>
              <a:gd name="connsiteX209" fmla="*/ 2253429 w 12191999"/>
              <a:gd name="connsiteY209" fmla="*/ 5177686 h 6858000"/>
              <a:gd name="connsiteX210" fmla="*/ 2288806 w 12191999"/>
              <a:gd name="connsiteY210" fmla="*/ 5170587 h 6858000"/>
              <a:gd name="connsiteX211" fmla="*/ 2313103 w 12191999"/>
              <a:gd name="connsiteY211" fmla="*/ 5151655 h 6858000"/>
              <a:gd name="connsiteX212" fmla="*/ 2313024 w 12191999"/>
              <a:gd name="connsiteY212" fmla="*/ 5151576 h 6858000"/>
              <a:gd name="connsiteX213" fmla="*/ 2314370 w 12191999"/>
              <a:gd name="connsiteY213" fmla="*/ 5146765 h 6858000"/>
              <a:gd name="connsiteX214" fmla="*/ 2311600 w 12191999"/>
              <a:gd name="connsiteY214" fmla="*/ 5142742 h 6858000"/>
              <a:gd name="connsiteX215" fmla="*/ 2288727 w 12191999"/>
              <a:gd name="connsiteY215" fmla="*/ 5127754 h 6858000"/>
              <a:gd name="connsiteX216" fmla="*/ 2283345 w 12191999"/>
              <a:gd name="connsiteY216" fmla="*/ 5126255 h 6858000"/>
              <a:gd name="connsiteX217" fmla="*/ 2278280 w 12191999"/>
              <a:gd name="connsiteY217" fmla="*/ 5128937 h 6858000"/>
              <a:gd name="connsiteX218" fmla="*/ 2266883 w 12191999"/>
              <a:gd name="connsiteY218" fmla="*/ 5136904 h 6858000"/>
              <a:gd name="connsiteX219" fmla="*/ 2253983 w 12191999"/>
              <a:gd name="connsiteY219" fmla="*/ 5139429 h 6858000"/>
              <a:gd name="connsiteX220" fmla="*/ 2236175 w 12191999"/>
              <a:gd name="connsiteY220" fmla="*/ 5133986 h 6858000"/>
              <a:gd name="connsiteX221" fmla="*/ 2226916 w 12191999"/>
              <a:gd name="connsiteY221" fmla="*/ 5119156 h 6858000"/>
              <a:gd name="connsiteX222" fmla="*/ 2311441 w 12191999"/>
              <a:gd name="connsiteY222" fmla="*/ 5119156 h 6858000"/>
              <a:gd name="connsiteX223" fmla="*/ 2316902 w 12191999"/>
              <a:gd name="connsiteY223" fmla="*/ 5116474 h 6858000"/>
              <a:gd name="connsiteX224" fmla="*/ 2318802 w 12191999"/>
              <a:gd name="connsiteY224" fmla="*/ 5109375 h 6858000"/>
              <a:gd name="connsiteX225" fmla="*/ 2318802 w 12191999"/>
              <a:gd name="connsiteY225" fmla="*/ 5101644 h 6858000"/>
              <a:gd name="connsiteX226" fmla="*/ 2299728 w 12191999"/>
              <a:gd name="connsiteY226" fmla="*/ 5054158 h 6858000"/>
              <a:gd name="connsiteX227" fmla="*/ 2250105 w 12191999"/>
              <a:gd name="connsiteY227" fmla="*/ 5034832 h 6858000"/>
              <a:gd name="connsiteX228" fmla="*/ 2873205 w 12191999"/>
              <a:gd name="connsiteY228" fmla="*/ 5034674 h 6858000"/>
              <a:gd name="connsiteX229" fmla="*/ 2825956 w 12191999"/>
              <a:gd name="connsiteY229" fmla="*/ 5054789 h 6858000"/>
              <a:gd name="connsiteX230" fmla="*/ 2806724 w 12191999"/>
              <a:gd name="connsiteY230" fmla="*/ 5106062 h 6858000"/>
              <a:gd name="connsiteX231" fmla="*/ 2825956 w 12191999"/>
              <a:gd name="connsiteY231" fmla="*/ 5157413 h 6858000"/>
              <a:gd name="connsiteX232" fmla="*/ 2873205 w 12191999"/>
              <a:gd name="connsiteY232" fmla="*/ 5177528 h 6858000"/>
              <a:gd name="connsiteX233" fmla="*/ 2893387 w 12191999"/>
              <a:gd name="connsiteY233" fmla="*/ 5173742 h 6858000"/>
              <a:gd name="connsiteX234" fmla="*/ 2908345 w 12191999"/>
              <a:gd name="connsiteY234" fmla="*/ 5163487 h 6858000"/>
              <a:gd name="connsiteX235" fmla="*/ 2908345 w 12191999"/>
              <a:gd name="connsiteY235" fmla="*/ 5169482 h 6858000"/>
              <a:gd name="connsiteX236" fmla="*/ 2900668 w 12191999"/>
              <a:gd name="connsiteY236" fmla="*/ 5190149 h 6858000"/>
              <a:gd name="connsiteX237" fmla="*/ 2878745 w 12191999"/>
              <a:gd name="connsiteY237" fmla="*/ 5197406 h 6858000"/>
              <a:gd name="connsiteX238" fmla="*/ 2863945 w 12191999"/>
              <a:gd name="connsiteY238" fmla="*/ 5194330 h 6858000"/>
              <a:gd name="connsiteX239" fmla="*/ 2850174 w 12191999"/>
              <a:gd name="connsiteY239" fmla="*/ 5184785 h 6858000"/>
              <a:gd name="connsiteX240" fmla="*/ 2845188 w 12191999"/>
              <a:gd name="connsiteY240" fmla="*/ 5182813 h 6858000"/>
              <a:gd name="connsiteX241" fmla="*/ 2839569 w 12191999"/>
              <a:gd name="connsiteY241" fmla="*/ 5184627 h 6858000"/>
              <a:gd name="connsiteX242" fmla="*/ 2815509 w 12191999"/>
              <a:gd name="connsiteY242" fmla="*/ 5200640 h 6858000"/>
              <a:gd name="connsiteX243" fmla="*/ 2810760 w 12191999"/>
              <a:gd name="connsiteY243" fmla="*/ 5206793 h 6858000"/>
              <a:gd name="connsiteX244" fmla="*/ 2812897 w 12191999"/>
              <a:gd name="connsiteY244" fmla="*/ 5213419 h 6858000"/>
              <a:gd name="connsiteX245" fmla="*/ 2840598 w 12191999"/>
              <a:gd name="connsiteY245" fmla="*/ 5232035 h 6858000"/>
              <a:gd name="connsiteX246" fmla="*/ 2878587 w 12191999"/>
              <a:gd name="connsiteY246" fmla="*/ 5238898 h 6858000"/>
              <a:gd name="connsiteX247" fmla="*/ 2934304 w 12191999"/>
              <a:gd name="connsiteY247" fmla="*/ 5220282 h 6858000"/>
              <a:gd name="connsiteX248" fmla="*/ 2955594 w 12191999"/>
              <a:gd name="connsiteY248" fmla="*/ 5169640 h 6858000"/>
              <a:gd name="connsiteX249" fmla="*/ 2955594 w 12191999"/>
              <a:gd name="connsiteY249" fmla="*/ 5044692 h 6858000"/>
              <a:gd name="connsiteX250" fmla="*/ 2953773 w 12191999"/>
              <a:gd name="connsiteY250" fmla="*/ 5040353 h 6858000"/>
              <a:gd name="connsiteX251" fmla="*/ 2949262 w 12191999"/>
              <a:gd name="connsiteY251" fmla="*/ 5038539 h 6858000"/>
              <a:gd name="connsiteX252" fmla="*/ 2915547 w 12191999"/>
              <a:gd name="connsiteY252" fmla="*/ 5038539 h 6858000"/>
              <a:gd name="connsiteX253" fmla="*/ 2911194 w 12191999"/>
              <a:gd name="connsiteY253" fmla="*/ 5040353 h 6858000"/>
              <a:gd name="connsiteX254" fmla="*/ 2909374 w 12191999"/>
              <a:gd name="connsiteY254" fmla="*/ 5044692 h 6858000"/>
              <a:gd name="connsiteX255" fmla="*/ 2909374 w 12191999"/>
              <a:gd name="connsiteY255" fmla="*/ 5048715 h 6858000"/>
              <a:gd name="connsiteX256" fmla="*/ 2894890 w 12191999"/>
              <a:gd name="connsiteY256" fmla="*/ 5038460 h 6858000"/>
              <a:gd name="connsiteX257" fmla="*/ 2873205 w 12191999"/>
              <a:gd name="connsiteY257" fmla="*/ 5034674 h 6858000"/>
              <a:gd name="connsiteX258" fmla="*/ 2549032 w 12191999"/>
              <a:gd name="connsiteY258" fmla="*/ 5034674 h 6858000"/>
              <a:gd name="connsiteX259" fmla="*/ 2501783 w 12191999"/>
              <a:gd name="connsiteY259" fmla="*/ 5054789 h 6858000"/>
              <a:gd name="connsiteX260" fmla="*/ 2482551 w 12191999"/>
              <a:gd name="connsiteY260" fmla="*/ 5106062 h 6858000"/>
              <a:gd name="connsiteX261" fmla="*/ 2501783 w 12191999"/>
              <a:gd name="connsiteY261" fmla="*/ 5157413 h 6858000"/>
              <a:gd name="connsiteX262" fmla="*/ 2549032 w 12191999"/>
              <a:gd name="connsiteY262" fmla="*/ 5177528 h 6858000"/>
              <a:gd name="connsiteX263" fmla="*/ 2569214 w 12191999"/>
              <a:gd name="connsiteY263" fmla="*/ 5173742 h 6858000"/>
              <a:gd name="connsiteX264" fmla="*/ 2584172 w 12191999"/>
              <a:gd name="connsiteY264" fmla="*/ 5163487 h 6858000"/>
              <a:gd name="connsiteX265" fmla="*/ 2584172 w 12191999"/>
              <a:gd name="connsiteY265" fmla="*/ 5169482 h 6858000"/>
              <a:gd name="connsiteX266" fmla="*/ 2576495 w 12191999"/>
              <a:gd name="connsiteY266" fmla="*/ 5190149 h 6858000"/>
              <a:gd name="connsiteX267" fmla="*/ 2554572 w 12191999"/>
              <a:gd name="connsiteY267" fmla="*/ 5197406 h 6858000"/>
              <a:gd name="connsiteX268" fmla="*/ 2539772 w 12191999"/>
              <a:gd name="connsiteY268" fmla="*/ 5194330 h 6858000"/>
              <a:gd name="connsiteX269" fmla="*/ 2526001 w 12191999"/>
              <a:gd name="connsiteY269" fmla="*/ 5184785 h 6858000"/>
              <a:gd name="connsiteX270" fmla="*/ 2521015 w 12191999"/>
              <a:gd name="connsiteY270" fmla="*/ 5182813 h 6858000"/>
              <a:gd name="connsiteX271" fmla="*/ 2515396 w 12191999"/>
              <a:gd name="connsiteY271" fmla="*/ 5184627 h 6858000"/>
              <a:gd name="connsiteX272" fmla="*/ 2491336 w 12191999"/>
              <a:gd name="connsiteY272" fmla="*/ 5200640 h 6858000"/>
              <a:gd name="connsiteX273" fmla="*/ 2486587 w 12191999"/>
              <a:gd name="connsiteY273" fmla="*/ 5206793 h 6858000"/>
              <a:gd name="connsiteX274" fmla="*/ 2488724 w 12191999"/>
              <a:gd name="connsiteY274" fmla="*/ 5213419 h 6858000"/>
              <a:gd name="connsiteX275" fmla="*/ 2516425 w 12191999"/>
              <a:gd name="connsiteY275" fmla="*/ 5232035 h 6858000"/>
              <a:gd name="connsiteX276" fmla="*/ 2554414 w 12191999"/>
              <a:gd name="connsiteY276" fmla="*/ 5238898 h 6858000"/>
              <a:gd name="connsiteX277" fmla="*/ 2610131 w 12191999"/>
              <a:gd name="connsiteY277" fmla="*/ 5220282 h 6858000"/>
              <a:gd name="connsiteX278" fmla="*/ 2631421 w 12191999"/>
              <a:gd name="connsiteY278" fmla="*/ 5169640 h 6858000"/>
              <a:gd name="connsiteX279" fmla="*/ 2631421 w 12191999"/>
              <a:gd name="connsiteY279" fmla="*/ 5044692 h 6858000"/>
              <a:gd name="connsiteX280" fmla="*/ 2629600 w 12191999"/>
              <a:gd name="connsiteY280" fmla="*/ 5040353 h 6858000"/>
              <a:gd name="connsiteX281" fmla="*/ 2625089 w 12191999"/>
              <a:gd name="connsiteY281" fmla="*/ 5038539 h 6858000"/>
              <a:gd name="connsiteX282" fmla="*/ 2591374 w 12191999"/>
              <a:gd name="connsiteY282" fmla="*/ 5038539 h 6858000"/>
              <a:gd name="connsiteX283" fmla="*/ 2587021 w 12191999"/>
              <a:gd name="connsiteY283" fmla="*/ 5040353 h 6858000"/>
              <a:gd name="connsiteX284" fmla="*/ 2585201 w 12191999"/>
              <a:gd name="connsiteY284" fmla="*/ 5044692 h 6858000"/>
              <a:gd name="connsiteX285" fmla="*/ 2585201 w 12191999"/>
              <a:gd name="connsiteY285" fmla="*/ 5048715 h 6858000"/>
              <a:gd name="connsiteX286" fmla="*/ 2570717 w 12191999"/>
              <a:gd name="connsiteY286" fmla="*/ 5038460 h 6858000"/>
              <a:gd name="connsiteX287" fmla="*/ 2549032 w 12191999"/>
              <a:gd name="connsiteY287" fmla="*/ 5034674 h 6858000"/>
              <a:gd name="connsiteX288" fmla="*/ 1253604 w 12191999"/>
              <a:gd name="connsiteY288" fmla="*/ 4990264 h 6858000"/>
              <a:gd name="connsiteX289" fmla="*/ 1237221 w 12191999"/>
              <a:gd name="connsiteY289" fmla="*/ 5006750 h 6858000"/>
              <a:gd name="connsiteX290" fmla="*/ 1253604 w 12191999"/>
              <a:gd name="connsiteY290" fmla="*/ 5023236 h 6858000"/>
              <a:gd name="connsiteX291" fmla="*/ 1269987 w 12191999"/>
              <a:gd name="connsiteY291" fmla="*/ 5006750 h 6858000"/>
              <a:gd name="connsiteX292" fmla="*/ 1253604 w 12191999"/>
              <a:gd name="connsiteY292" fmla="*/ 4990264 h 6858000"/>
              <a:gd name="connsiteX293" fmla="*/ 1497683 w 12191999"/>
              <a:gd name="connsiteY293" fmla="*/ 4989948 h 6858000"/>
              <a:gd name="connsiteX294" fmla="*/ 1455579 w 12191999"/>
              <a:gd name="connsiteY294" fmla="*/ 5038697 h 6858000"/>
              <a:gd name="connsiteX295" fmla="*/ 1455579 w 12191999"/>
              <a:gd name="connsiteY295" fmla="*/ 5041300 h 6858000"/>
              <a:gd name="connsiteX296" fmla="*/ 1439117 w 12191999"/>
              <a:gd name="connsiteY296" fmla="*/ 5041300 h 6858000"/>
              <a:gd name="connsiteX297" fmla="*/ 1439117 w 12191999"/>
              <a:gd name="connsiteY297" fmla="*/ 5059995 h 6858000"/>
              <a:gd name="connsiteX298" fmla="*/ 1455579 w 12191999"/>
              <a:gd name="connsiteY298" fmla="*/ 5059995 h 6858000"/>
              <a:gd name="connsiteX299" fmla="*/ 1455816 w 12191999"/>
              <a:gd name="connsiteY299" fmla="*/ 5173584 h 6858000"/>
              <a:gd name="connsiteX300" fmla="*/ 1486445 w 12191999"/>
              <a:gd name="connsiteY300" fmla="*/ 5173584 h 6858000"/>
              <a:gd name="connsiteX301" fmla="*/ 1486445 w 12191999"/>
              <a:gd name="connsiteY301" fmla="*/ 5059995 h 6858000"/>
              <a:gd name="connsiteX302" fmla="*/ 1523722 w 12191999"/>
              <a:gd name="connsiteY302" fmla="*/ 5059995 h 6858000"/>
              <a:gd name="connsiteX303" fmla="*/ 1523722 w 12191999"/>
              <a:gd name="connsiteY303" fmla="*/ 5041300 h 6858000"/>
              <a:gd name="connsiteX304" fmla="*/ 1486208 w 12191999"/>
              <a:gd name="connsiteY304" fmla="*/ 5041300 h 6858000"/>
              <a:gd name="connsiteX305" fmla="*/ 1486208 w 12191999"/>
              <a:gd name="connsiteY305" fmla="*/ 5038697 h 6858000"/>
              <a:gd name="connsiteX306" fmla="*/ 1512721 w 12191999"/>
              <a:gd name="connsiteY306" fmla="*/ 5006829 h 6858000"/>
              <a:gd name="connsiteX307" fmla="*/ 1523722 w 12191999"/>
              <a:gd name="connsiteY307" fmla="*/ 5007539 h 6858000"/>
              <a:gd name="connsiteX308" fmla="*/ 1523722 w 12191999"/>
              <a:gd name="connsiteY308" fmla="*/ 4996416 h 6858000"/>
              <a:gd name="connsiteX309" fmla="*/ 1497683 w 12191999"/>
              <a:gd name="connsiteY309" fmla="*/ 4989948 h 6858000"/>
              <a:gd name="connsiteX310" fmla="*/ 776446 w 12191999"/>
              <a:gd name="connsiteY310" fmla="*/ 4698561 h 6858000"/>
              <a:gd name="connsiteX311" fmla="*/ 776446 w 12191999"/>
              <a:gd name="connsiteY311" fmla="*/ 5239529 h 6858000"/>
              <a:gd name="connsiteX312" fmla="*/ 776446 w 12191999"/>
              <a:gd name="connsiteY312" fmla="*/ 5293247 h 6858000"/>
              <a:gd name="connsiteX313" fmla="*/ 1135918 w 12191999"/>
              <a:gd name="connsiteY313" fmla="*/ 5293247 h 6858000"/>
              <a:gd name="connsiteX314" fmla="*/ 1135918 w 12191999"/>
              <a:gd name="connsiteY314" fmla="*/ 5239529 h 6858000"/>
              <a:gd name="connsiteX315" fmla="*/ 1135918 w 12191999"/>
              <a:gd name="connsiteY315" fmla="*/ 4698561 h 6858000"/>
              <a:gd name="connsiteX316" fmla="*/ 0 w 12191999"/>
              <a:gd name="connsiteY316" fmla="*/ 0 h 6858000"/>
              <a:gd name="connsiteX317" fmla="*/ 7797801 w 12191999"/>
              <a:gd name="connsiteY317" fmla="*/ 0 h 6858000"/>
              <a:gd name="connsiteX318" fmla="*/ 9394359 w 12191999"/>
              <a:gd name="connsiteY318" fmla="*/ 1600083 h 6858000"/>
              <a:gd name="connsiteX319" fmla="*/ 10362927 w 12191999"/>
              <a:gd name="connsiteY319" fmla="*/ 629252 h 6858000"/>
              <a:gd name="connsiteX320" fmla="*/ 12191999 w 12191999"/>
              <a:gd name="connsiteY320" fmla="*/ 2462701 h 6858000"/>
              <a:gd name="connsiteX321" fmla="*/ 12191999 w 12191999"/>
              <a:gd name="connsiteY321" fmla="*/ 6858000 h 6858000"/>
              <a:gd name="connsiteX322" fmla="*/ 0 w 12191999"/>
              <a:gd name="connsiteY3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2191999" h="6858000">
                <a:moveTo>
                  <a:pt x="2095221" y="5105904"/>
                </a:moveTo>
                <a:lnTo>
                  <a:pt x="2095221" y="5128385"/>
                </a:lnTo>
                <a:cubicBezTo>
                  <a:pt x="2095221" y="5145266"/>
                  <a:pt x="2081054" y="5159464"/>
                  <a:pt x="2064196" y="5159464"/>
                </a:cubicBezTo>
                <a:cubicBezTo>
                  <a:pt x="2050979" y="5159464"/>
                  <a:pt x="2041719" y="5149762"/>
                  <a:pt x="2041719" y="5135800"/>
                </a:cubicBezTo>
                <a:cubicBezTo>
                  <a:pt x="2041719" y="5115843"/>
                  <a:pt x="2069024" y="5107324"/>
                  <a:pt x="2092450" y="5106062"/>
                </a:cubicBezTo>
                <a:close/>
                <a:moveTo>
                  <a:pt x="2719587" y="5078454"/>
                </a:moveTo>
                <a:cubicBezTo>
                  <a:pt x="2727184" y="5078454"/>
                  <a:pt x="2733674" y="5081135"/>
                  <a:pt x="2738977" y="5086578"/>
                </a:cubicBezTo>
                <a:cubicBezTo>
                  <a:pt x="2744279" y="5091942"/>
                  <a:pt x="2746970" y="5098568"/>
                  <a:pt x="2746970" y="5106220"/>
                </a:cubicBezTo>
                <a:cubicBezTo>
                  <a:pt x="2746970" y="5113871"/>
                  <a:pt x="2744279" y="5120418"/>
                  <a:pt x="2738977" y="5125861"/>
                </a:cubicBezTo>
                <a:cubicBezTo>
                  <a:pt x="2733674" y="5131304"/>
                  <a:pt x="2727184" y="5133986"/>
                  <a:pt x="2719587" y="5133986"/>
                </a:cubicBezTo>
                <a:cubicBezTo>
                  <a:pt x="2711989" y="5133986"/>
                  <a:pt x="2705499" y="5131304"/>
                  <a:pt x="2700196" y="5125861"/>
                </a:cubicBezTo>
                <a:cubicBezTo>
                  <a:pt x="2694894" y="5120497"/>
                  <a:pt x="2692203" y="5113950"/>
                  <a:pt x="2692203" y="5106220"/>
                </a:cubicBezTo>
                <a:cubicBezTo>
                  <a:pt x="2692203" y="5098568"/>
                  <a:pt x="2694894" y="5092021"/>
                  <a:pt x="2700196" y="5086578"/>
                </a:cubicBezTo>
                <a:cubicBezTo>
                  <a:pt x="2705499" y="5081135"/>
                  <a:pt x="2711989" y="5078454"/>
                  <a:pt x="2719587" y="5078454"/>
                </a:cubicBezTo>
                <a:close/>
                <a:moveTo>
                  <a:pt x="2881753" y="5078453"/>
                </a:moveTo>
                <a:cubicBezTo>
                  <a:pt x="2889350" y="5078453"/>
                  <a:pt x="2895840" y="5081135"/>
                  <a:pt x="2901143" y="5086578"/>
                </a:cubicBezTo>
                <a:cubicBezTo>
                  <a:pt x="2906366" y="5091942"/>
                  <a:pt x="2909057" y="5098489"/>
                  <a:pt x="2909057" y="5106219"/>
                </a:cubicBezTo>
                <a:cubicBezTo>
                  <a:pt x="2909057" y="5113871"/>
                  <a:pt x="2906445" y="5120418"/>
                  <a:pt x="2901143" y="5125861"/>
                </a:cubicBezTo>
                <a:cubicBezTo>
                  <a:pt x="2895840" y="5131304"/>
                  <a:pt x="2889350" y="5133986"/>
                  <a:pt x="2881753" y="5133986"/>
                </a:cubicBezTo>
                <a:cubicBezTo>
                  <a:pt x="2874155" y="5133986"/>
                  <a:pt x="2867665" y="5131304"/>
                  <a:pt x="2862283" y="5125861"/>
                </a:cubicBezTo>
                <a:cubicBezTo>
                  <a:pt x="2856980" y="5120497"/>
                  <a:pt x="2854290" y="5113871"/>
                  <a:pt x="2854290" y="5106219"/>
                </a:cubicBezTo>
                <a:cubicBezTo>
                  <a:pt x="2854290" y="5098568"/>
                  <a:pt x="2856901" y="5092021"/>
                  <a:pt x="2862283" y="5086578"/>
                </a:cubicBezTo>
                <a:cubicBezTo>
                  <a:pt x="2867586" y="5081135"/>
                  <a:pt x="2874155" y="5078453"/>
                  <a:pt x="2881753" y="5078453"/>
                </a:cubicBezTo>
                <a:close/>
                <a:moveTo>
                  <a:pt x="2557579" y="5078453"/>
                </a:moveTo>
                <a:cubicBezTo>
                  <a:pt x="2565177" y="5078453"/>
                  <a:pt x="2571667" y="5081135"/>
                  <a:pt x="2576970" y="5086578"/>
                </a:cubicBezTo>
                <a:cubicBezTo>
                  <a:pt x="2582193" y="5091942"/>
                  <a:pt x="2584884" y="5098489"/>
                  <a:pt x="2584884" y="5106219"/>
                </a:cubicBezTo>
                <a:cubicBezTo>
                  <a:pt x="2584884" y="5113871"/>
                  <a:pt x="2582272" y="5120418"/>
                  <a:pt x="2576970" y="5125861"/>
                </a:cubicBezTo>
                <a:cubicBezTo>
                  <a:pt x="2571667" y="5131304"/>
                  <a:pt x="2565177" y="5133986"/>
                  <a:pt x="2557579" y="5133986"/>
                </a:cubicBezTo>
                <a:cubicBezTo>
                  <a:pt x="2549982" y="5133986"/>
                  <a:pt x="2543492" y="5131304"/>
                  <a:pt x="2538110" y="5125861"/>
                </a:cubicBezTo>
                <a:cubicBezTo>
                  <a:pt x="2532807" y="5120497"/>
                  <a:pt x="2530116" y="5113871"/>
                  <a:pt x="2530116" y="5106219"/>
                </a:cubicBezTo>
                <a:cubicBezTo>
                  <a:pt x="2530116" y="5098568"/>
                  <a:pt x="2532728" y="5092021"/>
                  <a:pt x="2538110" y="5086578"/>
                </a:cubicBezTo>
                <a:cubicBezTo>
                  <a:pt x="2543413" y="5081135"/>
                  <a:pt x="2549982" y="5078453"/>
                  <a:pt x="2557579" y="5078453"/>
                </a:cubicBezTo>
                <a:close/>
                <a:moveTo>
                  <a:pt x="3040436" y="5070960"/>
                </a:moveTo>
                <a:cubicBezTo>
                  <a:pt x="3045976" y="5070960"/>
                  <a:pt x="3050804" y="5072616"/>
                  <a:pt x="3054919" y="5075929"/>
                </a:cubicBezTo>
                <a:cubicBezTo>
                  <a:pt x="3059035" y="5079163"/>
                  <a:pt x="3061567" y="5083502"/>
                  <a:pt x="3062517" y="5088708"/>
                </a:cubicBezTo>
                <a:lnTo>
                  <a:pt x="3017563" y="5088708"/>
                </a:lnTo>
                <a:cubicBezTo>
                  <a:pt x="3018830" y="5083502"/>
                  <a:pt x="3021600" y="5079242"/>
                  <a:pt x="3025873" y="5075929"/>
                </a:cubicBezTo>
                <a:cubicBezTo>
                  <a:pt x="3030147" y="5072616"/>
                  <a:pt x="3034896" y="5070960"/>
                  <a:pt x="3040436" y="5070960"/>
                </a:cubicBezTo>
                <a:close/>
                <a:moveTo>
                  <a:pt x="2250817" y="5070960"/>
                </a:moveTo>
                <a:cubicBezTo>
                  <a:pt x="2256357" y="5070960"/>
                  <a:pt x="2261185" y="5072695"/>
                  <a:pt x="2265300" y="5075929"/>
                </a:cubicBezTo>
                <a:cubicBezTo>
                  <a:pt x="2269416" y="5079163"/>
                  <a:pt x="2271948" y="5083502"/>
                  <a:pt x="2272898" y="5088708"/>
                </a:cubicBezTo>
                <a:lnTo>
                  <a:pt x="2227944" y="5088708"/>
                </a:lnTo>
                <a:cubicBezTo>
                  <a:pt x="2229211" y="5083502"/>
                  <a:pt x="2231981" y="5079242"/>
                  <a:pt x="2236254" y="5075929"/>
                </a:cubicBezTo>
                <a:cubicBezTo>
                  <a:pt x="2240528" y="5072616"/>
                  <a:pt x="2245277" y="5070960"/>
                  <a:pt x="2250817" y="5070960"/>
                </a:cubicBezTo>
                <a:close/>
                <a:moveTo>
                  <a:pt x="1600966" y="5056288"/>
                </a:moveTo>
                <a:cubicBezTo>
                  <a:pt x="1628667" y="5056288"/>
                  <a:pt x="1638481" y="5082240"/>
                  <a:pt x="1638481" y="5106535"/>
                </a:cubicBezTo>
                <a:cubicBezTo>
                  <a:pt x="1638481" y="5155678"/>
                  <a:pt x="1609751" y="5159465"/>
                  <a:pt x="1600966" y="5159465"/>
                </a:cubicBezTo>
                <a:cubicBezTo>
                  <a:pt x="1573583" y="5159465"/>
                  <a:pt x="1563769" y="5132172"/>
                  <a:pt x="1563769" y="5106535"/>
                </a:cubicBezTo>
                <a:cubicBezTo>
                  <a:pt x="1563769" y="5082240"/>
                  <a:pt x="1573504" y="5056288"/>
                  <a:pt x="1600966" y="5056288"/>
                </a:cubicBezTo>
                <a:close/>
                <a:moveTo>
                  <a:pt x="1691191" y="5041300"/>
                </a:moveTo>
                <a:lnTo>
                  <a:pt x="1691191" y="5173584"/>
                </a:lnTo>
                <a:lnTo>
                  <a:pt x="1691191" y="5173663"/>
                </a:lnTo>
                <a:lnTo>
                  <a:pt x="1721582" y="5173663"/>
                </a:lnTo>
                <a:lnTo>
                  <a:pt x="1721582" y="5074430"/>
                </a:lnTo>
                <a:lnTo>
                  <a:pt x="1722928" y="5073641"/>
                </a:lnTo>
                <a:cubicBezTo>
                  <a:pt x="1732583" y="5068120"/>
                  <a:pt x="1743901" y="5062361"/>
                  <a:pt x="1754823" y="5061257"/>
                </a:cubicBezTo>
                <a:cubicBezTo>
                  <a:pt x="1756326" y="5061020"/>
                  <a:pt x="1758068" y="5061020"/>
                  <a:pt x="1759888" y="5061020"/>
                </a:cubicBezTo>
                <a:cubicBezTo>
                  <a:pt x="1763291" y="5061020"/>
                  <a:pt x="1766536" y="5061257"/>
                  <a:pt x="1768752" y="5061494"/>
                </a:cubicBezTo>
                <a:lnTo>
                  <a:pt x="1768752" y="5041379"/>
                </a:lnTo>
                <a:cubicBezTo>
                  <a:pt x="1755139" y="5042089"/>
                  <a:pt x="1737569" y="5048557"/>
                  <a:pt x="1725777" y="5057155"/>
                </a:cubicBezTo>
                <a:lnTo>
                  <a:pt x="1721582" y="5060232"/>
                </a:lnTo>
                <a:lnTo>
                  <a:pt x="1721582" y="5041300"/>
                </a:lnTo>
                <a:close/>
                <a:moveTo>
                  <a:pt x="1238250" y="5041300"/>
                </a:moveTo>
                <a:lnTo>
                  <a:pt x="1238250" y="5173584"/>
                </a:lnTo>
                <a:lnTo>
                  <a:pt x="1268641" y="5173584"/>
                </a:lnTo>
                <a:lnTo>
                  <a:pt x="1268641" y="5041300"/>
                </a:lnTo>
                <a:close/>
                <a:moveTo>
                  <a:pt x="1378731" y="5036961"/>
                </a:moveTo>
                <a:cubicBezTo>
                  <a:pt x="1363931" y="5036961"/>
                  <a:pt x="1344699" y="5046032"/>
                  <a:pt x="1333144" y="5054473"/>
                </a:cubicBezTo>
                <a:lnTo>
                  <a:pt x="1328949" y="5057549"/>
                </a:lnTo>
                <a:lnTo>
                  <a:pt x="1328949" y="5041299"/>
                </a:lnTo>
                <a:lnTo>
                  <a:pt x="1298558" y="5041299"/>
                </a:lnTo>
                <a:lnTo>
                  <a:pt x="1298558" y="5173583"/>
                </a:lnTo>
                <a:lnTo>
                  <a:pt x="1328949" y="5173583"/>
                </a:lnTo>
                <a:lnTo>
                  <a:pt x="1328949" y="5069933"/>
                </a:lnTo>
                <a:lnTo>
                  <a:pt x="1330295" y="5069145"/>
                </a:lnTo>
                <a:cubicBezTo>
                  <a:pt x="1338921" y="5064175"/>
                  <a:pt x="1352851" y="5059206"/>
                  <a:pt x="1364327" y="5059206"/>
                </a:cubicBezTo>
                <a:cubicBezTo>
                  <a:pt x="1387041" y="5059206"/>
                  <a:pt x="1387041" y="5082081"/>
                  <a:pt x="1387041" y="5093046"/>
                </a:cubicBezTo>
                <a:lnTo>
                  <a:pt x="1387041" y="5173583"/>
                </a:lnTo>
                <a:lnTo>
                  <a:pt x="1417353" y="5173583"/>
                </a:lnTo>
                <a:lnTo>
                  <a:pt x="1417353" y="5082712"/>
                </a:lnTo>
                <a:cubicBezTo>
                  <a:pt x="1417353" y="5068987"/>
                  <a:pt x="1413633" y="5036961"/>
                  <a:pt x="1378731" y="5036961"/>
                </a:cubicBezTo>
                <a:close/>
                <a:moveTo>
                  <a:pt x="1868315" y="5036883"/>
                </a:moveTo>
                <a:cubicBezTo>
                  <a:pt x="1854781" y="5036883"/>
                  <a:pt x="1836816" y="5045639"/>
                  <a:pt x="1825973" y="5054316"/>
                </a:cubicBezTo>
                <a:lnTo>
                  <a:pt x="1821699" y="5057787"/>
                </a:lnTo>
                <a:lnTo>
                  <a:pt x="1821699" y="5041221"/>
                </a:lnTo>
                <a:lnTo>
                  <a:pt x="1791308" y="5041221"/>
                </a:lnTo>
                <a:lnTo>
                  <a:pt x="1791308" y="5173505"/>
                </a:lnTo>
                <a:lnTo>
                  <a:pt x="1821699" y="5173505"/>
                </a:lnTo>
                <a:lnTo>
                  <a:pt x="1821699" y="5070013"/>
                </a:lnTo>
                <a:lnTo>
                  <a:pt x="1822807" y="5069224"/>
                </a:lnTo>
                <a:cubicBezTo>
                  <a:pt x="1830009" y="5064255"/>
                  <a:pt x="1841881" y="5059206"/>
                  <a:pt x="1852170" y="5059206"/>
                </a:cubicBezTo>
                <a:cubicBezTo>
                  <a:pt x="1875201" y="5059206"/>
                  <a:pt x="1875201" y="5082082"/>
                  <a:pt x="1875201" y="5093047"/>
                </a:cubicBezTo>
                <a:lnTo>
                  <a:pt x="1875201" y="5173584"/>
                </a:lnTo>
                <a:lnTo>
                  <a:pt x="1905592" y="5173584"/>
                </a:lnTo>
                <a:lnTo>
                  <a:pt x="1905592" y="5082713"/>
                </a:lnTo>
                <a:cubicBezTo>
                  <a:pt x="1905592" y="5078532"/>
                  <a:pt x="1905275" y="5075062"/>
                  <a:pt x="1904563" y="5072064"/>
                </a:cubicBezTo>
                <a:lnTo>
                  <a:pt x="1904167" y="5070250"/>
                </a:lnTo>
                <a:lnTo>
                  <a:pt x="1905750" y="5069224"/>
                </a:lnTo>
                <a:cubicBezTo>
                  <a:pt x="1915564" y="5062835"/>
                  <a:pt x="1926248" y="5059206"/>
                  <a:pt x="1935033" y="5059206"/>
                </a:cubicBezTo>
                <a:cubicBezTo>
                  <a:pt x="1959093" y="5059206"/>
                  <a:pt x="1959093" y="5084685"/>
                  <a:pt x="1959093" y="5093047"/>
                </a:cubicBezTo>
                <a:lnTo>
                  <a:pt x="1959093" y="5173584"/>
                </a:lnTo>
                <a:lnTo>
                  <a:pt x="1959172" y="5173505"/>
                </a:lnTo>
                <a:lnTo>
                  <a:pt x="1989563" y="5173505"/>
                </a:lnTo>
                <a:lnTo>
                  <a:pt x="1989563" y="5082634"/>
                </a:lnTo>
                <a:cubicBezTo>
                  <a:pt x="1989563" y="5068909"/>
                  <a:pt x="1985844" y="5036883"/>
                  <a:pt x="1950941" y="5036883"/>
                </a:cubicBezTo>
                <a:cubicBezTo>
                  <a:pt x="1939624" y="5036883"/>
                  <a:pt x="1923478" y="5043825"/>
                  <a:pt x="1904167" y="5056919"/>
                </a:cubicBezTo>
                <a:lnTo>
                  <a:pt x="1901635" y="5058654"/>
                </a:lnTo>
                <a:lnTo>
                  <a:pt x="1900289" y="5055893"/>
                </a:lnTo>
                <a:cubicBezTo>
                  <a:pt x="1894037" y="5043272"/>
                  <a:pt x="1883352" y="5036883"/>
                  <a:pt x="1868315" y="5036883"/>
                </a:cubicBezTo>
                <a:close/>
                <a:moveTo>
                  <a:pt x="1600966" y="5036883"/>
                </a:moveTo>
                <a:cubicBezTo>
                  <a:pt x="1556883" y="5036883"/>
                  <a:pt x="1533615" y="5060626"/>
                  <a:pt x="1533615" y="5105904"/>
                </a:cubicBezTo>
                <a:cubicBezTo>
                  <a:pt x="1533615" y="5151182"/>
                  <a:pt x="1558150" y="5177134"/>
                  <a:pt x="1600966" y="5177134"/>
                </a:cubicBezTo>
                <a:cubicBezTo>
                  <a:pt x="1644416" y="5177134"/>
                  <a:pt x="1668318" y="5149762"/>
                  <a:pt x="1668318" y="5105904"/>
                </a:cubicBezTo>
                <a:cubicBezTo>
                  <a:pt x="1668318" y="5062046"/>
                  <a:pt x="1645050" y="5036883"/>
                  <a:pt x="1600966" y="5036883"/>
                </a:cubicBezTo>
                <a:close/>
                <a:moveTo>
                  <a:pt x="2072823" y="5036804"/>
                </a:moveTo>
                <a:cubicBezTo>
                  <a:pt x="2057548" y="5036804"/>
                  <a:pt x="2041878" y="5041379"/>
                  <a:pt x="2027473" y="5050135"/>
                </a:cubicBezTo>
                <a:lnTo>
                  <a:pt x="2027473" y="5060390"/>
                </a:lnTo>
                <a:cubicBezTo>
                  <a:pt x="2041957" y="5056051"/>
                  <a:pt x="2056044" y="5055104"/>
                  <a:pt x="2065621" y="5055104"/>
                </a:cubicBezTo>
                <a:cubicBezTo>
                  <a:pt x="2080341" y="5055104"/>
                  <a:pt x="2095300" y="5063229"/>
                  <a:pt x="2095300" y="5081293"/>
                </a:cubicBezTo>
                <a:lnTo>
                  <a:pt x="2095300" y="5092100"/>
                </a:lnTo>
                <a:lnTo>
                  <a:pt x="2092767" y="5092100"/>
                </a:lnTo>
                <a:cubicBezTo>
                  <a:pt x="2053037" y="5093756"/>
                  <a:pt x="2012436" y="5100777"/>
                  <a:pt x="2012436" y="5140927"/>
                </a:cubicBezTo>
                <a:cubicBezTo>
                  <a:pt x="2012436" y="5164671"/>
                  <a:pt x="2031826" y="5177134"/>
                  <a:pt x="2051058" y="5177134"/>
                </a:cubicBezTo>
                <a:lnTo>
                  <a:pt x="2051058" y="5176976"/>
                </a:lnTo>
                <a:cubicBezTo>
                  <a:pt x="2066016" y="5176976"/>
                  <a:pt x="2083191" y="5167589"/>
                  <a:pt x="2092846" y="5154258"/>
                </a:cubicBezTo>
                <a:lnTo>
                  <a:pt x="2097674" y="5147632"/>
                </a:lnTo>
                <a:lnTo>
                  <a:pt x="2097674" y="5173426"/>
                </a:lnTo>
                <a:lnTo>
                  <a:pt x="2124583" y="5173426"/>
                </a:lnTo>
                <a:lnTo>
                  <a:pt x="2124583" y="5077349"/>
                </a:lnTo>
                <a:cubicBezTo>
                  <a:pt x="2124583" y="5047453"/>
                  <a:pt x="2097832" y="5036804"/>
                  <a:pt x="2072823" y="5036804"/>
                </a:cubicBezTo>
                <a:close/>
                <a:moveTo>
                  <a:pt x="2713176" y="5034911"/>
                </a:moveTo>
                <a:cubicBezTo>
                  <a:pt x="2693786" y="5034911"/>
                  <a:pt x="2677561" y="5041774"/>
                  <a:pt x="2664344" y="5055578"/>
                </a:cubicBezTo>
                <a:cubicBezTo>
                  <a:pt x="2651127" y="5069303"/>
                  <a:pt x="2644558" y="5086263"/>
                  <a:pt x="2644558" y="5106299"/>
                </a:cubicBezTo>
                <a:cubicBezTo>
                  <a:pt x="2644558" y="5126334"/>
                  <a:pt x="2651127" y="5143215"/>
                  <a:pt x="2664344" y="5157019"/>
                </a:cubicBezTo>
                <a:cubicBezTo>
                  <a:pt x="2677561" y="5170824"/>
                  <a:pt x="2693865" y="5177686"/>
                  <a:pt x="2713176" y="5177686"/>
                </a:cubicBezTo>
                <a:cubicBezTo>
                  <a:pt x="2719666" y="5177686"/>
                  <a:pt x="2725760" y="5176661"/>
                  <a:pt x="2731300" y="5174531"/>
                </a:cubicBezTo>
                <a:cubicBezTo>
                  <a:pt x="2736840" y="5172401"/>
                  <a:pt x="2741826" y="5169246"/>
                  <a:pt x="2746258" y="5164986"/>
                </a:cubicBezTo>
                <a:lnTo>
                  <a:pt x="2746258" y="5167274"/>
                </a:lnTo>
                <a:cubicBezTo>
                  <a:pt x="2746258" y="5169088"/>
                  <a:pt x="2746891" y="5170587"/>
                  <a:pt x="2748237" y="5171849"/>
                </a:cubicBezTo>
                <a:cubicBezTo>
                  <a:pt x="2749582" y="5173111"/>
                  <a:pt x="2751086" y="5173742"/>
                  <a:pt x="2752906" y="5173742"/>
                </a:cubicBezTo>
                <a:lnTo>
                  <a:pt x="2787413" y="5173742"/>
                </a:lnTo>
                <a:cubicBezTo>
                  <a:pt x="2789154" y="5173742"/>
                  <a:pt x="2790579" y="5173111"/>
                  <a:pt x="2791845" y="5171849"/>
                </a:cubicBezTo>
                <a:cubicBezTo>
                  <a:pt x="2793032" y="5170587"/>
                  <a:pt x="2793665" y="5169088"/>
                  <a:pt x="2793665" y="5167274"/>
                </a:cubicBezTo>
                <a:lnTo>
                  <a:pt x="2793665" y="5045008"/>
                </a:lnTo>
                <a:cubicBezTo>
                  <a:pt x="2793665" y="5043115"/>
                  <a:pt x="2793032" y="5041616"/>
                  <a:pt x="2791845" y="5040433"/>
                </a:cubicBezTo>
                <a:cubicBezTo>
                  <a:pt x="2790658" y="5039249"/>
                  <a:pt x="2789154" y="5038618"/>
                  <a:pt x="2787255" y="5038618"/>
                </a:cubicBezTo>
                <a:lnTo>
                  <a:pt x="2752669" y="5038618"/>
                </a:lnTo>
                <a:cubicBezTo>
                  <a:pt x="2750769" y="5038618"/>
                  <a:pt x="2749345" y="5039249"/>
                  <a:pt x="2748078" y="5040433"/>
                </a:cubicBezTo>
                <a:cubicBezTo>
                  <a:pt x="2746812" y="5041616"/>
                  <a:pt x="2746258" y="5043115"/>
                  <a:pt x="2746258" y="5045008"/>
                </a:cubicBezTo>
                <a:lnTo>
                  <a:pt x="2746258" y="5047453"/>
                </a:lnTo>
                <a:cubicBezTo>
                  <a:pt x="2741826" y="5043351"/>
                  <a:pt x="2736840" y="5040196"/>
                  <a:pt x="2731300" y="5038066"/>
                </a:cubicBezTo>
                <a:cubicBezTo>
                  <a:pt x="2725760" y="5035936"/>
                  <a:pt x="2719745" y="5034911"/>
                  <a:pt x="2713176" y="5034911"/>
                </a:cubicBezTo>
                <a:close/>
                <a:moveTo>
                  <a:pt x="3039724" y="5034832"/>
                </a:moveTo>
                <a:cubicBezTo>
                  <a:pt x="3018592" y="5034832"/>
                  <a:pt x="3001576" y="5041616"/>
                  <a:pt x="2988518" y="5055026"/>
                </a:cubicBezTo>
                <a:cubicBezTo>
                  <a:pt x="2975459" y="5068514"/>
                  <a:pt x="2968969" y="5086578"/>
                  <a:pt x="2968969" y="5106930"/>
                </a:cubicBezTo>
                <a:cubicBezTo>
                  <a:pt x="2968969" y="5127281"/>
                  <a:pt x="2975934" y="5144162"/>
                  <a:pt x="2989784" y="5157571"/>
                </a:cubicBezTo>
                <a:cubicBezTo>
                  <a:pt x="3003634" y="5170981"/>
                  <a:pt x="3021441" y="5177686"/>
                  <a:pt x="3043048" y="5177686"/>
                </a:cubicBezTo>
                <a:cubicBezTo>
                  <a:pt x="3055869" y="5177686"/>
                  <a:pt x="3067661" y="5175320"/>
                  <a:pt x="3078425" y="5170587"/>
                </a:cubicBezTo>
                <a:cubicBezTo>
                  <a:pt x="3089189" y="5165854"/>
                  <a:pt x="3097261" y="5159543"/>
                  <a:pt x="3102722" y="5151655"/>
                </a:cubicBezTo>
                <a:lnTo>
                  <a:pt x="3102643" y="5151576"/>
                </a:lnTo>
                <a:cubicBezTo>
                  <a:pt x="3103751" y="5150078"/>
                  <a:pt x="3104226" y="5148421"/>
                  <a:pt x="3103988" y="5146765"/>
                </a:cubicBezTo>
                <a:cubicBezTo>
                  <a:pt x="3103751" y="5145108"/>
                  <a:pt x="3102801" y="5143767"/>
                  <a:pt x="3101218" y="5142742"/>
                </a:cubicBezTo>
                <a:lnTo>
                  <a:pt x="3078346" y="5127754"/>
                </a:lnTo>
                <a:cubicBezTo>
                  <a:pt x="3076526" y="5126571"/>
                  <a:pt x="3074705" y="5126098"/>
                  <a:pt x="3072964" y="5126255"/>
                </a:cubicBezTo>
                <a:cubicBezTo>
                  <a:pt x="3071223" y="5126413"/>
                  <a:pt x="3069482" y="5127360"/>
                  <a:pt x="3067899" y="5128937"/>
                </a:cubicBezTo>
                <a:cubicBezTo>
                  <a:pt x="3064258" y="5132566"/>
                  <a:pt x="3060459" y="5135248"/>
                  <a:pt x="3056502" y="5136904"/>
                </a:cubicBezTo>
                <a:cubicBezTo>
                  <a:pt x="3052545" y="5138561"/>
                  <a:pt x="3048271" y="5139429"/>
                  <a:pt x="3043602" y="5139429"/>
                </a:cubicBezTo>
                <a:cubicBezTo>
                  <a:pt x="3036637" y="5139429"/>
                  <a:pt x="3030701" y="5137614"/>
                  <a:pt x="3025794" y="5133986"/>
                </a:cubicBezTo>
                <a:cubicBezTo>
                  <a:pt x="3020887" y="5130357"/>
                  <a:pt x="3017801" y="5125388"/>
                  <a:pt x="3016535" y="5119156"/>
                </a:cubicBezTo>
                <a:lnTo>
                  <a:pt x="3101060" y="5119156"/>
                </a:lnTo>
                <a:cubicBezTo>
                  <a:pt x="3103434" y="5119156"/>
                  <a:pt x="3105255" y="5118210"/>
                  <a:pt x="3106521" y="5116474"/>
                </a:cubicBezTo>
                <a:cubicBezTo>
                  <a:pt x="3107787" y="5114739"/>
                  <a:pt x="3108421" y="5112372"/>
                  <a:pt x="3108421" y="5109375"/>
                </a:cubicBezTo>
                <a:lnTo>
                  <a:pt x="3108421" y="5101644"/>
                </a:lnTo>
                <a:cubicBezTo>
                  <a:pt x="3108421" y="5082871"/>
                  <a:pt x="3102089" y="5067016"/>
                  <a:pt x="3089347" y="5054158"/>
                </a:cubicBezTo>
                <a:cubicBezTo>
                  <a:pt x="3076605" y="5041300"/>
                  <a:pt x="3060855" y="5034832"/>
                  <a:pt x="3039724" y="5034832"/>
                </a:cubicBezTo>
                <a:close/>
                <a:moveTo>
                  <a:pt x="2418840" y="5034832"/>
                </a:moveTo>
                <a:cubicBezTo>
                  <a:pt x="2410213" y="5034832"/>
                  <a:pt x="2402536" y="5036489"/>
                  <a:pt x="2395888" y="5039880"/>
                </a:cubicBezTo>
                <a:cubicBezTo>
                  <a:pt x="2389240" y="5043272"/>
                  <a:pt x="2383779" y="5048163"/>
                  <a:pt x="2379426" y="5054710"/>
                </a:cubicBezTo>
                <a:lnTo>
                  <a:pt x="2379426" y="5044929"/>
                </a:lnTo>
                <a:cubicBezTo>
                  <a:pt x="2379426" y="5043036"/>
                  <a:pt x="2378793" y="5041537"/>
                  <a:pt x="2377606" y="5040354"/>
                </a:cubicBezTo>
                <a:cubicBezTo>
                  <a:pt x="2376419" y="5039170"/>
                  <a:pt x="2374915" y="5038539"/>
                  <a:pt x="2373015" y="5038539"/>
                </a:cubicBezTo>
                <a:lnTo>
                  <a:pt x="2338430" y="5038539"/>
                </a:lnTo>
                <a:cubicBezTo>
                  <a:pt x="2336530" y="5038539"/>
                  <a:pt x="2335026" y="5039170"/>
                  <a:pt x="2333839" y="5040354"/>
                </a:cubicBezTo>
                <a:cubicBezTo>
                  <a:pt x="2332652" y="5041537"/>
                  <a:pt x="2332019" y="5043036"/>
                  <a:pt x="2332019" y="5044929"/>
                </a:cubicBezTo>
                <a:lnTo>
                  <a:pt x="2332019" y="5167353"/>
                </a:lnTo>
                <a:cubicBezTo>
                  <a:pt x="2332019" y="5169246"/>
                  <a:pt x="2332652" y="5170745"/>
                  <a:pt x="2333839" y="5171928"/>
                </a:cubicBezTo>
                <a:cubicBezTo>
                  <a:pt x="2335026" y="5173190"/>
                  <a:pt x="2336530" y="5173742"/>
                  <a:pt x="2338430" y="5173742"/>
                </a:cubicBezTo>
                <a:lnTo>
                  <a:pt x="2373015" y="5173742"/>
                </a:lnTo>
                <a:cubicBezTo>
                  <a:pt x="2374915" y="5173742"/>
                  <a:pt x="2376419" y="5173111"/>
                  <a:pt x="2377606" y="5171928"/>
                </a:cubicBezTo>
                <a:cubicBezTo>
                  <a:pt x="2378793" y="5170745"/>
                  <a:pt x="2379426" y="5169246"/>
                  <a:pt x="2379426" y="5167353"/>
                </a:cubicBezTo>
                <a:lnTo>
                  <a:pt x="2379426" y="5097937"/>
                </a:lnTo>
                <a:cubicBezTo>
                  <a:pt x="2379426" y="5091153"/>
                  <a:pt x="2381484" y="5085789"/>
                  <a:pt x="2385679" y="5081766"/>
                </a:cubicBezTo>
                <a:cubicBezTo>
                  <a:pt x="2389794" y="5077743"/>
                  <a:pt x="2395176" y="5075771"/>
                  <a:pt x="2401586" y="5075771"/>
                </a:cubicBezTo>
                <a:lnTo>
                  <a:pt x="2401507" y="5075850"/>
                </a:lnTo>
                <a:cubicBezTo>
                  <a:pt x="2407918" y="5075850"/>
                  <a:pt x="2413221" y="5077822"/>
                  <a:pt x="2417257" y="5081845"/>
                </a:cubicBezTo>
                <a:cubicBezTo>
                  <a:pt x="2421293" y="5085868"/>
                  <a:pt x="2423351" y="5091232"/>
                  <a:pt x="2423351" y="5098016"/>
                </a:cubicBezTo>
                <a:lnTo>
                  <a:pt x="2423351" y="5167432"/>
                </a:lnTo>
                <a:cubicBezTo>
                  <a:pt x="2423351" y="5169325"/>
                  <a:pt x="2423984" y="5170823"/>
                  <a:pt x="2425171" y="5172007"/>
                </a:cubicBezTo>
                <a:cubicBezTo>
                  <a:pt x="2426359" y="5173269"/>
                  <a:pt x="2427862" y="5173821"/>
                  <a:pt x="2429762" y="5173821"/>
                </a:cubicBezTo>
                <a:lnTo>
                  <a:pt x="2464348" y="5173821"/>
                </a:lnTo>
                <a:cubicBezTo>
                  <a:pt x="2466247" y="5173821"/>
                  <a:pt x="2467751" y="5173190"/>
                  <a:pt x="2468938" y="5172007"/>
                </a:cubicBezTo>
                <a:cubicBezTo>
                  <a:pt x="2470125" y="5170823"/>
                  <a:pt x="2470758" y="5169325"/>
                  <a:pt x="2470758" y="5167432"/>
                </a:cubicBezTo>
                <a:lnTo>
                  <a:pt x="2470758" y="5094072"/>
                </a:lnTo>
                <a:cubicBezTo>
                  <a:pt x="2470758" y="5074746"/>
                  <a:pt x="2466405" y="5060074"/>
                  <a:pt x="2457620" y="5049977"/>
                </a:cubicBezTo>
                <a:cubicBezTo>
                  <a:pt x="2448835" y="5039880"/>
                  <a:pt x="2435856" y="5034832"/>
                  <a:pt x="2418840" y="5034832"/>
                </a:cubicBezTo>
                <a:close/>
                <a:moveTo>
                  <a:pt x="2250105" y="5034832"/>
                </a:moveTo>
                <a:cubicBezTo>
                  <a:pt x="2228973" y="5034832"/>
                  <a:pt x="2211957" y="5041537"/>
                  <a:pt x="2198899" y="5055026"/>
                </a:cubicBezTo>
                <a:cubicBezTo>
                  <a:pt x="2185840" y="5068514"/>
                  <a:pt x="2179350" y="5086578"/>
                  <a:pt x="2179350" y="5106930"/>
                </a:cubicBezTo>
                <a:cubicBezTo>
                  <a:pt x="2179350" y="5127281"/>
                  <a:pt x="2186315" y="5144162"/>
                  <a:pt x="2200165" y="5157571"/>
                </a:cubicBezTo>
                <a:cubicBezTo>
                  <a:pt x="2214015" y="5170981"/>
                  <a:pt x="2231822" y="5177686"/>
                  <a:pt x="2253429" y="5177686"/>
                </a:cubicBezTo>
                <a:cubicBezTo>
                  <a:pt x="2266250" y="5177686"/>
                  <a:pt x="2278042" y="5175320"/>
                  <a:pt x="2288806" y="5170587"/>
                </a:cubicBezTo>
                <a:cubicBezTo>
                  <a:pt x="2299570" y="5165854"/>
                  <a:pt x="2307642" y="5159543"/>
                  <a:pt x="2313103" y="5151655"/>
                </a:cubicBezTo>
                <a:lnTo>
                  <a:pt x="2313024" y="5151576"/>
                </a:lnTo>
                <a:cubicBezTo>
                  <a:pt x="2314132" y="5150078"/>
                  <a:pt x="2314607" y="5148421"/>
                  <a:pt x="2314370" y="5146765"/>
                </a:cubicBezTo>
                <a:cubicBezTo>
                  <a:pt x="2314132" y="5145108"/>
                  <a:pt x="2313182" y="5143767"/>
                  <a:pt x="2311600" y="5142742"/>
                </a:cubicBezTo>
                <a:lnTo>
                  <a:pt x="2288727" y="5127754"/>
                </a:lnTo>
                <a:cubicBezTo>
                  <a:pt x="2286907" y="5126571"/>
                  <a:pt x="2285086" y="5126098"/>
                  <a:pt x="2283345" y="5126255"/>
                </a:cubicBezTo>
                <a:cubicBezTo>
                  <a:pt x="2281604" y="5126413"/>
                  <a:pt x="2279863" y="5127360"/>
                  <a:pt x="2278280" y="5128937"/>
                </a:cubicBezTo>
                <a:cubicBezTo>
                  <a:pt x="2274639" y="5132566"/>
                  <a:pt x="2270840" y="5135248"/>
                  <a:pt x="2266883" y="5136904"/>
                </a:cubicBezTo>
                <a:cubicBezTo>
                  <a:pt x="2262926" y="5138561"/>
                  <a:pt x="2258652" y="5139429"/>
                  <a:pt x="2253983" y="5139429"/>
                </a:cubicBezTo>
                <a:cubicBezTo>
                  <a:pt x="2247018" y="5139429"/>
                  <a:pt x="2241082" y="5137614"/>
                  <a:pt x="2236175" y="5133986"/>
                </a:cubicBezTo>
                <a:cubicBezTo>
                  <a:pt x="2231269" y="5130357"/>
                  <a:pt x="2228182" y="5125388"/>
                  <a:pt x="2226916" y="5119156"/>
                </a:cubicBezTo>
                <a:lnTo>
                  <a:pt x="2311441" y="5119156"/>
                </a:lnTo>
                <a:cubicBezTo>
                  <a:pt x="2313816" y="5119156"/>
                  <a:pt x="2315636" y="5118210"/>
                  <a:pt x="2316902" y="5116474"/>
                </a:cubicBezTo>
                <a:cubicBezTo>
                  <a:pt x="2318168" y="5114739"/>
                  <a:pt x="2318802" y="5112372"/>
                  <a:pt x="2318802" y="5109375"/>
                </a:cubicBezTo>
                <a:lnTo>
                  <a:pt x="2318802" y="5101644"/>
                </a:lnTo>
                <a:cubicBezTo>
                  <a:pt x="2318802" y="5082871"/>
                  <a:pt x="2312470" y="5067016"/>
                  <a:pt x="2299728" y="5054158"/>
                </a:cubicBezTo>
                <a:cubicBezTo>
                  <a:pt x="2286986" y="5041300"/>
                  <a:pt x="2271236" y="5034832"/>
                  <a:pt x="2250105" y="5034832"/>
                </a:cubicBezTo>
                <a:close/>
                <a:moveTo>
                  <a:pt x="2873205" y="5034674"/>
                </a:moveTo>
                <a:cubicBezTo>
                  <a:pt x="2854527" y="5034674"/>
                  <a:pt x="2838777" y="5041379"/>
                  <a:pt x="2825956" y="5054789"/>
                </a:cubicBezTo>
                <a:cubicBezTo>
                  <a:pt x="2813135" y="5068120"/>
                  <a:pt x="2806724" y="5085237"/>
                  <a:pt x="2806724" y="5106062"/>
                </a:cubicBezTo>
                <a:cubicBezTo>
                  <a:pt x="2806724" y="5126886"/>
                  <a:pt x="2813135" y="5144004"/>
                  <a:pt x="2825956" y="5157413"/>
                </a:cubicBezTo>
                <a:cubicBezTo>
                  <a:pt x="2838777" y="5170823"/>
                  <a:pt x="2854527" y="5177528"/>
                  <a:pt x="2873205" y="5177528"/>
                </a:cubicBezTo>
                <a:cubicBezTo>
                  <a:pt x="2880407" y="5177528"/>
                  <a:pt x="2887134" y="5176266"/>
                  <a:pt x="2893387" y="5173742"/>
                </a:cubicBezTo>
                <a:cubicBezTo>
                  <a:pt x="2899639" y="5171218"/>
                  <a:pt x="2904625" y="5167826"/>
                  <a:pt x="2908345" y="5163487"/>
                </a:cubicBezTo>
                <a:lnTo>
                  <a:pt x="2908345" y="5169482"/>
                </a:lnTo>
                <a:cubicBezTo>
                  <a:pt x="2908345" y="5178475"/>
                  <a:pt x="2905812" y="5185337"/>
                  <a:pt x="2900668" y="5190149"/>
                </a:cubicBezTo>
                <a:cubicBezTo>
                  <a:pt x="2895603" y="5194961"/>
                  <a:pt x="2888242" y="5197406"/>
                  <a:pt x="2878745" y="5197406"/>
                </a:cubicBezTo>
                <a:cubicBezTo>
                  <a:pt x="2873521" y="5197406"/>
                  <a:pt x="2868615" y="5196381"/>
                  <a:pt x="2863945" y="5194330"/>
                </a:cubicBezTo>
                <a:cubicBezTo>
                  <a:pt x="2859276" y="5192279"/>
                  <a:pt x="2854685" y="5189124"/>
                  <a:pt x="2850174" y="5184785"/>
                </a:cubicBezTo>
                <a:cubicBezTo>
                  <a:pt x="2848670" y="5183523"/>
                  <a:pt x="2847087" y="5182813"/>
                  <a:pt x="2845188" y="5182813"/>
                </a:cubicBezTo>
                <a:cubicBezTo>
                  <a:pt x="2843288" y="5182734"/>
                  <a:pt x="2841468" y="5183365"/>
                  <a:pt x="2839569" y="5184627"/>
                </a:cubicBezTo>
                <a:lnTo>
                  <a:pt x="2815509" y="5200640"/>
                </a:lnTo>
                <a:cubicBezTo>
                  <a:pt x="2812739" y="5202376"/>
                  <a:pt x="2811156" y="5204427"/>
                  <a:pt x="2810760" y="5206793"/>
                </a:cubicBezTo>
                <a:cubicBezTo>
                  <a:pt x="2810286" y="5209081"/>
                  <a:pt x="2810998" y="5211289"/>
                  <a:pt x="2812897" y="5213419"/>
                </a:cubicBezTo>
                <a:cubicBezTo>
                  <a:pt x="2819624" y="5221228"/>
                  <a:pt x="2828805" y="5227460"/>
                  <a:pt x="2840598" y="5232035"/>
                </a:cubicBezTo>
                <a:cubicBezTo>
                  <a:pt x="2852311" y="5236610"/>
                  <a:pt x="2864974" y="5238898"/>
                  <a:pt x="2878587" y="5238898"/>
                </a:cubicBezTo>
                <a:cubicBezTo>
                  <a:pt x="2901538" y="5238898"/>
                  <a:pt x="2920137" y="5232745"/>
                  <a:pt x="2934304" y="5220282"/>
                </a:cubicBezTo>
                <a:cubicBezTo>
                  <a:pt x="2948471" y="5207819"/>
                  <a:pt x="2955594" y="5190938"/>
                  <a:pt x="2955594" y="5169640"/>
                </a:cubicBezTo>
                <a:lnTo>
                  <a:pt x="2955594" y="5044692"/>
                </a:lnTo>
                <a:cubicBezTo>
                  <a:pt x="2955594" y="5043035"/>
                  <a:pt x="2955040" y="5041616"/>
                  <a:pt x="2953773" y="5040353"/>
                </a:cubicBezTo>
                <a:cubicBezTo>
                  <a:pt x="2952586" y="5039170"/>
                  <a:pt x="2951082" y="5038539"/>
                  <a:pt x="2949262" y="5038539"/>
                </a:cubicBezTo>
                <a:lnTo>
                  <a:pt x="2915547" y="5038539"/>
                </a:lnTo>
                <a:cubicBezTo>
                  <a:pt x="2913885" y="5038539"/>
                  <a:pt x="2912460" y="5039091"/>
                  <a:pt x="2911194" y="5040353"/>
                </a:cubicBezTo>
                <a:cubicBezTo>
                  <a:pt x="2910007" y="5041537"/>
                  <a:pt x="2909374" y="5043035"/>
                  <a:pt x="2909374" y="5044692"/>
                </a:cubicBezTo>
                <a:lnTo>
                  <a:pt x="2909374" y="5048715"/>
                </a:lnTo>
                <a:cubicBezTo>
                  <a:pt x="2906129" y="5044455"/>
                  <a:pt x="2901301" y="5040985"/>
                  <a:pt x="2894890" y="5038460"/>
                </a:cubicBezTo>
                <a:cubicBezTo>
                  <a:pt x="2888480" y="5035936"/>
                  <a:pt x="2881278" y="5034674"/>
                  <a:pt x="2873205" y="5034674"/>
                </a:cubicBezTo>
                <a:close/>
                <a:moveTo>
                  <a:pt x="2549032" y="5034674"/>
                </a:moveTo>
                <a:cubicBezTo>
                  <a:pt x="2530354" y="5034674"/>
                  <a:pt x="2514604" y="5041379"/>
                  <a:pt x="2501783" y="5054789"/>
                </a:cubicBezTo>
                <a:cubicBezTo>
                  <a:pt x="2488962" y="5068120"/>
                  <a:pt x="2482551" y="5085237"/>
                  <a:pt x="2482551" y="5106062"/>
                </a:cubicBezTo>
                <a:cubicBezTo>
                  <a:pt x="2482551" y="5126886"/>
                  <a:pt x="2488962" y="5144004"/>
                  <a:pt x="2501783" y="5157413"/>
                </a:cubicBezTo>
                <a:cubicBezTo>
                  <a:pt x="2514604" y="5170823"/>
                  <a:pt x="2530354" y="5177528"/>
                  <a:pt x="2549032" y="5177528"/>
                </a:cubicBezTo>
                <a:cubicBezTo>
                  <a:pt x="2556234" y="5177528"/>
                  <a:pt x="2562961" y="5176266"/>
                  <a:pt x="2569214" y="5173742"/>
                </a:cubicBezTo>
                <a:cubicBezTo>
                  <a:pt x="2575466" y="5171218"/>
                  <a:pt x="2580452" y="5167826"/>
                  <a:pt x="2584172" y="5163487"/>
                </a:cubicBezTo>
                <a:lnTo>
                  <a:pt x="2584172" y="5169482"/>
                </a:lnTo>
                <a:cubicBezTo>
                  <a:pt x="2584172" y="5178475"/>
                  <a:pt x="2581639" y="5185337"/>
                  <a:pt x="2576495" y="5190149"/>
                </a:cubicBezTo>
                <a:cubicBezTo>
                  <a:pt x="2571430" y="5194961"/>
                  <a:pt x="2564069" y="5197406"/>
                  <a:pt x="2554572" y="5197406"/>
                </a:cubicBezTo>
                <a:cubicBezTo>
                  <a:pt x="2549348" y="5197406"/>
                  <a:pt x="2544441" y="5196381"/>
                  <a:pt x="2539772" y="5194330"/>
                </a:cubicBezTo>
                <a:cubicBezTo>
                  <a:pt x="2535103" y="5192279"/>
                  <a:pt x="2530512" y="5189124"/>
                  <a:pt x="2526001" y="5184785"/>
                </a:cubicBezTo>
                <a:cubicBezTo>
                  <a:pt x="2524497" y="5183523"/>
                  <a:pt x="2522914" y="5182813"/>
                  <a:pt x="2521015" y="5182813"/>
                </a:cubicBezTo>
                <a:cubicBezTo>
                  <a:pt x="2519115" y="5182734"/>
                  <a:pt x="2517295" y="5183365"/>
                  <a:pt x="2515396" y="5184627"/>
                </a:cubicBezTo>
                <a:lnTo>
                  <a:pt x="2491336" y="5200640"/>
                </a:lnTo>
                <a:cubicBezTo>
                  <a:pt x="2488566" y="5202376"/>
                  <a:pt x="2486983" y="5204427"/>
                  <a:pt x="2486587" y="5206793"/>
                </a:cubicBezTo>
                <a:cubicBezTo>
                  <a:pt x="2486112" y="5209081"/>
                  <a:pt x="2486825" y="5211289"/>
                  <a:pt x="2488724" y="5213419"/>
                </a:cubicBezTo>
                <a:cubicBezTo>
                  <a:pt x="2495451" y="5221228"/>
                  <a:pt x="2504632" y="5227460"/>
                  <a:pt x="2516425" y="5232035"/>
                </a:cubicBezTo>
                <a:cubicBezTo>
                  <a:pt x="2528138" y="5236610"/>
                  <a:pt x="2540801" y="5238898"/>
                  <a:pt x="2554414" y="5238898"/>
                </a:cubicBezTo>
                <a:cubicBezTo>
                  <a:pt x="2577365" y="5238898"/>
                  <a:pt x="2595964" y="5232745"/>
                  <a:pt x="2610131" y="5220282"/>
                </a:cubicBezTo>
                <a:cubicBezTo>
                  <a:pt x="2624298" y="5207819"/>
                  <a:pt x="2631421" y="5190938"/>
                  <a:pt x="2631421" y="5169640"/>
                </a:cubicBezTo>
                <a:lnTo>
                  <a:pt x="2631421" y="5044692"/>
                </a:lnTo>
                <a:cubicBezTo>
                  <a:pt x="2631421" y="5043035"/>
                  <a:pt x="2630867" y="5041616"/>
                  <a:pt x="2629600" y="5040353"/>
                </a:cubicBezTo>
                <a:cubicBezTo>
                  <a:pt x="2628413" y="5039170"/>
                  <a:pt x="2626909" y="5038539"/>
                  <a:pt x="2625089" y="5038539"/>
                </a:cubicBezTo>
                <a:lnTo>
                  <a:pt x="2591374" y="5038539"/>
                </a:lnTo>
                <a:cubicBezTo>
                  <a:pt x="2589712" y="5038539"/>
                  <a:pt x="2588287" y="5039091"/>
                  <a:pt x="2587021" y="5040353"/>
                </a:cubicBezTo>
                <a:cubicBezTo>
                  <a:pt x="2585834" y="5041537"/>
                  <a:pt x="2585201" y="5043035"/>
                  <a:pt x="2585201" y="5044692"/>
                </a:cubicBezTo>
                <a:lnTo>
                  <a:pt x="2585201" y="5048715"/>
                </a:lnTo>
                <a:cubicBezTo>
                  <a:pt x="2581956" y="5044455"/>
                  <a:pt x="2577128" y="5040985"/>
                  <a:pt x="2570717" y="5038460"/>
                </a:cubicBezTo>
                <a:cubicBezTo>
                  <a:pt x="2564307" y="5035936"/>
                  <a:pt x="2557105" y="5034674"/>
                  <a:pt x="2549032" y="5034674"/>
                </a:cubicBezTo>
                <a:close/>
                <a:moveTo>
                  <a:pt x="1253604" y="4990264"/>
                </a:moveTo>
                <a:cubicBezTo>
                  <a:pt x="1244581" y="4990264"/>
                  <a:pt x="1237221" y="4997679"/>
                  <a:pt x="1237221" y="5006750"/>
                </a:cubicBezTo>
                <a:cubicBezTo>
                  <a:pt x="1237221" y="5015822"/>
                  <a:pt x="1244581" y="5023236"/>
                  <a:pt x="1253604" y="5023236"/>
                </a:cubicBezTo>
                <a:cubicBezTo>
                  <a:pt x="1262626" y="5023236"/>
                  <a:pt x="1269987" y="5015822"/>
                  <a:pt x="1269987" y="5006750"/>
                </a:cubicBezTo>
                <a:cubicBezTo>
                  <a:pt x="1269987" y="4997679"/>
                  <a:pt x="1262626" y="4990264"/>
                  <a:pt x="1253604" y="4990264"/>
                </a:cubicBezTo>
                <a:close/>
                <a:moveTo>
                  <a:pt x="1497683" y="4989948"/>
                </a:moveTo>
                <a:cubicBezTo>
                  <a:pt x="1461040" y="4989948"/>
                  <a:pt x="1455579" y="5020475"/>
                  <a:pt x="1455579" y="5038697"/>
                </a:cubicBezTo>
                <a:lnTo>
                  <a:pt x="1455579" y="5041300"/>
                </a:lnTo>
                <a:lnTo>
                  <a:pt x="1439117" y="5041300"/>
                </a:lnTo>
                <a:lnTo>
                  <a:pt x="1439117" y="5059995"/>
                </a:lnTo>
                <a:lnTo>
                  <a:pt x="1455579" y="5059995"/>
                </a:lnTo>
                <a:lnTo>
                  <a:pt x="1455816" y="5173584"/>
                </a:lnTo>
                <a:lnTo>
                  <a:pt x="1486445" y="5173584"/>
                </a:lnTo>
                <a:lnTo>
                  <a:pt x="1486445" y="5059995"/>
                </a:lnTo>
                <a:lnTo>
                  <a:pt x="1523722" y="5059995"/>
                </a:lnTo>
                <a:lnTo>
                  <a:pt x="1523722" y="5041300"/>
                </a:lnTo>
                <a:lnTo>
                  <a:pt x="1486208" y="5041300"/>
                </a:lnTo>
                <a:lnTo>
                  <a:pt x="1486208" y="5038697"/>
                </a:lnTo>
                <a:cubicBezTo>
                  <a:pt x="1486208" y="5022920"/>
                  <a:pt x="1489373" y="5006829"/>
                  <a:pt x="1512721" y="5006829"/>
                </a:cubicBezTo>
                <a:cubicBezTo>
                  <a:pt x="1516124" y="5006829"/>
                  <a:pt x="1519765" y="5007065"/>
                  <a:pt x="1523722" y="5007539"/>
                </a:cubicBezTo>
                <a:lnTo>
                  <a:pt x="1523722" y="4996416"/>
                </a:lnTo>
                <a:cubicBezTo>
                  <a:pt x="1515016" y="4992157"/>
                  <a:pt x="1506231" y="4989948"/>
                  <a:pt x="1497683" y="4989948"/>
                </a:cubicBezTo>
                <a:close/>
                <a:moveTo>
                  <a:pt x="776446" y="4698561"/>
                </a:moveTo>
                <a:lnTo>
                  <a:pt x="776446" y="5239529"/>
                </a:lnTo>
                <a:lnTo>
                  <a:pt x="776446" y="5293247"/>
                </a:lnTo>
                <a:lnTo>
                  <a:pt x="1135918" y="5293247"/>
                </a:lnTo>
                <a:lnTo>
                  <a:pt x="1135918" y="5239529"/>
                </a:lnTo>
                <a:lnTo>
                  <a:pt x="1135918" y="4698561"/>
                </a:lnTo>
                <a:close/>
                <a:moveTo>
                  <a:pt x="0" y="0"/>
                </a:moveTo>
                <a:lnTo>
                  <a:pt x="7797801" y="0"/>
                </a:lnTo>
                <a:lnTo>
                  <a:pt x="9394359" y="1600083"/>
                </a:lnTo>
                <a:lnTo>
                  <a:pt x="10362927" y="629252"/>
                </a:lnTo>
                <a:lnTo>
                  <a:pt x="12191999" y="2462701"/>
                </a:lnTo>
                <a:lnTo>
                  <a:pt x="12191999"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b="1"/>
            </a:stretch>
          </a:blipFill>
        </p:spPr>
        <p:txBody>
          <a:bodyPr wrap="square">
            <a:noAutofit/>
          </a:bodyPr>
          <a:lstStyle/>
          <a:p>
            <a:endParaRPr lang="en-US"/>
          </a:p>
        </p:txBody>
      </p:sp>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00919" y="6074380"/>
            <a:ext cx="10614781" cy="534783"/>
          </a:xfrm>
          <a:prstGeom prst="rect">
            <a:avLst/>
          </a:prstGeom>
          <a:effectLst/>
        </p:spPr>
        <p:txBody>
          <a:bodyPr/>
          <a:lstStyle>
            <a:lvl1pPr>
              <a:defRPr>
                <a:solidFill>
                  <a:schemeClr val="tx1"/>
                </a:solidFill>
              </a:defRPr>
            </a:lvl1pPr>
          </a:lstStyle>
          <a:p>
            <a:pPr lvl="0"/>
            <a:r>
              <a:rPr lang="en-US"/>
              <a:t>CLICK TO ADD SUBTITLE</a:t>
            </a:r>
          </a:p>
        </p:txBody>
      </p: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00919" y="5424530"/>
            <a:ext cx="10614781" cy="534782"/>
          </a:xfrm>
          <a:prstGeom prst="rect">
            <a:avLst/>
          </a:prstGeom>
          <a:effectLst/>
        </p:spPr>
        <p:txBody>
          <a:bodyPr>
            <a:noAutofit/>
          </a:bodyPr>
          <a:lstStyle>
            <a:lvl1pPr>
              <a:defRPr sz="3600" b="1">
                <a:solidFill>
                  <a:schemeClr val="tx1"/>
                </a:solidFill>
                <a:latin typeface="Poppins" pitchFamily="2" charset="77"/>
                <a:cs typeface="Poppins" pitchFamily="2" charset="77"/>
              </a:defRPr>
            </a:lvl1pPr>
            <a:lvl2pPr marL="457200" indent="0">
              <a:buNone/>
              <a:defRPr/>
            </a:lvl2pPr>
          </a:lstStyle>
          <a:p>
            <a:pPr lvl="0"/>
            <a:r>
              <a:rPr lang="en-US"/>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97800" y="0"/>
            <a:ext cx="4394199" cy="2464037"/>
          </a:xfrm>
          <a:prstGeom prst="rect">
            <a:avLst/>
          </a:prstGeom>
        </p:spPr>
      </p:pic>
      <p:grpSp>
        <p:nvGrpSpPr>
          <p:cNvPr id="94" name="Graphic 39">
            <a:extLst>
              <a:ext uri="{FF2B5EF4-FFF2-40B4-BE49-F238E27FC236}">
                <a16:creationId xmlns:a16="http://schemas.microsoft.com/office/drawing/2014/main" id="{0597B6F7-2BCC-E7D9-EB24-80F45F284A18}"/>
              </a:ext>
            </a:extLst>
          </p:cNvPr>
          <p:cNvGrpSpPr/>
          <p:nvPr/>
        </p:nvGrpSpPr>
        <p:grpSpPr>
          <a:xfrm>
            <a:off x="776445" y="4698562"/>
            <a:ext cx="2331974" cy="594686"/>
            <a:chOff x="776445" y="4698562"/>
            <a:chExt cx="2331974" cy="594686"/>
          </a:xfrm>
        </p:grpSpPr>
        <p:grpSp>
          <p:nvGrpSpPr>
            <p:cNvPr id="95" name="Graphic 39">
              <a:extLst>
                <a:ext uri="{FF2B5EF4-FFF2-40B4-BE49-F238E27FC236}">
                  <a16:creationId xmlns:a16="http://schemas.microsoft.com/office/drawing/2014/main" id="{8908A38F-E8FE-64A9-13C3-87C33FBB255C}"/>
                </a:ext>
              </a:extLst>
            </p:cNvPr>
            <p:cNvGrpSpPr/>
            <p:nvPr/>
          </p:nvGrpSpPr>
          <p:grpSpPr>
            <a:xfrm>
              <a:off x="1237220" y="4989949"/>
              <a:ext cx="1871199" cy="248949"/>
              <a:chOff x="1237220" y="4989949"/>
              <a:chExt cx="1871199" cy="248949"/>
            </a:xfrm>
            <a:solidFill>
              <a:srgbClr val="FFFFFF"/>
            </a:solidFill>
          </p:grpSpPr>
          <p:grpSp>
            <p:nvGrpSpPr>
              <p:cNvPr id="96" name="Graphic 39">
                <a:extLst>
                  <a:ext uri="{FF2B5EF4-FFF2-40B4-BE49-F238E27FC236}">
                    <a16:creationId xmlns:a16="http://schemas.microsoft.com/office/drawing/2014/main" id="{81F9B672-19C8-064C-9B7E-4AD2E666B868}"/>
                  </a:ext>
                </a:extLst>
              </p:cNvPr>
              <p:cNvGrpSpPr/>
              <p:nvPr/>
            </p:nvGrpSpPr>
            <p:grpSpPr>
              <a:xfrm>
                <a:off x="2179349" y="5034675"/>
                <a:ext cx="929070" cy="204223"/>
                <a:chOff x="2179349" y="5034675"/>
                <a:chExt cx="929070" cy="204223"/>
              </a:xfrm>
              <a:solidFill>
                <a:srgbClr val="FFFFFF"/>
              </a:solidFill>
            </p:grpSpPr>
            <p:sp>
              <p:nvSpPr>
                <p:cNvPr id="97" name="Freeform 96">
                  <a:extLst>
                    <a:ext uri="{FF2B5EF4-FFF2-40B4-BE49-F238E27FC236}">
                      <a16:creationId xmlns:a16="http://schemas.microsoft.com/office/drawing/2014/main" id="{6623424E-7B26-C0C8-991C-6AB20B403F7E}"/>
                    </a:ext>
                  </a:extLst>
                </p:cNvPr>
                <p:cNvSpPr/>
                <p:nvPr/>
              </p:nvSpPr>
              <p:spPr>
                <a:xfrm>
                  <a:off x="2179349"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50 w 139451"/>
                    <a:gd name="connsiteY19" fmla="*/ 107910 h 142854"/>
                    <a:gd name="connsiteX20" fmla="*/ 135020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05"/>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6" y="84324"/>
                        <a:pt x="132091" y="84324"/>
                      </a:cubicBezTo>
                      <a:lnTo>
                        <a:pt x="47566" y="84324"/>
                      </a:lnTo>
                      <a:cubicBezTo>
                        <a:pt x="48832" y="90556"/>
                        <a:pt x="51919"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50" y="107910"/>
                      </a:lnTo>
                      <a:cubicBezTo>
                        <a:pt x="133832" y="108935"/>
                        <a:pt x="134782" y="110276"/>
                        <a:pt x="135020"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863"/>
                        <a:pt x="77007" y="36128"/>
                        <a:pt x="71467" y="36128"/>
                      </a:cubicBezTo>
                      <a:cubicBezTo>
                        <a:pt x="65927" y="36128"/>
                        <a:pt x="61178" y="37784"/>
                        <a:pt x="56904" y="41097"/>
                      </a:cubicBezTo>
                      <a:cubicBezTo>
                        <a:pt x="52631" y="44410"/>
                        <a:pt x="49861" y="48670"/>
                        <a:pt x="48594" y="53876"/>
                      </a:cubicBezTo>
                      <a:close/>
                    </a:path>
                  </a:pathLst>
                </a:custGeom>
                <a:solidFill>
                  <a:schemeClr val="tx1"/>
                </a:solidFill>
                <a:ln w="7911"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2BA7FEFD-ACD3-C4DB-0DB6-5685BDF3D127}"/>
                    </a:ext>
                  </a:extLst>
                </p:cNvPr>
                <p:cNvSpPr/>
                <p:nvPr/>
              </p:nvSpPr>
              <p:spPr>
                <a:xfrm>
                  <a:off x="2332018" y="5034833"/>
                  <a:ext cx="138739" cy="138988"/>
                </a:xfrm>
                <a:custGeom>
                  <a:avLst/>
                  <a:gdLst>
                    <a:gd name="connsiteX0" fmla="*/ 69567 w 138739"/>
                    <a:gd name="connsiteY0" fmla="*/ 40939 h 138988"/>
                    <a:gd name="connsiteX1" fmla="*/ 53660 w 138739"/>
                    <a:gd name="connsiteY1" fmla="*/ 46934 h 138988"/>
                    <a:gd name="connsiteX2" fmla="*/ 47407 w 138739"/>
                    <a:gd name="connsiteY2" fmla="*/ 63105 h 138988"/>
                    <a:gd name="connsiteX3" fmla="*/ 47407 w 138739"/>
                    <a:gd name="connsiteY3" fmla="*/ 132521 h 138988"/>
                    <a:gd name="connsiteX4" fmla="*/ 45587 w 138739"/>
                    <a:gd name="connsiteY4" fmla="*/ 137096 h 138988"/>
                    <a:gd name="connsiteX5" fmla="*/ 40996 w 138739"/>
                    <a:gd name="connsiteY5" fmla="*/ 138910 h 138988"/>
                    <a:gd name="connsiteX6" fmla="*/ 6411 w 138739"/>
                    <a:gd name="connsiteY6" fmla="*/ 138910 h 138988"/>
                    <a:gd name="connsiteX7" fmla="*/ 1820 w 138739"/>
                    <a:gd name="connsiteY7" fmla="*/ 137096 h 138988"/>
                    <a:gd name="connsiteX8" fmla="*/ 0 w 138739"/>
                    <a:gd name="connsiteY8" fmla="*/ 132521 h 138988"/>
                    <a:gd name="connsiteX9" fmla="*/ 0 w 138739"/>
                    <a:gd name="connsiteY9" fmla="*/ 10097 h 138988"/>
                    <a:gd name="connsiteX10" fmla="*/ 1820 w 138739"/>
                    <a:gd name="connsiteY10" fmla="*/ 5522 h 138988"/>
                    <a:gd name="connsiteX11" fmla="*/ 6411 w 138739"/>
                    <a:gd name="connsiteY11" fmla="*/ 3707 h 138988"/>
                    <a:gd name="connsiteX12" fmla="*/ 40996 w 138739"/>
                    <a:gd name="connsiteY12" fmla="*/ 3707 h 138988"/>
                    <a:gd name="connsiteX13" fmla="*/ 45587 w 138739"/>
                    <a:gd name="connsiteY13" fmla="*/ 5522 h 138988"/>
                    <a:gd name="connsiteX14" fmla="*/ 47407 w 138739"/>
                    <a:gd name="connsiteY14" fmla="*/ 10097 h 138988"/>
                    <a:gd name="connsiteX15" fmla="*/ 47407 w 138739"/>
                    <a:gd name="connsiteY15" fmla="*/ 19878 h 138988"/>
                    <a:gd name="connsiteX16" fmla="*/ 63869 w 138739"/>
                    <a:gd name="connsiteY16" fmla="*/ 5048 h 138988"/>
                    <a:gd name="connsiteX17" fmla="*/ 86821 w 138739"/>
                    <a:gd name="connsiteY17" fmla="*/ 0 h 138988"/>
                    <a:gd name="connsiteX18" fmla="*/ 125601 w 138739"/>
                    <a:gd name="connsiteY18" fmla="*/ 15145 h 138988"/>
                    <a:gd name="connsiteX19" fmla="*/ 138739 w 138739"/>
                    <a:gd name="connsiteY19" fmla="*/ 59240 h 138988"/>
                    <a:gd name="connsiteX20" fmla="*/ 138739 w 138739"/>
                    <a:gd name="connsiteY20" fmla="*/ 132600 h 138988"/>
                    <a:gd name="connsiteX21" fmla="*/ 136919 w 138739"/>
                    <a:gd name="connsiteY21" fmla="*/ 137175 h 138988"/>
                    <a:gd name="connsiteX22" fmla="*/ 132329 w 138739"/>
                    <a:gd name="connsiteY22" fmla="*/ 138989 h 138988"/>
                    <a:gd name="connsiteX23" fmla="*/ 97743 w 138739"/>
                    <a:gd name="connsiteY23" fmla="*/ 138989 h 138988"/>
                    <a:gd name="connsiteX24" fmla="*/ 93152 w 138739"/>
                    <a:gd name="connsiteY24" fmla="*/ 137175 h 138988"/>
                    <a:gd name="connsiteX25" fmla="*/ 91332 w 138739"/>
                    <a:gd name="connsiteY25" fmla="*/ 132600 h 138988"/>
                    <a:gd name="connsiteX26" fmla="*/ 91332 w 138739"/>
                    <a:gd name="connsiteY26" fmla="*/ 63184 h 138988"/>
                    <a:gd name="connsiteX27" fmla="*/ 85238 w 138739"/>
                    <a:gd name="connsiteY27" fmla="*/ 47013 h 138988"/>
                    <a:gd name="connsiteX28" fmla="*/ 69488 w 138739"/>
                    <a:gd name="connsiteY28" fmla="*/ 41018 h 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739" h="138988">
                      <a:moveTo>
                        <a:pt x="69567" y="40939"/>
                      </a:moveTo>
                      <a:cubicBezTo>
                        <a:pt x="63157" y="40939"/>
                        <a:pt x="57775" y="42911"/>
                        <a:pt x="53660" y="46934"/>
                      </a:cubicBezTo>
                      <a:cubicBezTo>
                        <a:pt x="49465" y="50957"/>
                        <a:pt x="47407" y="56321"/>
                        <a:pt x="47407" y="63105"/>
                      </a:cubicBezTo>
                      <a:lnTo>
                        <a:pt x="47407" y="132521"/>
                      </a:lnTo>
                      <a:cubicBezTo>
                        <a:pt x="47407" y="134414"/>
                        <a:pt x="46774" y="135913"/>
                        <a:pt x="45587" y="137096"/>
                      </a:cubicBezTo>
                      <a:cubicBezTo>
                        <a:pt x="44400" y="138279"/>
                        <a:pt x="42896" y="138910"/>
                        <a:pt x="40996" y="138910"/>
                      </a:cubicBezTo>
                      <a:lnTo>
                        <a:pt x="6411" y="138910"/>
                      </a:lnTo>
                      <a:cubicBezTo>
                        <a:pt x="4511" y="138910"/>
                        <a:pt x="3007" y="138358"/>
                        <a:pt x="1820" y="137096"/>
                      </a:cubicBezTo>
                      <a:cubicBezTo>
                        <a:pt x="633" y="135913"/>
                        <a:pt x="0" y="134414"/>
                        <a:pt x="0" y="132521"/>
                      </a:cubicBezTo>
                      <a:lnTo>
                        <a:pt x="0" y="10097"/>
                      </a:lnTo>
                      <a:cubicBezTo>
                        <a:pt x="0" y="8204"/>
                        <a:pt x="633" y="6705"/>
                        <a:pt x="1820" y="5522"/>
                      </a:cubicBezTo>
                      <a:cubicBezTo>
                        <a:pt x="3007" y="4338"/>
                        <a:pt x="4511" y="3707"/>
                        <a:pt x="6411" y="3707"/>
                      </a:cubicBezTo>
                      <a:lnTo>
                        <a:pt x="40996" y="3707"/>
                      </a:lnTo>
                      <a:cubicBezTo>
                        <a:pt x="42896" y="3707"/>
                        <a:pt x="44400" y="4338"/>
                        <a:pt x="45587" y="5522"/>
                      </a:cubicBezTo>
                      <a:cubicBezTo>
                        <a:pt x="46774" y="6705"/>
                        <a:pt x="47407" y="8204"/>
                        <a:pt x="47407" y="10097"/>
                      </a:cubicBezTo>
                      <a:lnTo>
                        <a:pt x="47407" y="19878"/>
                      </a:lnTo>
                      <a:cubicBezTo>
                        <a:pt x="51760" y="13331"/>
                        <a:pt x="57221" y="8440"/>
                        <a:pt x="63869" y="5048"/>
                      </a:cubicBezTo>
                      <a:cubicBezTo>
                        <a:pt x="70517" y="1657"/>
                        <a:pt x="78194" y="0"/>
                        <a:pt x="86821" y="0"/>
                      </a:cubicBezTo>
                      <a:cubicBezTo>
                        <a:pt x="103837" y="0"/>
                        <a:pt x="116816" y="5048"/>
                        <a:pt x="125601" y="15145"/>
                      </a:cubicBezTo>
                      <a:cubicBezTo>
                        <a:pt x="134386" y="25242"/>
                        <a:pt x="138739" y="39914"/>
                        <a:pt x="138739" y="59240"/>
                      </a:cubicBezTo>
                      <a:lnTo>
                        <a:pt x="138739" y="132600"/>
                      </a:lnTo>
                      <a:cubicBezTo>
                        <a:pt x="138739" y="134493"/>
                        <a:pt x="138106" y="135991"/>
                        <a:pt x="136919" y="137175"/>
                      </a:cubicBezTo>
                      <a:cubicBezTo>
                        <a:pt x="135732" y="138358"/>
                        <a:pt x="134228" y="138989"/>
                        <a:pt x="132329" y="138989"/>
                      </a:cubicBezTo>
                      <a:lnTo>
                        <a:pt x="97743" y="138989"/>
                      </a:lnTo>
                      <a:cubicBezTo>
                        <a:pt x="95843" y="138989"/>
                        <a:pt x="94340" y="138437"/>
                        <a:pt x="93152" y="137175"/>
                      </a:cubicBezTo>
                      <a:cubicBezTo>
                        <a:pt x="91965" y="135991"/>
                        <a:pt x="91332" y="134493"/>
                        <a:pt x="91332" y="132600"/>
                      </a:cubicBezTo>
                      <a:lnTo>
                        <a:pt x="91332" y="63184"/>
                      </a:lnTo>
                      <a:cubicBezTo>
                        <a:pt x="91332" y="56400"/>
                        <a:pt x="89274" y="51036"/>
                        <a:pt x="85238" y="47013"/>
                      </a:cubicBezTo>
                      <a:cubicBezTo>
                        <a:pt x="81202" y="42990"/>
                        <a:pt x="75899" y="41018"/>
                        <a:pt x="69488" y="41018"/>
                      </a:cubicBezTo>
                      <a:close/>
                    </a:path>
                  </a:pathLst>
                </a:custGeom>
                <a:solidFill>
                  <a:schemeClr val="tx1"/>
                </a:solidFill>
                <a:ln w="791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913370F-C1F7-4FB6-7416-4C76AB25362D}"/>
                    </a:ext>
                  </a:extLst>
                </p:cNvPr>
                <p:cNvSpPr/>
                <p:nvPr/>
              </p:nvSpPr>
              <p:spPr>
                <a:xfrm>
                  <a:off x="2482550"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8 w 148869"/>
                    <a:gd name="connsiteY32" fmla="*/ 43779 h 204223"/>
                    <a:gd name="connsiteX33" fmla="*/ 55559 w 148869"/>
                    <a:gd name="connsiteY33" fmla="*/ 51904 h 204223"/>
                    <a:gd name="connsiteX34" fmla="*/ 47565 w 148869"/>
                    <a:gd name="connsiteY34" fmla="*/ 71545 h 204223"/>
                    <a:gd name="connsiteX35" fmla="*/ 55559 w 148869"/>
                    <a:gd name="connsiteY35" fmla="*/ 91187 h 204223"/>
                    <a:gd name="connsiteX36" fmla="*/ 75028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1"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0" y="161707"/>
                        <a:pt x="66797" y="162732"/>
                        <a:pt x="72021" y="162732"/>
                      </a:cubicBezTo>
                      <a:close/>
                      <a:moveTo>
                        <a:pt x="102333" y="71545"/>
                      </a:moveTo>
                      <a:cubicBezTo>
                        <a:pt x="102333" y="63815"/>
                        <a:pt x="99642" y="57268"/>
                        <a:pt x="94419" y="51904"/>
                      </a:cubicBezTo>
                      <a:cubicBezTo>
                        <a:pt x="89116" y="46461"/>
                        <a:pt x="82626" y="43779"/>
                        <a:pt x="75028" y="43779"/>
                      </a:cubicBezTo>
                      <a:cubicBezTo>
                        <a:pt x="67431" y="43779"/>
                        <a:pt x="60862" y="46461"/>
                        <a:pt x="55559" y="51904"/>
                      </a:cubicBezTo>
                      <a:cubicBezTo>
                        <a:pt x="50177" y="57347"/>
                        <a:pt x="47565" y="63894"/>
                        <a:pt x="47565" y="71545"/>
                      </a:cubicBezTo>
                      <a:cubicBezTo>
                        <a:pt x="47565" y="79197"/>
                        <a:pt x="50256" y="85823"/>
                        <a:pt x="55559" y="91187"/>
                      </a:cubicBezTo>
                      <a:cubicBezTo>
                        <a:pt x="60941" y="96630"/>
                        <a:pt x="67431" y="99312"/>
                        <a:pt x="75028" y="99312"/>
                      </a:cubicBezTo>
                      <a:cubicBezTo>
                        <a:pt x="82626" y="99312"/>
                        <a:pt x="89116" y="96630"/>
                        <a:pt x="94419" y="91187"/>
                      </a:cubicBezTo>
                      <a:cubicBezTo>
                        <a:pt x="99721" y="85744"/>
                        <a:pt x="102333" y="79197"/>
                        <a:pt x="102333" y="71545"/>
                      </a:cubicBezTo>
                      <a:close/>
                    </a:path>
                  </a:pathLst>
                </a:custGeom>
                <a:solidFill>
                  <a:schemeClr val="tx1"/>
                </a:solidFill>
                <a:ln w="791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455F73D-5769-C1AB-E58D-DD7861EEC1A1}"/>
                    </a:ext>
                  </a:extLst>
                </p:cNvPr>
                <p:cNvSpPr/>
                <p:nvPr/>
              </p:nvSpPr>
              <p:spPr>
                <a:xfrm>
                  <a:off x="2644557" y="5034912"/>
                  <a:ext cx="149107" cy="142775"/>
                </a:xfrm>
                <a:custGeom>
                  <a:avLst/>
                  <a:gdLst>
                    <a:gd name="connsiteX0" fmla="*/ 101700 w 149107"/>
                    <a:gd name="connsiteY0" fmla="*/ 132363 h 142775"/>
                    <a:gd name="connsiteX1" fmla="*/ 101700 w 149107"/>
                    <a:gd name="connsiteY1" fmla="*/ 130075 h 142775"/>
                    <a:gd name="connsiteX2" fmla="*/ 86742 w 149107"/>
                    <a:gd name="connsiteY2" fmla="*/ 139620 h 142775"/>
                    <a:gd name="connsiteX3" fmla="*/ 68618 w 149107"/>
                    <a:gd name="connsiteY3" fmla="*/ 142775 h 142775"/>
                    <a:gd name="connsiteX4" fmla="*/ 19786 w 149107"/>
                    <a:gd name="connsiteY4" fmla="*/ 122108 h 142775"/>
                    <a:gd name="connsiteX5" fmla="*/ 0 w 149107"/>
                    <a:gd name="connsiteY5" fmla="*/ 71388 h 142775"/>
                    <a:gd name="connsiteX6" fmla="*/ 19786 w 149107"/>
                    <a:gd name="connsiteY6" fmla="*/ 20667 h 142775"/>
                    <a:gd name="connsiteX7" fmla="*/ 68618 w 149107"/>
                    <a:gd name="connsiteY7" fmla="*/ 0 h 142775"/>
                    <a:gd name="connsiteX8" fmla="*/ 86742 w 149107"/>
                    <a:gd name="connsiteY8" fmla="*/ 3155 h 142775"/>
                    <a:gd name="connsiteX9" fmla="*/ 101700 w 149107"/>
                    <a:gd name="connsiteY9" fmla="*/ 12542 h 142775"/>
                    <a:gd name="connsiteX10" fmla="*/ 101700 w 149107"/>
                    <a:gd name="connsiteY10" fmla="*/ 10097 h 142775"/>
                    <a:gd name="connsiteX11" fmla="*/ 103520 w 149107"/>
                    <a:gd name="connsiteY11" fmla="*/ 5522 h 142775"/>
                    <a:gd name="connsiteX12" fmla="*/ 108111 w 149107"/>
                    <a:gd name="connsiteY12" fmla="*/ 3707 h 142775"/>
                    <a:gd name="connsiteX13" fmla="*/ 142697 w 149107"/>
                    <a:gd name="connsiteY13" fmla="*/ 3707 h 142775"/>
                    <a:gd name="connsiteX14" fmla="*/ 147287 w 149107"/>
                    <a:gd name="connsiteY14" fmla="*/ 5522 h 142775"/>
                    <a:gd name="connsiteX15" fmla="*/ 149107 w 149107"/>
                    <a:gd name="connsiteY15" fmla="*/ 10097 h 142775"/>
                    <a:gd name="connsiteX16" fmla="*/ 149107 w 149107"/>
                    <a:gd name="connsiteY16" fmla="*/ 132363 h 142775"/>
                    <a:gd name="connsiteX17" fmla="*/ 147287 w 149107"/>
                    <a:gd name="connsiteY17" fmla="*/ 136938 h 142775"/>
                    <a:gd name="connsiteX18" fmla="*/ 142855 w 149107"/>
                    <a:gd name="connsiteY18" fmla="*/ 138831 h 142775"/>
                    <a:gd name="connsiteX19" fmla="*/ 108348 w 149107"/>
                    <a:gd name="connsiteY19" fmla="*/ 138831 h 142775"/>
                    <a:gd name="connsiteX20" fmla="*/ 103679 w 149107"/>
                    <a:gd name="connsiteY20" fmla="*/ 136938 h 142775"/>
                    <a:gd name="connsiteX21" fmla="*/ 101700 w 149107"/>
                    <a:gd name="connsiteY21" fmla="*/ 132363 h 142775"/>
                    <a:gd name="connsiteX22" fmla="*/ 47645 w 149107"/>
                    <a:gd name="connsiteY22" fmla="*/ 71309 h 142775"/>
                    <a:gd name="connsiteX23" fmla="*/ 55638 w 149107"/>
                    <a:gd name="connsiteY23" fmla="*/ 90950 h 142775"/>
                    <a:gd name="connsiteX24" fmla="*/ 75029 w 149107"/>
                    <a:gd name="connsiteY24" fmla="*/ 99075 h 142775"/>
                    <a:gd name="connsiteX25" fmla="*/ 94419 w 149107"/>
                    <a:gd name="connsiteY25" fmla="*/ 90950 h 142775"/>
                    <a:gd name="connsiteX26" fmla="*/ 102412 w 149107"/>
                    <a:gd name="connsiteY26" fmla="*/ 71309 h 142775"/>
                    <a:gd name="connsiteX27" fmla="*/ 94419 w 149107"/>
                    <a:gd name="connsiteY27" fmla="*/ 51667 h 142775"/>
                    <a:gd name="connsiteX28" fmla="*/ 75029 w 149107"/>
                    <a:gd name="connsiteY28" fmla="*/ 43543 h 142775"/>
                    <a:gd name="connsiteX29" fmla="*/ 55638 w 149107"/>
                    <a:gd name="connsiteY29" fmla="*/ 51667 h 142775"/>
                    <a:gd name="connsiteX30" fmla="*/ 47645 w 149107"/>
                    <a:gd name="connsiteY30" fmla="*/ 71309 h 14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07" h="142775">
                      <a:moveTo>
                        <a:pt x="101700" y="132363"/>
                      </a:moveTo>
                      <a:lnTo>
                        <a:pt x="101700" y="130075"/>
                      </a:lnTo>
                      <a:cubicBezTo>
                        <a:pt x="97268" y="134335"/>
                        <a:pt x="92282" y="137490"/>
                        <a:pt x="86742" y="139620"/>
                      </a:cubicBezTo>
                      <a:cubicBezTo>
                        <a:pt x="81202" y="141750"/>
                        <a:pt x="75108" y="142775"/>
                        <a:pt x="68618" y="142775"/>
                      </a:cubicBezTo>
                      <a:cubicBezTo>
                        <a:pt x="49307" y="142775"/>
                        <a:pt x="33003" y="135913"/>
                        <a:pt x="19786" y="122108"/>
                      </a:cubicBezTo>
                      <a:cubicBezTo>
                        <a:pt x="6569" y="108304"/>
                        <a:pt x="0" y="91423"/>
                        <a:pt x="0" y="71388"/>
                      </a:cubicBezTo>
                      <a:cubicBezTo>
                        <a:pt x="0" y="51352"/>
                        <a:pt x="6569" y="34392"/>
                        <a:pt x="19786" y="20667"/>
                      </a:cubicBezTo>
                      <a:cubicBezTo>
                        <a:pt x="33003" y="6863"/>
                        <a:pt x="49228" y="0"/>
                        <a:pt x="68618" y="0"/>
                      </a:cubicBezTo>
                      <a:cubicBezTo>
                        <a:pt x="75187" y="0"/>
                        <a:pt x="81202" y="1025"/>
                        <a:pt x="86742" y="3155"/>
                      </a:cubicBezTo>
                      <a:cubicBezTo>
                        <a:pt x="92282" y="5285"/>
                        <a:pt x="97268" y="8440"/>
                        <a:pt x="101700" y="12542"/>
                      </a:cubicBezTo>
                      <a:lnTo>
                        <a:pt x="101700" y="10097"/>
                      </a:lnTo>
                      <a:cubicBezTo>
                        <a:pt x="101700" y="8204"/>
                        <a:pt x="102254" y="6705"/>
                        <a:pt x="103520" y="5522"/>
                      </a:cubicBezTo>
                      <a:cubicBezTo>
                        <a:pt x="104787" y="4338"/>
                        <a:pt x="106211" y="3707"/>
                        <a:pt x="108111" y="3707"/>
                      </a:cubicBezTo>
                      <a:lnTo>
                        <a:pt x="142697" y="3707"/>
                      </a:lnTo>
                      <a:cubicBezTo>
                        <a:pt x="144596" y="3707"/>
                        <a:pt x="146100" y="4338"/>
                        <a:pt x="147287" y="5522"/>
                      </a:cubicBezTo>
                      <a:cubicBezTo>
                        <a:pt x="148474" y="6705"/>
                        <a:pt x="149107" y="8204"/>
                        <a:pt x="149107" y="10097"/>
                      </a:cubicBezTo>
                      <a:lnTo>
                        <a:pt x="149107" y="132363"/>
                      </a:lnTo>
                      <a:cubicBezTo>
                        <a:pt x="149107" y="134177"/>
                        <a:pt x="148474" y="135676"/>
                        <a:pt x="147287" y="136938"/>
                      </a:cubicBezTo>
                      <a:cubicBezTo>
                        <a:pt x="146021" y="138200"/>
                        <a:pt x="144596" y="138831"/>
                        <a:pt x="142855" y="138831"/>
                      </a:cubicBezTo>
                      <a:lnTo>
                        <a:pt x="108348" y="138831"/>
                      </a:lnTo>
                      <a:cubicBezTo>
                        <a:pt x="106528" y="138831"/>
                        <a:pt x="105024" y="138200"/>
                        <a:pt x="103679" y="136938"/>
                      </a:cubicBezTo>
                      <a:cubicBezTo>
                        <a:pt x="102333" y="135676"/>
                        <a:pt x="101700" y="134177"/>
                        <a:pt x="101700" y="132363"/>
                      </a:cubicBezTo>
                      <a:close/>
                      <a:moveTo>
                        <a:pt x="47645" y="71309"/>
                      </a:moveTo>
                      <a:cubicBezTo>
                        <a:pt x="47645" y="79039"/>
                        <a:pt x="50336" y="85586"/>
                        <a:pt x="55638" y="90950"/>
                      </a:cubicBezTo>
                      <a:cubicBezTo>
                        <a:pt x="60941" y="96393"/>
                        <a:pt x="67431" y="99075"/>
                        <a:pt x="75029" y="99075"/>
                      </a:cubicBezTo>
                      <a:cubicBezTo>
                        <a:pt x="82626" y="99075"/>
                        <a:pt x="89116" y="96393"/>
                        <a:pt x="94419" y="90950"/>
                      </a:cubicBezTo>
                      <a:cubicBezTo>
                        <a:pt x="99721" y="85507"/>
                        <a:pt x="102412" y="78960"/>
                        <a:pt x="102412" y="71309"/>
                      </a:cubicBezTo>
                      <a:cubicBezTo>
                        <a:pt x="102412" y="63657"/>
                        <a:pt x="99721" y="57031"/>
                        <a:pt x="94419" y="51667"/>
                      </a:cubicBezTo>
                      <a:cubicBezTo>
                        <a:pt x="89116" y="46224"/>
                        <a:pt x="82626" y="43543"/>
                        <a:pt x="75029" y="43543"/>
                      </a:cubicBezTo>
                      <a:cubicBezTo>
                        <a:pt x="67431" y="43543"/>
                        <a:pt x="60941" y="46224"/>
                        <a:pt x="55638" y="51667"/>
                      </a:cubicBezTo>
                      <a:cubicBezTo>
                        <a:pt x="50336" y="57110"/>
                        <a:pt x="47645" y="63657"/>
                        <a:pt x="47645" y="71309"/>
                      </a:cubicBezTo>
                      <a:close/>
                    </a:path>
                  </a:pathLst>
                </a:custGeom>
                <a:solidFill>
                  <a:schemeClr val="tx1"/>
                </a:solidFill>
                <a:ln w="791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A24C1043-9D09-DA20-FEE3-99739C4B27CA}"/>
                    </a:ext>
                  </a:extLst>
                </p:cNvPr>
                <p:cNvSpPr/>
                <p:nvPr/>
              </p:nvSpPr>
              <p:spPr>
                <a:xfrm>
                  <a:off x="2806723"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9 w 148869"/>
                    <a:gd name="connsiteY32" fmla="*/ 43779 h 204223"/>
                    <a:gd name="connsiteX33" fmla="*/ 55559 w 148869"/>
                    <a:gd name="connsiteY33" fmla="*/ 51904 h 204223"/>
                    <a:gd name="connsiteX34" fmla="*/ 47566 w 148869"/>
                    <a:gd name="connsiteY34" fmla="*/ 71545 h 204223"/>
                    <a:gd name="connsiteX35" fmla="*/ 55559 w 148869"/>
                    <a:gd name="connsiteY35" fmla="*/ 91187 h 204223"/>
                    <a:gd name="connsiteX36" fmla="*/ 75029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2"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1" y="161707"/>
                        <a:pt x="66797" y="162732"/>
                        <a:pt x="72021" y="162732"/>
                      </a:cubicBezTo>
                      <a:close/>
                      <a:moveTo>
                        <a:pt x="102333" y="71545"/>
                      </a:moveTo>
                      <a:cubicBezTo>
                        <a:pt x="102333" y="63815"/>
                        <a:pt x="99642" y="57268"/>
                        <a:pt x="94419" y="51904"/>
                      </a:cubicBezTo>
                      <a:cubicBezTo>
                        <a:pt x="89116" y="46461"/>
                        <a:pt x="82626" y="43779"/>
                        <a:pt x="75029" y="43779"/>
                      </a:cubicBezTo>
                      <a:cubicBezTo>
                        <a:pt x="67431" y="43779"/>
                        <a:pt x="60862" y="46461"/>
                        <a:pt x="55559" y="51904"/>
                      </a:cubicBezTo>
                      <a:cubicBezTo>
                        <a:pt x="50177" y="57347"/>
                        <a:pt x="47566" y="63894"/>
                        <a:pt x="47566" y="71545"/>
                      </a:cubicBezTo>
                      <a:cubicBezTo>
                        <a:pt x="47566" y="79197"/>
                        <a:pt x="50256" y="85823"/>
                        <a:pt x="55559" y="91187"/>
                      </a:cubicBezTo>
                      <a:cubicBezTo>
                        <a:pt x="60941" y="96630"/>
                        <a:pt x="67431" y="99312"/>
                        <a:pt x="75029" y="99312"/>
                      </a:cubicBezTo>
                      <a:cubicBezTo>
                        <a:pt x="82626" y="99312"/>
                        <a:pt x="89116" y="96630"/>
                        <a:pt x="94419" y="91187"/>
                      </a:cubicBezTo>
                      <a:cubicBezTo>
                        <a:pt x="99721" y="85744"/>
                        <a:pt x="102333" y="79197"/>
                        <a:pt x="102333" y="71545"/>
                      </a:cubicBezTo>
                      <a:close/>
                    </a:path>
                  </a:pathLst>
                </a:custGeom>
                <a:solidFill>
                  <a:schemeClr val="tx1"/>
                </a:solidFill>
                <a:ln w="791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B3FA550C-1ACF-6201-CA3E-AFD4D8989D28}"/>
                    </a:ext>
                  </a:extLst>
                </p:cNvPr>
                <p:cNvSpPr/>
                <p:nvPr/>
              </p:nvSpPr>
              <p:spPr>
                <a:xfrm>
                  <a:off x="2968968"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49 w 139451"/>
                    <a:gd name="connsiteY19" fmla="*/ 107910 h 142854"/>
                    <a:gd name="connsiteX20" fmla="*/ 135019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84"/>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5" y="84324"/>
                        <a:pt x="132091" y="84324"/>
                      </a:cubicBezTo>
                      <a:lnTo>
                        <a:pt x="47566" y="84324"/>
                      </a:lnTo>
                      <a:cubicBezTo>
                        <a:pt x="48832" y="90556"/>
                        <a:pt x="51918"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49" y="107910"/>
                      </a:lnTo>
                      <a:cubicBezTo>
                        <a:pt x="133832" y="108935"/>
                        <a:pt x="134782" y="110276"/>
                        <a:pt x="135019"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784"/>
                        <a:pt x="77007" y="36128"/>
                        <a:pt x="71467" y="36128"/>
                      </a:cubicBezTo>
                      <a:cubicBezTo>
                        <a:pt x="65927" y="36128"/>
                        <a:pt x="61178" y="37784"/>
                        <a:pt x="56904" y="41097"/>
                      </a:cubicBezTo>
                      <a:cubicBezTo>
                        <a:pt x="52631" y="44410"/>
                        <a:pt x="49861" y="48670"/>
                        <a:pt x="48594" y="53876"/>
                      </a:cubicBezTo>
                      <a:close/>
                    </a:path>
                  </a:pathLst>
                </a:custGeom>
                <a:solidFill>
                  <a:schemeClr val="tx1"/>
                </a:solidFill>
                <a:ln w="7911" cap="flat">
                  <a:noFill/>
                  <a:prstDash val="solid"/>
                  <a:miter/>
                </a:ln>
              </p:spPr>
              <p:txBody>
                <a:bodyPr rtlCol="0" anchor="ctr"/>
                <a:lstStyle/>
                <a:p>
                  <a:endParaRPr lang="en-US"/>
                </a:p>
              </p:txBody>
            </p:sp>
          </p:grpSp>
          <p:grpSp>
            <p:nvGrpSpPr>
              <p:cNvPr id="103" name="Graphic 39">
                <a:extLst>
                  <a:ext uri="{FF2B5EF4-FFF2-40B4-BE49-F238E27FC236}">
                    <a16:creationId xmlns:a16="http://schemas.microsoft.com/office/drawing/2014/main" id="{486CA6D9-4E41-1AD0-6489-6385534E58AC}"/>
                  </a:ext>
                </a:extLst>
              </p:cNvPr>
              <p:cNvGrpSpPr/>
              <p:nvPr/>
            </p:nvGrpSpPr>
            <p:grpSpPr>
              <a:xfrm>
                <a:off x="1237220" y="4989949"/>
                <a:ext cx="887361" cy="187186"/>
                <a:chOff x="1237220" y="4989949"/>
                <a:chExt cx="887361" cy="187186"/>
              </a:xfrm>
              <a:solidFill>
                <a:srgbClr val="FFFFFF"/>
              </a:solidFill>
            </p:grpSpPr>
            <p:sp>
              <p:nvSpPr>
                <p:cNvPr id="104" name="Freeform 103">
                  <a:extLst>
                    <a:ext uri="{FF2B5EF4-FFF2-40B4-BE49-F238E27FC236}">
                      <a16:creationId xmlns:a16="http://schemas.microsoft.com/office/drawing/2014/main" id="{E7469F7A-20A2-164A-D99C-26035F1C9CBE}"/>
                    </a:ext>
                  </a:extLst>
                </p:cNvPr>
                <p:cNvSpPr/>
                <p:nvPr/>
              </p:nvSpPr>
              <p:spPr>
                <a:xfrm>
                  <a:off x="1237220" y="4990265"/>
                  <a:ext cx="32765" cy="183320"/>
                </a:xfrm>
                <a:custGeom>
                  <a:avLst/>
                  <a:gdLst>
                    <a:gd name="connsiteX0" fmla="*/ 1029 w 32765"/>
                    <a:gd name="connsiteY0" fmla="*/ 183320 h 183320"/>
                    <a:gd name="connsiteX1" fmla="*/ 1029 w 32765"/>
                    <a:gd name="connsiteY1" fmla="*/ 51036 h 183320"/>
                    <a:gd name="connsiteX2" fmla="*/ 31420 w 32765"/>
                    <a:gd name="connsiteY2" fmla="*/ 51036 h 183320"/>
                    <a:gd name="connsiteX3" fmla="*/ 31420 w 32765"/>
                    <a:gd name="connsiteY3" fmla="*/ 183320 h 183320"/>
                    <a:gd name="connsiteX4" fmla="*/ 1029 w 32765"/>
                    <a:gd name="connsiteY4" fmla="*/ 183320 h 183320"/>
                    <a:gd name="connsiteX5" fmla="*/ 16383 w 32765"/>
                    <a:gd name="connsiteY5" fmla="*/ 32972 h 183320"/>
                    <a:gd name="connsiteX6" fmla="*/ 0 w 32765"/>
                    <a:gd name="connsiteY6" fmla="*/ 16486 h 183320"/>
                    <a:gd name="connsiteX7" fmla="*/ 16383 w 32765"/>
                    <a:gd name="connsiteY7" fmla="*/ 0 h 183320"/>
                    <a:gd name="connsiteX8" fmla="*/ 32766 w 32765"/>
                    <a:gd name="connsiteY8" fmla="*/ 16486 h 183320"/>
                    <a:gd name="connsiteX9" fmla="*/ 16383 w 32765"/>
                    <a:gd name="connsiteY9" fmla="*/ 32972 h 18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 h="183320">
                      <a:moveTo>
                        <a:pt x="1029" y="183320"/>
                      </a:moveTo>
                      <a:lnTo>
                        <a:pt x="1029" y="51036"/>
                      </a:lnTo>
                      <a:lnTo>
                        <a:pt x="31420" y="51036"/>
                      </a:lnTo>
                      <a:lnTo>
                        <a:pt x="31420" y="183320"/>
                      </a:lnTo>
                      <a:lnTo>
                        <a:pt x="1029" y="183320"/>
                      </a:lnTo>
                      <a:close/>
                      <a:moveTo>
                        <a:pt x="16383" y="32972"/>
                      </a:moveTo>
                      <a:cubicBezTo>
                        <a:pt x="7360" y="32972"/>
                        <a:pt x="0" y="25558"/>
                        <a:pt x="0" y="16486"/>
                      </a:cubicBezTo>
                      <a:cubicBezTo>
                        <a:pt x="0" y="7415"/>
                        <a:pt x="7360" y="0"/>
                        <a:pt x="16383" y="0"/>
                      </a:cubicBezTo>
                      <a:cubicBezTo>
                        <a:pt x="25405" y="0"/>
                        <a:pt x="32766" y="7415"/>
                        <a:pt x="32766" y="16486"/>
                      </a:cubicBezTo>
                      <a:cubicBezTo>
                        <a:pt x="32766" y="25558"/>
                        <a:pt x="25405" y="32972"/>
                        <a:pt x="16383" y="32972"/>
                      </a:cubicBezTo>
                      <a:close/>
                    </a:path>
                  </a:pathLst>
                </a:custGeom>
                <a:solidFill>
                  <a:schemeClr val="tx1"/>
                </a:solidFill>
                <a:ln w="791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4C9A7972-0BF6-CF25-2979-5C4B94AF76CB}"/>
                    </a:ext>
                  </a:extLst>
                </p:cNvPr>
                <p:cNvSpPr/>
                <p:nvPr/>
              </p:nvSpPr>
              <p:spPr>
                <a:xfrm>
                  <a:off x="1298557" y="5036962"/>
                  <a:ext cx="118795" cy="136622"/>
                </a:xfrm>
                <a:custGeom>
                  <a:avLst/>
                  <a:gdLst>
                    <a:gd name="connsiteX0" fmla="*/ 88483 w 118795"/>
                    <a:gd name="connsiteY0" fmla="*/ 136622 h 136622"/>
                    <a:gd name="connsiteX1" fmla="*/ 88483 w 118795"/>
                    <a:gd name="connsiteY1" fmla="*/ 56085 h 136622"/>
                    <a:gd name="connsiteX2" fmla="*/ 65769 w 118795"/>
                    <a:gd name="connsiteY2" fmla="*/ 22245 h 136622"/>
                    <a:gd name="connsiteX3" fmla="*/ 31737 w 118795"/>
                    <a:gd name="connsiteY3" fmla="*/ 32184 h 136622"/>
                    <a:gd name="connsiteX4" fmla="*/ 30391 w 118795"/>
                    <a:gd name="connsiteY4" fmla="*/ 32972 h 136622"/>
                    <a:gd name="connsiteX5" fmla="*/ 30391 w 118795"/>
                    <a:gd name="connsiteY5" fmla="*/ 136622 h 136622"/>
                    <a:gd name="connsiteX6" fmla="*/ 0 w 118795"/>
                    <a:gd name="connsiteY6" fmla="*/ 136622 h 136622"/>
                    <a:gd name="connsiteX7" fmla="*/ 0 w 118795"/>
                    <a:gd name="connsiteY7" fmla="*/ 4338 h 136622"/>
                    <a:gd name="connsiteX8" fmla="*/ 30391 w 118795"/>
                    <a:gd name="connsiteY8" fmla="*/ 4338 h 136622"/>
                    <a:gd name="connsiteX9" fmla="*/ 30391 w 118795"/>
                    <a:gd name="connsiteY9" fmla="*/ 20588 h 136622"/>
                    <a:gd name="connsiteX10" fmla="*/ 34586 w 118795"/>
                    <a:gd name="connsiteY10" fmla="*/ 17512 h 136622"/>
                    <a:gd name="connsiteX11" fmla="*/ 80173 w 118795"/>
                    <a:gd name="connsiteY11" fmla="*/ 0 h 136622"/>
                    <a:gd name="connsiteX12" fmla="*/ 118795 w 118795"/>
                    <a:gd name="connsiteY12" fmla="*/ 45751 h 136622"/>
                    <a:gd name="connsiteX13" fmla="*/ 118795 w 118795"/>
                    <a:gd name="connsiteY13" fmla="*/ 136622 h 136622"/>
                    <a:gd name="connsiteX14" fmla="*/ 88404 w 118795"/>
                    <a:gd name="connsiteY14" fmla="*/ 136622 h 13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795" h="136622">
                      <a:moveTo>
                        <a:pt x="88483" y="136622"/>
                      </a:moveTo>
                      <a:lnTo>
                        <a:pt x="88483" y="56085"/>
                      </a:lnTo>
                      <a:cubicBezTo>
                        <a:pt x="88483" y="45120"/>
                        <a:pt x="88483" y="22245"/>
                        <a:pt x="65769" y="22245"/>
                      </a:cubicBezTo>
                      <a:cubicBezTo>
                        <a:pt x="54293" y="22245"/>
                        <a:pt x="40363" y="27214"/>
                        <a:pt x="31737" y="32184"/>
                      </a:cubicBezTo>
                      <a:lnTo>
                        <a:pt x="30391" y="32972"/>
                      </a:lnTo>
                      <a:lnTo>
                        <a:pt x="30391" y="136622"/>
                      </a:lnTo>
                      <a:lnTo>
                        <a:pt x="0" y="136622"/>
                      </a:lnTo>
                      <a:lnTo>
                        <a:pt x="0" y="4338"/>
                      </a:lnTo>
                      <a:lnTo>
                        <a:pt x="30391" y="4338"/>
                      </a:lnTo>
                      <a:lnTo>
                        <a:pt x="30391" y="20588"/>
                      </a:lnTo>
                      <a:lnTo>
                        <a:pt x="34586" y="17512"/>
                      </a:lnTo>
                      <a:cubicBezTo>
                        <a:pt x="46141" y="9071"/>
                        <a:pt x="65373" y="0"/>
                        <a:pt x="80173" y="0"/>
                      </a:cubicBezTo>
                      <a:cubicBezTo>
                        <a:pt x="115075" y="0"/>
                        <a:pt x="118795" y="32026"/>
                        <a:pt x="118795" y="45751"/>
                      </a:cubicBezTo>
                      <a:lnTo>
                        <a:pt x="118795" y="136622"/>
                      </a:lnTo>
                      <a:lnTo>
                        <a:pt x="88404" y="136622"/>
                      </a:lnTo>
                      <a:close/>
                    </a:path>
                  </a:pathLst>
                </a:custGeom>
                <a:solidFill>
                  <a:schemeClr val="tx1"/>
                </a:solidFill>
                <a:ln w="791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0E815CF7-5D47-9C14-4D04-F9D5A2A9D7FD}"/>
                    </a:ext>
                  </a:extLst>
                </p:cNvPr>
                <p:cNvSpPr/>
                <p:nvPr/>
              </p:nvSpPr>
              <p:spPr>
                <a:xfrm>
                  <a:off x="1691190" y="5041301"/>
                  <a:ext cx="77560" cy="132362"/>
                </a:xfrm>
                <a:custGeom>
                  <a:avLst/>
                  <a:gdLst>
                    <a:gd name="connsiteX0" fmla="*/ 0 w 77560"/>
                    <a:gd name="connsiteY0" fmla="*/ 132284 h 132362"/>
                    <a:gd name="connsiteX1" fmla="*/ 0 w 77560"/>
                    <a:gd name="connsiteY1" fmla="*/ 0 h 132362"/>
                    <a:gd name="connsiteX2" fmla="*/ 30391 w 77560"/>
                    <a:gd name="connsiteY2" fmla="*/ 0 h 132362"/>
                    <a:gd name="connsiteX3" fmla="*/ 30391 w 77560"/>
                    <a:gd name="connsiteY3" fmla="*/ 18932 h 132362"/>
                    <a:gd name="connsiteX4" fmla="*/ 34586 w 77560"/>
                    <a:gd name="connsiteY4" fmla="*/ 15855 h 132362"/>
                    <a:gd name="connsiteX5" fmla="*/ 77561 w 77560"/>
                    <a:gd name="connsiteY5" fmla="*/ 79 h 132362"/>
                    <a:gd name="connsiteX6" fmla="*/ 77561 w 77560"/>
                    <a:gd name="connsiteY6" fmla="*/ 20194 h 132362"/>
                    <a:gd name="connsiteX7" fmla="*/ 68697 w 77560"/>
                    <a:gd name="connsiteY7" fmla="*/ 19720 h 132362"/>
                    <a:gd name="connsiteX8" fmla="*/ 63632 w 77560"/>
                    <a:gd name="connsiteY8" fmla="*/ 19957 h 132362"/>
                    <a:gd name="connsiteX9" fmla="*/ 31737 w 77560"/>
                    <a:gd name="connsiteY9" fmla="*/ 32341 h 132362"/>
                    <a:gd name="connsiteX10" fmla="*/ 30391 w 77560"/>
                    <a:gd name="connsiteY10" fmla="*/ 33130 h 132362"/>
                    <a:gd name="connsiteX11" fmla="*/ 30391 w 77560"/>
                    <a:gd name="connsiteY11" fmla="*/ 132363 h 132362"/>
                    <a:gd name="connsiteX12" fmla="*/ 0 w 77560"/>
                    <a:gd name="connsiteY12" fmla="*/ 132363 h 13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560" h="132362">
                      <a:moveTo>
                        <a:pt x="0" y="132284"/>
                      </a:moveTo>
                      <a:lnTo>
                        <a:pt x="0" y="0"/>
                      </a:lnTo>
                      <a:lnTo>
                        <a:pt x="30391" y="0"/>
                      </a:lnTo>
                      <a:lnTo>
                        <a:pt x="30391" y="18932"/>
                      </a:lnTo>
                      <a:lnTo>
                        <a:pt x="34586" y="15855"/>
                      </a:lnTo>
                      <a:cubicBezTo>
                        <a:pt x="46378" y="7257"/>
                        <a:pt x="63948" y="789"/>
                        <a:pt x="77561" y="79"/>
                      </a:cubicBezTo>
                      <a:lnTo>
                        <a:pt x="77561" y="20194"/>
                      </a:lnTo>
                      <a:cubicBezTo>
                        <a:pt x="75345" y="19957"/>
                        <a:pt x="72100" y="19720"/>
                        <a:pt x="68697" y="19720"/>
                      </a:cubicBezTo>
                      <a:cubicBezTo>
                        <a:pt x="66877" y="19720"/>
                        <a:pt x="65135" y="19720"/>
                        <a:pt x="63632" y="19957"/>
                      </a:cubicBezTo>
                      <a:cubicBezTo>
                        <a:pt x="52710" y="21061"/>
                        <a:pt x="41392" y="26820"/>
                        <a:pt x="31737" y="32341"/>
                      </a:cubicBezTo>
                      <a:lnTo>
                        <a:pt x="30391" y="33130"/>
                      </a:lnTo>
                      <a:lnTo>
                        <a:pt x="30391" y="132363"/>
                      </a:lnTo>
                      <a:lnTo>
                        <a:pt x="0" y="132363"/>
                      </a:lnTo>
                      <a:close/>
                    </a:path>
                  </a:pathLst>
                </a:custGeom>
                <a:solidFill>
                  <a:schemeClr val="tx1"/>
                </a:solidFill>
                <a:ln w="791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96D84CC-282B-8661-7885-E297F47B8EA0}"/>
                    </a:ext>
                  </a:extLst>
                </p:cNvPr>
                <p:cNvSpPr/>
                <p:nvPr/>
              </p:nvSpPr>
              <p:spPr>
                <a:xfrm>
                  <a:off x="1533614" y="5036884"/>
                  <a:ext cx="134702" cy="140251"/>
                </a:xfrm>
                <a:custGeom>
                  <a:avLst/>
                  <a:gdLst>
                    <a:gd name="connsiteX0" fmla="*/ 67351 w 134702"/>
                    <a:gd name="connsiteY0" fmla="*/ 140251 h 140251"/>
                    <a:gd name="connsiteX1" fmla="*/ 0 w 134702"/>
                    <a:gd name="connsiteY1" fmla="*/ 69021 h 140251"/>
                    <a:gd name="connsiteX2" fmla="*/ 67351 w 134702"/>
                    <a:gd name="connsiteY2" fmla="*/ 0 h 140251"/>
                    <a:gd name="connsiteX3" fmla="*/ 134703 w 134702"/>
                    <a:gd name="connsiteY3" fmla="*/ 69021 h 140251"/>
                    <a:gd name="connsiteX4" fmla="*/ 67351 w 134702"/>
                    <a:gd name="connsiteY4" fmla="*/ 140251 h 140251"/>
                    <a:gd name="connsiteX5" fmla="*/ 67351 w 134702"/>
                    <a:gd name="connsiteY5" fmla="*/ 19405 h 140251"/>
                    <a:gd name="connsiteX6" fmla="*/ 30154 w 134702"/>
                    <a:gd name="connsiteY6" fmla="*/ 69652 h 140251"/>
                    <a:gd name="connsiteX7" fmla="*/ 67351 w 134702"/>
                    <a:gd name="connsiteY7" fmla="*/ 122582 h 140251"/>
                    <a:gd name="connsiteX8" fmla="*/ 104866 w 134702"/>
                    <a:gd name="connsiteY8" fmla="*/ 69652 h 140251"/>
                    <a:gd name="connsiteX9" fmla="*/ 67351 w 134702"/>
                    <a:gd name="connsiteY9" fmla="*/ 19405 h 14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702" h="140251">
                      <a:moveTo>
                        <a:pt x="67351" y="140251"/>
                      </a:moveTo>
                      <a:cubicBezTo>
                        <a:pt x="24535" y="140251"/>
                        <a:pt x="0" y="114299"/>
                        <a:pt x="0" y="69021"/>
                      </a:cubicBezTo>
                      <a:cubicBezTo>
                        <a:pt x="0" y="23743"/>
                        <a:pt x="23268" y="0"/>
                        <a:pt x="67351" y="0"/>
                      </a:cubicBezTo>
                      <a:cubicBezTo>
                        <a:pt x="111435" y="0"/>
                        <a:pt x="134703" y="25163"/>
                        <a:pt x="134703" y="69021"/>
                      </a:cubicBezTo>
                      <a:cubicBezTo>
                        <a:pt x="134703" y="112879"/>
                        <a:pt x="110801" y="140251"/>
                        <a:pt x="67351" y="140251"/>
                      </a:cubicBezTo>
                      <a:close/>
                      <a:moveTo>
                        <a:pt x="67351" y="19405"/>
                      </a:moveTo>
                      <a:cubicBezTo>
                        <a:pt x="39889" y="19405"/>
                        <a:pt x="30154" y="45357"/>
                        <a:pt x="30154" y="69652"/>
                      </a:cubicBezTo>
                      <a:cubicBezTo>
                        <a:pt x="30154" y="95289"/>
                        <a:pt x="39968" y="122582"/>
                        <a:pt x="67351" y="122582"/>
                      </a:cubicBezTo>
                      <a:cubicBezTo>
                        <a:pt x="76136" y="122582"/>
                        <a:pt x="104866" y="118795"/>
                        <a:pt x="104866" y="69652"/>
                      </a:cubicBezTo>
                      <a:cubicBezTo>
                        <a:pt x="104866" y="45357"/>
                        <a:pt x="95052" y="19405"/>
                        <a:pt x="67351" y="19405"/>
                      </a:cubicBezTo>
                      <a:close/>
                    </a:path>
                  </a:pathLst>
                </a:custGeom>
                <a:solidFill>
                  <a:schemeClr val="tx1"/>
                </a:solidFill>
                <a:ln w="791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A74F4735-A15D-8A54-D832-335770D4D199}"/>
                    </a:ext>
                  </a:extLst>
                </p:cNvPr>
                <p:cNvSpPr/>
                <p:nvPr/>
              </p:nvSpPr>
              <p:spPr>
                <a:xfrm>
                  <a:off x="1791307" y="5036884"/>
                  <a:ext cx="198255" cy="136701"/>
                </a:xfrm>
                <a:custGeom>
                  <a:avLst/>
                  <a:gdLst>
                    <a:gd name="connsiteX0" fmla="*/ 167785 w 198255"/>
                    <a:gd name="connsiteY0" fmla="*/ 136701 h 136701"/>
                    <a:gd name="connsiteX1" fmla="*/ 167785 w 198255"/>
                    <a:gd name="connsiteY1" fmla="*/ 56164 h 136701"/>
                    <a:gd name="connsiteX2" fmla="*/ 143725 w 198255"/>
                    <a:gd name="connsiteY2" fmla="*/ 22323 h 136701"/>
                    <a:gd name="connsiteX3" fmla="*/ 114442 w 198255"/>
                    <a:gd name="connsiteY3" fmla="*/ 32341 h 136701"/>
                    <a:gd name="connsiteX4" fmla="*/ 112859 w 198255"/>
                    <a:gd name="connsiteY4" fmla="*/ 33367 h 136701"/>
                    <a:gd name="connsiteX5" fmla="*/ 113255 w 198255"/>
                    <a:gd name="connsiteY5" fmla="*/ 35181 h 136701"/>
                    <a:gd name="connsiteX6" fmla="*/ 114284 w 198255"/>
                    <a:gd name="connsiteY6" fmla="*/ 45830 h 136701"/>
                    <a:gd name="connsiteX7" fmla="*/ 114284 w 198255"/>
                    <a:gd name="connsiteY7" fmla="*/ 136701 h 136701"/>
                    <a:gd name="connsiteX8" fmla="*/ 83893 w 198255"/>
                    <a:gd name="connsiteY8" fmla="*/ 136701 h 136701"/>
                    <a:gd name="connsiteX9" fmla="*/ 83893 w 198255"/>
                    <a:gd name="connsiteY9" fmla="*/ 56164 h 136701"/>
                    <a:gd name="connsiteX10" fmla="*/ 60862 w 198255"/>
                    <a:gd name="connsiteY10" fmla="*/ 22323 h 136701"/>
                    <a:gd name="connsiteX11" fmla="*/ 31499 w 198255"/>
                    <a:gd name="connsiteY11" fmla="*/ 32341 h 136701"/>
                    <a:gd name="connsiteX12" fmla="*/ 30391 w 198255"/>
                    <a:gd name="connsiteY12" fmla="*/ 33130 h 136701"/>
                    <a:gd name="connsiteX13" fmla="*/ 30391 w 198255"/>
                    <a:gd name="connsiteY13" fmla="*/ 136622 h 136701"/>
                    <a:gd name="connsiteX14" fmla="*/ 0 w 198255"/>
                    <a:gd name="connsiteY14" fmla="*/ 136622 h 136701"/>
                    <a:gd name="connsiteX15" fmla="*/ 0 w 198255"/>
                    <a:gd name="connsiteY15" fmla="*/ 4338 h 136701"/>
                    <a:gd name="connsiteX16" fmla="*/ 30391 w 198255"/>
                    <a:gd name="connsiteY16" fmla="*/ 4338 h 136701"/>
                    <a:gd name="connsiteX17" fmla="*/ 30391 w 198255"/>
                    <a:gd name="connsiteY17" fmla="*/ 20904 h 136701"/>
                    <a:gd name="connsiteX18" fmla="*/ 34665 w 198255"/>
                    <a:gd name="connsiteY18" fmla="*/ 17433 h 136701"/>
                    <a:gd name="connsiteX19" fmla="*/ 77007 w 198255"/>
                    <a:gd name="connsiteY19" fmla="*/ 0 h 136701"/>
                    <a:gd name="connsiteX20" fmla="*/ 108981 w 198255"/>
                    <a:gd name="connsiteY20" fmla="*/ 19010 h 136701"/>
                    <a:gd name="connsiteX21" fmla="*/ 110327 w 198255"/>
                    <a:gd name="connsiteY21" fmla="*/ 21771 h 136701"/>
                    <a:gd name="connsiteX22" fmla="*/ 112859 w 198255"/>
                    <a:gd name="connsiteY22" fmla="*/ 20036 h 136701"/>
                    <a:gd name="connsiteX23" fmla="*/ 159633 w 198255"/>
                    <a:gd name="connsiteY23" fmla="*/ 0 h 136701"/>
                    <a:gd name="connsiteX24" fmla="*/ 198255 w 198255"/>
                    <a:gd name="connsiteY24" fmla="*/ 45751 h 136701"/>
                    <a:gd name="connsiteX25" fmla="*/ 198255 w 198255"/>
                    <a:gd name="connsiteY25" fmla="*/ 136622 h 136701"/>
                    <a:gd name="connsiteX26" fmla="*/ 167864 w 198255"/>
                    <a:gd name="connsiteY26" fmla="*/ 136622 h 13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8255" h="136701">
                      <a:moveTo>
                        <a:pt x="167785" y="136701"/>
                      </a:moveTo>
                      <a:lnTo>
                        <a:pt x="167785" y="56164"/>
                      </a:lnTo>
                      <a:cubicBezTo>
                        <a:pt x="167785" y="47802"/>
                        <a:pt x="167785" y="22323"/>
                        <a:pt x="143725" y="22323"/>
                      </a:cubicBezTo>
                      <a:cubicBezTo>
                        <a:pt x="134940" y="22323"/>
                        <a:pt x="124256" y="25952"/>
                        <a:pt x="114442" y="32341"/>
                      </a:cubicBezTo>
                      <a:lnTo>
                        <a:pt x="112859" y="33367"/>
                      </a:lnTo>
                      <a:lnTo>
                        <a:pt x="113255" y="35181"/>
                      </a:lnTo>
                      <a:cubicBezTo>
                        <a:pt x="113967" y="38179"/>
                        <a:pt x="114284" y="41649"/>
                        <a:pt x="114284" y="45830"/>
                      </a:cubicBezTo>
                      <a:lnTo>
                        <a:pt x="114284" y="136701"/>
                      </a:lnTo>
                      <a:lnTo>
                        <a:pt x="83893" y="136701"/>
                      </a:lnTo>
                      <a:lnTo>
                        <a:pt x="83893" y="56164"/>
                      </a:lnTo>
                      <a:cubicBezTo>
                        <a:pt x="83893" y="45199"/>
                        <a:pt x="83893" y="22323"/>
                        <a:pt x="60862" y="22323"/>
                      </a:cubicBezTo>
                      <a:cubicBezTo>
                        <a:pt x="50573" y="22323"/>
                        <a:pt x="38701" y="27372"/>
                        <a:pt x="31499" y="32341"/>
                      </a:cubicBezTo>
                      <a:lnTo>
                        <a:pt x="30391" y="33130"/>
                      </a:lnTo>
                      <a:lnTo>
                        <a:pt x="30391" y="136622"/>
                      </a:lnTo>
                      <a:lnTo>
                        <a:pt x="0" y="136622"/>
                      </a:lnTo>
                      <a:lnTo>
                        <a:pt x="0" y="4338"/>
                      </a:lnTo>
                      <a:lnTo>
                        <a:pt x="30391" y="4338"/>
                      </a:lnTo>
                      <a:lnTo>
                        <a:pt x="30391" y="20904"/>
                      </a:lnTo>
                      <a:lnTo>
                        <a:pt x="34665" y="17433"/>
                      </a:lnTo>
                      <a:cubicBezTo>
                        <a:pt x="45508" y="8756"/>
                        <a:pt x="63473" y="0"/>
                        <a:pt x="77007" y="0"/>
                      </a:cubicBezTo>
                      <a:cubicBezTo>
                        <a:pt x="92044" y="0"/>
                        <a:pt x="102729" y="6389"/>
                        <a:pt x="108981" y="19010"/>
                      </a:cubicBezTo>
                      <a:lnTo>
                        <a:pt x="110327" y="21771"/>
                      </a:lnTo>
                      <a:lnTo>
                        <a:pt x="112859" y="20036"/>
                      </a:lnTo>
                      <a:cubicBezTo>
                        <a:pt x="132170" y="6942"/>
                        <a:pt x="148316" y="0"/>
                        <a:pt x="159633" y="0"/>
                      </a:cubicBezTo>
                      <a:cubicBezTo>
                        <a:pt x="194536" y="0"/>
                        <a:pt x="198255" y="32026"/>
                        <a:pt x="198255" y="45751"/>
                      </a:cubicBezTo>
                      <a:lnTo>
                        <a:pt x="198255" y="136622"/>
                      </a:lnTo>
                      <a:lnTo>
                        <a:pt x="167864" y="136622"/>
                      </a:lnTo>
                      <a:close/>
                    </a:path>
                  </a:pathLst>
                </a:custGeom>
                <a:solidFill>
                  <a:schemeClr val="tx1"/>
                </a:solidFill>
                <a:ln w="7911"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6FCA8A3F-AB39-0131-D6AC-0C5D3AD331D9}"/>
                    </a:ext>
                  </a:extLst>
                </p:cNvPr>
                <p:cNvSpPr/>
                <p:nvPr/>
              </p:nvSpPr>
              <p:spPr>
                <a:xfrm>
                  <a:off x="2012435" y="5036805"/>
                  <a:ext cx="112146" cy="140329"/>
                </a:xfrm>
                <a:custGeom>
                  <a:avLst/>
                  <a:gdLst>
                    <a:gd name="connsiteX0" fmla="*/ 38622 w 112146"/>
                    <a:gd name="connsiteY0" fmla="*/ 140330 h 140329"/>
                    <a:gd name="connsiteX1" fmla="*/ 0 w 112146"/>
                    <a:gd name="connsiteY1" fmla="*/ 104123 h 140329"/>
                    <a:gd name="connsiteX2" fmla="*/ 80331 w 112146"/>
                    <a:gd name="connsiteY2" fmla="*/ 55296 h 140329"/>
                    <a:gd name="connsiteX3" fmla="*/ 82864 w 112146"/>
                    <a:gd name="connsiteY3" fmla="*/ 55296 h 140329"/>
                    <a:gd name="connsiteX4" fmla="*/ 82864 w 112146"/>
                    <a:gd name="connsiteY4" fmla="*/ 44489 h 140329"/>
                    <a:gd name="connsiteX5" fmla="*/ 53185 w 112146"/>
                    <a:gd name="connsiteY5" fmla="*/ 18300 h 140329"/>
                    <a:gd name="connsiteX6" fmla="*/ 15037 w 112146"/>
                    <a:gd name="connsiteY6" fmla="*/ 23586 h 140329"/>
                    <a:gd name="connsiteX7" fmla="*/ 15037 w 112146"/>
                    <a:gd name="connsiteY7" fmla="*/ 13331 h 140329"/>
                    <a:gd name="connsiteX8" fmla="*/ 60387 w 112146"/>
                    <a:gd name="connsiteY8" fmla="*/ 0 h 140329"/>
                    <a:gd name="connsiteX9" fmla="*/ 112147 w 112146"/>
                    <a:gd name="connsiteY9" fmla="*/ 40545 h 140329"/>
                    <a:gd name="connsiteX10" fmla="*/ 112147 w 112146"/>
                    <a:gd name="connsiteY10" fmla="*/ 136622 h 140329"/>
                    <a:gd name="connsiteX11" fmla="*/ 85238 w 112146"/>
                    <a:gd name="connsiteY11" fmla="*/ 136622 h 140329"/>
                    <a:gd name="connsiteX12" fmla="*/ 85238 w 112146"/>
                    <a:gd name="connsiteY12" fmla="*/ 110828 h 140329"/>
                    <a:gd name="connsiteX13" fmla="*/ 80410 w 112146"/>
                    <a:gd name="connsiteY13" fmla="*/ 117454 h 140329"/>
                    <a:gd name="connsiteX14" fmla="*/ 38622 w 112146"/>
                    <a:gd name="connsiteY14" fmla="*/ 140172 h 140329"/>
                    <a:gd name="connsiteX15" fmla="*/ 80014 w 112146"/>
                    <a:gd name="connsiteY15" fmla="*/ 69258 h 140329"/>
                    <a:gd name="connsiteX16" fmla="*/ 29283 w 112146"/>
                    <a:gd name="connsiteY16" fmla="*/ 98996 h 140329"/>
                    <a:gd name="connsiteX17" fmla="*/ 51760 w 112146"/>
                    <a:gd name="connsiteY17" fmla="*/ 122660 h 140329"/>
                    <a:gd name="connsiteX18" fmla="*/ 82785 w 112146"/>
                    <a:gd name="connsiteY18" fmla="*/ 91581 h 140329"/>
                    <a:gd name="connsiteX19" fmla="*/ 82785 w 112146"/>
                    <a:gd name="connsiteY19" fmla="*/ 69100 h 140329"/>
                    <a:gd name="connsiteX20" fmla="*/ 80014 w 112146"/>
                    <a:gd name="connsiteY20" fmla="*/ 69258 h 1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46" h="140329">
                      <a:moveTo>
                        <a:pt x="38622" y="140330"/>
                      </a:moveTo>
                      <a:cubicBezTo>
                        <a:pt x="19390" y="140330"/>
                        <a:pt x="0" y="127867"/>
                        <a:pt x="0" y="104123"/>
                      </a:cubicBezTo>
                      <a:cubicBezTo>
                        <a:pt x="0" y="63973"/>
                        <a:pt x="40601" y="56952"/>
                        <a:pt x="80331" y="55296"/>
                      </a:cubicBezTo>
                      <a:lnTo>
                        <a:pt x="82864" y="55296"/>
                      </a:lnTo>
                      <a:lnTo>
                        <a:pt x="82864" y="44489"/>
                      </a:lnTo>
                      <a:cubicBezTo>
                        <a:pt x="82864" y="26425"/>
                        <a:pt x="67905" y="18300"/>
                        <a:pt x="53185" y="18300"/>
                      </a:cubicBezTo>
                      <a:cubicBezTo>
                        <a:pt x="43608" y="18300"/>
                        <a:pt x="29521" y="19247"/>
                        <a:pt x="15037" y="23586"/>
                      </a:cubicBezTo>
                      <a:lnTo>
                        <a:pt x="15037" y="13331"/>
                      </a:lnTo>
                      <a:cubicBezTo>
                        <a:pt x="29442" y="4575"/>
                        <a:pt x="45112" y="0"/>
                        <a:pt x="60387" y="0"/>
                      </a:cubicBezTo>
                      <a:cubicBezTo>
                        <a:pt x="85396" y="0"/>
                        <a:pt x="112147" y="10649"/>
                        <a:pt x="112147" y="40545"/>
                      </a:cubicBezTo>
                      <a:lnTo>
                        <a:pt x="112147" y="136622"/>
                      </a:lnTo>
                      <a:lnTo>
                        <a:pt x="85238" y="136622"/>
                      </a:lnTo>
                      <a:lnTo>
                        <a:pt x="85238" y="110828"/>
                      </a:lnTo>
                      <a:lnTo>
                        <a:pt x="80410" y="117454"/>
                      </a:lnTo>
                      <a:cubicBezTo>
                        <a:pt x="70755" y="130785"/>
                        <a:pt x="53580" y="140172"/>
                        <a:pt x="38622" y="140172"/>
                      </a:cubicBezTo>
                      <a:close/>
                      <a:moveTo>
                        <a:pt x="80014" y="69258"/>
                      </a:moveTo>
                      <a:cubicBezTo>
                        <a:pt x="56588" y="70520"/>
                        <a:pt x="29283" y="79039"/>
                        <a:pt x="29283" y="98996"/>
                      </a:cubicBezTo>
                      <a:cubicBezTo>
                        <a:pt x="29283" y="112958"/>
                        <a:pt x="38543" y="122660"/>
                        <a:pt x="51760" y="122660"/>
                      </a:cubicBezTo>
                      <a:cubicBezTo>
                        <a:pt x="68618" y="122660"/>
                        <a:pt x="82785" y="108462"/>
                        <a:pt x="82785" y="91581"/>
                      </a:cubicBezTo>
                      <a:lnTo>
                        <a:pt x="82785" y="69100"/>
                      </a:lnTo>
                      <a:lnTo>
                        <a:pt x="80014" y="69258"/>
                      </a:lnTo>
                      <a:close/>
                    </a:path>
                  </a:pathLst>
                </a:custGeom>
                <a:solidFill>
                  <a:schemeClr val="tx1"/>
                </a:solidFill>
                <a:ln w="791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9B531A8-5B50-7EA1-F6F3-1A2A8EEAF0C0}"/>
                    </a:ext>
                  </a:extLst>
                </p:cNvPr>
                <p:cNvSpPr/>
                <p:nvPr/>
              </p:nvSpPr>
              <p:spPr>
                <a:xfrm>
                  <a:off x="1439116" y="4989949"/>
                  <a:ext cx="84604" cy="183635"/>
                </a:xfrm>
                <a:custGeom>
                  <a:avLst/>
                  <a:gdLst>
                    <a:gd name="connsiteX0" fmla="*/ 16699 w 84604"/>
                    <a:gd name="connsiteY0" fmla="*/ 183636 h 183635"/>
                    <a:gd name="connsiteX1" fmla="*/ 16462 w 84604"/>
                    <a:gd name="connsiteY1" fmla="*/ 70047 h 183635"/>
                    <a:gd name="connsiteX2" fmla="*/ 0 w 84604"/>
                    <a:gd name="connsiteY2" fmla="*/ 70047 h 183635"/>
                    <a:gd name="connsiteX3" fmla="*/ 0 w 84604"/>
                    <a:gd name="connsiteY3" fmla="*/ 51352 h 183635"/>
                    <a:gd name="connsiteX4" fmla="*/ 16462 w 84604"/>
                    <a:gd name="connsiteY4" fmla="*/ 51352 h 183635"/>
                    <a:gd name="connsiteX5" fmla="*/ 16462 w 84604"/>
                    <a:gd name="connsiteY5" fmla="*/ 48749 h 183635"/>
                    <a:gd name="connsiteX6" fmla="*/ 58566 w 84604"/>
                    <a:gd name="connsiteY6" fmla="*/ 0 h 183635"/>
                    <a:gd name="connsiteX7" fmla="*/ 84605 w 84604"/>
                    <a:gd name="connsiteY7" fmla="*/ 6468 h 183635"/>
                    <a:gd name="connsiteX8" fmla="*/ 84605 w 84604"/>
                    <a:gd name="connsiteY8" fmla="*/ 17591 h 183635"/>
                    <a:gd name="connsiteX9" fmla="*/ 73604 w 84604"/>
                    <a:gd name="connsiteY9" fmla="*/ 16881 h 183635"/>
                    <a:gd name="connsiteX10" fmla="*/ 47091 w 84604"/>
                    <a:gd name="connsiteY10" fmla="*/ 48749 h 183635"/>
                    <a:gd name="connsiteX11" fmla="*/ 47091 w 84604"/>
                    <a:gd name="connsiteY11" fmla="*/ 51352 h 183635"/>
                    <a:gd name="connsiteX12" fmla="*/ 84605 w 84604"/>
                    <a:gd name="connsiteY12" fmla="*/ 51352 h 183635"/>
                    <a:gd name="connsiteX13" fmla="*/ 84605 w 84604"/>
                    <a:gd name="connsiteY13" fmla="*/ 70047 h 183635"/>
                    <a:gd name="connsiteX14" fmla="*/ 47328 w 84604"/>
                    <a:gd name="connsiteY14" fmla="*/ 70047 h 183635"/>
                    <a:gd name="connsiteX15" fmla="*/ 47328 w 84604"/>
                    <a:gd name="connsiteY15" fmla="*/ 183636 h 183635"/>
                    <a:gd name="connsiteX16" fmla="*/ 16699 w 84604"/>
                    <a:gd name="connsiteY16" fmla="*/ 183636 h 18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04" h="183635">
                      <a:moveTo>
                        <a:pt x="16699" y="183636"/>
                      </a:moveTo>
                      <a:lnTo>
                        <a:pt x="16462" y="70047"/>
                      </a:lnTo>
                      <a:lnTo>
                        <a:pt x="0" y="70047"/>
                      </a:lnTo>
                      <a:lnTo>
                        <a:pt x="0" y="51352"/>
                      </a:lnTo>
                      <a:lnTo>
                        <a:pt x="16462" y="51352"/>
                      </a:lnTo>
                      <a:lnTo>
                        <a:pt x="16462" y="48749"/>
                      </a:lnTo>
                      <a:cubicBezTo>
                        <a:pt x="16462" y="30527"/>
                        <a:pt x="21923" y="0"/>
                        <a:pt x="58566" y="0"/>
                      </a:cubicBezTo>
                      <a:cubicBezTo>
                        <a:pt x="67114" y="0"/>
                        <a:pt x="75899" y="2209"/>
                        <a:pt x="84605" y="6468"/>
                      </a:cubicBezTo>
                      <a:lnTo>
                        <a:pt x="84605" y="17591"/>
                      </a:lnTo>
                      <a:cubicBezTo>
                        <a:pt x="80648" y="17117"/>
                        <a:pt x="77007" y="16881"/>
                        <a:pt x="73604" y="16881"/>
                      </a:cubicBezTo>
                      <a:cubicBezTo>
                        <a:pt x="50256" y="16881"/>
                        <a:pt x="47091" y="32972"/>
                        <a:pt x="47091" y="48749"/>
                      </a:cubicBezTo>
                      <a:lnTo>
                        <a:pt x="47091" y="51352"/>
                      </a:lnTo>
                      <a:lnTo>
                        <a:pt x="84605" y="51352"/>
                      </a:lnTo>
                      <a:lnTo>
                        <a:pt x="84605" y="70047"/>
                      </a:lnTo>
                      <a:lnTo>
                        <a:pt x="47328" y="70047"/>
                      </a:lnTo>
                      <a:lnTo>
                        <a:pt x="47328" y="183636"/>
                      </a:lnTo>
                      <a:lnTo>
                        <a:pt x="16699" y="183636"/>
                      </a:lnTo>
                      <a:close/>
                    </a:path>
                  </a:pathLst>
                </a:custGeom>
                <a:solidFill>
                  <a:schemeClr val="tx1"/>
                </a:solidFill>
                <a:ln w="7911" cap="flat">
                  <a:noFill/>
                  <a:prstDash val="solid"/>
                  <a:miter/>
                </a:ln>
              </p:spPr>
              <p:txBody>
                <a:bodyPr rtlCol="0" anchor="ctr"/>
                <a:lstStyle/>
                <a:p>
                  <a:endParaRPr lang="en-US"/>
                </a:p>
              </p:txBody>
            </p:sp>
          </p:grpSp>
        </p:grpSp>
        <p:grpSp>
          <p:nvGrpSpPr>
            <p:cNvPr id="111" name="Graphic 39">
              <a:extLst>
                <a:ext uri="{FF2B5EF4-FFF2-40B4-BE49-F238E27FC236}">
                  <a16:creationId xmlns:a16="http://schemas.microsoft.com/office/drawing/2014/main" id="{7FAB1AAC-E0C4-1F7B-42A1-23374D775726}"/>
                </a:ext>
              </a:extLst>
            </p:cNvPr>
            <p:cNvGrpSpPr/>
            <p:nvPr/>
          </p:nvGrpSpPr>
          <p:grpSpPr>
            <a:xfrm>
              <a:off x="776445" y="4698562"/>
              <a:ext cx="359471" cy="594686"/>
              <a:chOff x="776445" y="4698562"/>
              <a:chExt cx="359471" cy="594686"/>
            </a:xfrm>
          </p:grpSpPr>
          <p:sp>
            <p:nvSpPr>
              <p:cNvPr id="112" name="Freeform 111">
                <a:extLst>
                  <a:ext uri="{FF2B5EF4-FFF2-40B4-BE49-F238E27FC236}">
                    <a16:creationId xmlns:a16="http://schemas.microsoft.com/office/drawing/2014/main" id="{69D89FFB-E046-9CB8-D135-1B191DD85B5D}"/>
                  </a:ext>
                </a:extLst>
              </p:cNvPr>
              <p:cNvSpPr/>
              <p:nvPr/>
            </p:nvSpPr>
            <p:spPr>
              <a:xfrm>
                <a:off x="776445" y="4698562"/>
                <a:ext cx="359471" cy="540968"/>
              </a:xfrm>
              <a:custGeom>
                <a:avLst/>
                <a:gdLst>
                  <a:gd name="connsiteX0" fmla="*/ 0 w 359471"/>
                  <a:gd name="connsiteY0" fmla="*/ 0 h 540968"/>
                  <a:gd name="connsiteX1" fmla="*/ 359472 w 359471"/>
                  <a:gd name="connsiteY1" fmla="*/ 0 h 540968"/>
                  <a:gd name="connsiteX2" fmla="*/ 359472 w 359471"/>
                  <a:gd name="connsiteY2" fmla="*/ 540968 h 540968"/>
                  <a:gd name="connsiteX3" fmla="*/ 0 w 359471"/>
                  <a:gd name="connsiteY3" fmla="*/ 540968 h 540968"/>
                </a:gdLst>
                <a:ahLst/>
                <a:cxnLst>
                  <a:cxn ang="0">
                    <a:pos x="connsiteX0" y="connsiteY0"/>
                  </a:cxn>
                  <a:cxn ang="0">
                    <a:pos x="connsiteX1" y="connsiteY1"/>
                  </a:cxn>
                  <a:cxn ang="0">
                    <a:pos x="connsiteX2" y="connsiteY2"/>
                  </a:cxn>
                  <a:cxn ang="0">
                    <a:pos x="connsiteX3" y="connsiteY3"/>
                  </a:cxn>
                </a:cxnLst>
                <a:rect l="l" t="t" r="r" b="b"/>
                <a:pathLst>
                  <a:path w="359471" h="540968">
                    <a:moveTo>
                      <a:pt x="0" y="0"/>
                    </a:moveTo>
                    <a:lnTo>
                      <a:pt x="359472" y="0"/>
                    </a:lnTo>
                    <a:lnTo>
                      <a:pt x="359472" y="540968"/>
                    </a:lnTo>
                    <a:lnTo>
                      <a:pt x="0" y="540968"/>
                    </a:lnTo>
                    <a:close/>
                  </a:path>
                </a:pathLst>
              </a:custGeom>
              <a:solidFill>
                <a:srgbClr val="000000"/>
              </a:solidFill>
              <a:ln w="7911"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D01865E-6669-E559-DCE5-7D9F0EE8304A}"/>
                  </a:ext>
                </a:extLst>
              </p:cNvPr>
              <p:cNvSpPr/>
              <p:nvPr/>
            </p:nvSpPr>
            <p:spPr>
              <a:xfrm>
                <a:off x="776445" y="5239530"/>
                <a:ext cx="359471" cy="53718"/>
              </a:xfrm>
              <a:custGeom>
                <a:avLst/>
                <a:gdLst>
                  <a:gd name="connsiteX0" fmla="*/ 0 w 359471"/>
                  <a:gd name="connsiteY0" fmla="*/ 0 h 53718"/>
                  <a:gd name="connsiteX1" fmla="*/ 359472 w 359471"/>
                  <a:gd name="connsiteY1" fmla="*/ 0 h 53718"/>
                  <a:gd name="connsiteX2" fmla="*/ 359472 w 359471"/>
                  <a:gd name="connsiteY2" fmla="*/ 53718 h 53718"/>
                  <a:gd name="connsiteX3" fmla="*/ 0 w 359471"/>
                  <a:gd name="connsiteY3" fmla="*/ 53718 h 53718"/>
                </a:gdLst>
                <a:ahLst/>
                <a:cxnLst>
                  <a:cxn ang="0">
                    <a:pos x="connsiteX0" y="connsiteY0"/>
                  </a:cxn>
                  <a:cxn ang="0">
                    <a:pos x="connsiteX1" y="connsiteY1"/>
                  </a:cxn>
                  <a:cxn ang="0">
                    <a:pos x="connsiteX2" y="connsiteY2"/>
                  </a:cxn>
                  <a:cxn ang="0">
                    <a:pos x="connsiteX3" y="connsiteY3"/>
                  </a:cxn>
                </a:cxnLst>
                <a:rect l="l" t="t" r="r" b="b"/>
                <a:pathLst>
                  <a:path w="359471" h="53718">
                    <a:moveTo>
                      <a:pt x="0" y="0"/>
                    </a:moveTo>
                    <a:lnTo>
                      <a:pt x="359472" y="0"/>
                    </a:lnTo>
                    <a:lnTo>
                      <a:pt x="359472" y="53718"/>
                    </a:lnTo>
                    <a:lnTo>
                      <a:pt x="0" y="53718"/>
                    </a:lnTo>
                    <a:close/>
                  </a:path>
                </a:pathLst>
              </a:custGeom>
              <a:gradFill>
                <a:gsLst>
                  <a:gs pos="26000">
                    <a:srgbClr val="11A7D9"/>
                  </a:gs>
                  <a:gs pos="54000">
                    <a:srgbClr val="78C16E"/>
                  </a:gs>
                  <a:gs pos="83000">
                    <a:srgbClr val="E3DD00"/>
                  </a:gs>
                </a:gsLst>
                <a:lin ang="16800480" scaled="1"/>
              </a:gradFill>
              <a:ln w="7911"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21AB835-EBBE-0784-8278-36A6EF7AAA43}"/>
                  </a:ext>
                </a:extLst>
              </p:cNvPr>
              <p:cNvSpPr/>
              <p:nvPr/>
            </p:nvSpPr>
            <p:spPr>
              <a:xfrm>
                <a:off x="860574" y="4984427"/>
                <a:ext cx="191369" cy="196177"/>
              </a:xfrm>
              <a:custGeom>
                <a:avLst/>
                <a:gdLst>
                  <a:gd name="connsiteX0" fmla="*/ 101779 w 191369"/>
                  <a:gd name="connsiteY0" fmla="*/ 196178 h 196177"/>
                  <a:gd name="connsiteX1" fmla="*/ 28492 w 191369"/>
                  <a:gd name="connsiteY1" fmla="*/ 168569 h 196177"/>
                  <a:gd name="connsiteX2" fmla="*/ 0 w 191369"/>
                  <a:gd name="connsiteY2" fmla="*/ 98996 h 196177"/>
                  <a:gd name="connsiteX3" fmla="*/ 26830 w 191369"/>
                  <a:gd name="connsiteY3" fmla="*/ 27608 h 196177"/>
                  <a:gd name="connsiteX4" fmla="*/ 97189 w 191369"/>
                  <a:gd name="connsiteY4" fmla="*/ 0 h 196177"/>
                  <a:gd name="connsiteX5" fmla="*/ 165252 w 191369"/>
                  <a:gd name="connsiteY5" fmla="*/ 26425 h 196177"/>
                  <a:gd name="connsiteX6" fmla="*/ 191370 w 191369"/>
                  <a:gd name="connsiteY6" fmla="*/ 91502 h 196177"/>
                  <a:gd name="connsiteX7" fmla="*/ 191370 w 191369"/>
                  <a:gd name="connsiteY7" fmla="*/ 102546 h 196177"/>
                  <a:gd name="connsiteX8" fmla="*/ 189391 w 191369"/>
                  <a:gd name="connsiteY8" fmla="*/ 110434 h 196177"/>
                  <a:gd name="connsiteX9" fmla="*/ 184801 w 191369"/>
                  <a:gd name="connsiteY9" fmla="*/ 112564 h 196177"/>
                  <a:gd name="connsiteX10" fmla="*/ 59279 w 191369"/>
                  <a:gd name="connsiteY10" fmla="*/ 112564 h 196177"/>
                  <a:gd name="connsiteX11" fmla="*/ 60229 w 191369"/>
                  <a:gd name="connsiteY11" fmla="*/ 117297 h 196177"/>
                  <a:gd name="connsiteX12" fmla="*/ 75028 w 191369"/>
                  <a:gd name="connsiteY12" fmla="*/ 140882 h 196177"/>
                  <a:gd name="connsiteX13" fmla="*/ 102808 w 191369"/>
                  <a:gd name="connsiteY13" fmla="*/ 149480 h 196177"/>
                  <a:gd name="connsiteX14" fmla="*/ 122831 w 191369"/>
                  <a:gd name="connsiteY14" fmla="*/ 145536 h 196177"/>
                  <a:gd name="connsiteX15" fmla="*/ 140322 w 191369"/>
                  <a:gd name="connsiteY15" fmla="*/ 133309 h 196177"/>
                  <a:gd name="connsiteX16" fmla="*/ 145071 w 191369"/>
                  <a:gd name="connsiteY16" fmla="*/ 130627 h 196177"/>
                  <a:gd name="connsiteX17" fmla="*/ 145625 w 191369"/>
                  <a:gd name="connsiteY17" fmla="*/ 130627 h 196177"/>
                  <a:gd name="connsiteX18" fmla="*/ 150294 w 191369"/>
                  <a:gd name="connsiteY18" fmla="*/ 132205 h 196177"/>
                  <a:gd name="connsiteX19" fmla="*/ 182981 w 191369"/>
                  <a:gd name="connsiteY19" fmla="*/ 153582 h 196177"/>
                  <a:gd name="connsiteX20" fmla="*/ 185118 w 191369"/>
                  <a:gd name="connsiteY20" fmla="*/ 156579 h 196177"/>
                  <a:gd name="connsiteX21" fmla="*/ 183930 w 191369"/>
                  <a:gd name="connsiteY21" fmla="*/ 160681 h 196177"/>
                  <a:gd name="connsiteX22" fmla="*/ 150848 w 191369"/>
                  <a:gd name="connsiteY22" fmla="*/ 186397 h 196177"/>
                  <a:gd name="connsiteX23" fmla="*/ 101937 w 191369"/>
                  <a:gd name="connsiteY23" fmla="*/ 196178 h 196177"/>
                  <a:gd name="connsiteX24" fmla="*/ 98138 w 191369"/>
                  <a:gd name="connsiteY24" fmla="*/ 43779 h 196177"/>
                  <a:gd name="connsiteX25" fmla="*/ 74870 w 191369"/>
                  <a:gd name="connsiteY25" fmla="*/ 51667 h 196177"/>
                  <a:gd name="connsiteX26" fmla="*/ 61574 w 191369"/>
                  <a:gd name="connsiteY26" fmla="*/ 72176 h 196177"/>
                  <a:gd name="connsiteX27" fmla="*/ 60387 w 191369"/>
                  <a:gd name="connsiteY27" fmla="*/ 77067 h 196177"/>
                  <a:gd name="connsiteX28" fmla="*/ 134307 w 191369"/>
                  <a:gd name="connsiteY28" fmla="*/ 77067 h 196177"/>
                  <a:gd name="connsiteX29" fmla="*/ 133516 w 191369"/>
                  <a:gd name="connsiteY29" fmla="*/ 72413 h 196177"/>
                  <a:gd name="connsiteX30" fmla="*/ 121248 w 191369"/>
                  <a:gd name="connsiteY30" fmla="*/ 51746 h 196177"/>
                  <a:gd name="connsiteX31" fmla="*/ 98138 w 191369"/>
                  <a:gd name="connsiteY31" fmla="*/ 43779 h 1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1369" h="196177">
                    <a:moveTo>
                      <a:pt x="101779" y="196178"/>
                    </a:moveTo>
                    <a:cubicBezTo>
                      <a:pt x="72100" y="196178"/>
                      <a:pt x="47407" y="186870"/>
                      <a:pt x="28492" y="168569"/>
                    </a:cubicBezTo>
                    <a:cubicBezTo>
                      <a:pt x="9576" y="150269"/>
                      <a:pt x="0" y="126920"/>
                      <a:pt x="0" y="98996"/>
                    </a:cubicBezTo>
                    <a:cubicBezTo>
                      <a:pt x="0" y="71072"/>
                      <a:pt x="9022" y="45988"/>
                      <a:pt x="26830" y="27608"/>
                    </a:cubicBezTo>
                    <a:cubicBezTo>
                      <a:pt x="44558" y="9308"/>
                      <a:pt x="68222" y="0"/>
                      <a:pt x="97189" y="0"/>
                    </a:cubicBezTo>
                    <a:cubicBezTo>
                      <a:pt x="126155" y="0"/>
                      <a:pt x="147920" y="8914"/>
                      <a:pt x="165252" y="26425"/>
                    </a:cubicBezTo>
                    <a:cubicBezTo>
                      <a:pt x="182585" y="44016"/>
                      <a:pt x="191370" y="65866"/>
                      <a:pt x="191370" y="91502"/>
                    </a:cubicBezTo>
                    <a:lnTo>
                      <a:pt x="191370" y="102546"/>
                    </a:lnTo>
                    <a:cubicBezTo>
                      <a:pt x="191370" y="105938"/>
                      <a:pt x="190737" y="108541"/>
                      <a:pt x="189391" y="110434"/>
                    </a:cubicBezTo>
                    <a:cubicBezTo>
                      <a:pt x="188362" y="111933"/>
                      <a:pt x="186938" y="112564"/>
                      <a:pt x="184801" y="112564"/>
                    </a:cubicBezTo>
                    <a:lnTo>
                      <a:pt x="59279" y="112564"/>
                    </a:lnTo>
                    <a:lnTo>
                      <a:pt x="60229" y="117297"/>
                    </a:lnTo>
                    <a:cubicBezTo>
                      <a:pt x="62207" y="127157"/>
                      <a:pt x="67193" y="135124"/>
                      <a:pt x="75028" y="140882"/>
                    </a:cubicBezTo>
                    <a:cubicBezTo>
                      <a:pt x="82705" y="146562"/>
                      <a:pt x="92044" y="149480"/>
                      <a:pt x="102808" y="149480"/>
                    </a:cubicBezTo>
                    <a:cubicBezTo>
                      <a:pt x="110010" y="149480"/>
                      <a:pt x="116737" y="148139"/>
                      <a:pt x="122831" y="145536"/>
                    </a:cubicBezTo>
                    <a:cubicBezTo>
                      <a:pt x="128925" y="142933"/>
                      <a:pt x="134782" y="138831"/>
                      <a:pt x="140322" y="133309"/>
                    </a:cubicBezTo>
                    <a:cubicBezTo>
                      <a:pt x="141984" y="131653"/>
                      <a:pt x="143567" y="130785"/>
                      <a:pt x="145071" y="130627"/>
                    </a:cubicBezTo>
                    <a:cubicBezTo>
                      <a:pt x="145229" y="130627"/>
                      <a:pt x="145466" y="130627"/>
                      <a:pt x="145625" y="130627"/>
                    </a:cubicBezTo>
                    <a:cubicBezTo>
                      <a:pt x="147049" y="130627"/>
                      <a:pt x="148632" y="131180"/>
                      <a:pt x="150294" y="132205"/>
                    </a:cubicBezTo>
                    <a:lnTo>
                      <a:pt x="182981" y="153582"/>
                    </a:lnTo>
                    <a:cubicBezTo>
                      <a:pt x="184722" y="154686"/>
                      <a:pt x="185038" y="155712"/>
                      <a:pt x="185118" y="156579"/>
                    </a:cubicBezTo>
                    <a:cubicBezTo>
                      <a:pt x="185276" y="157999"/>
                      <a:pt x="184880" y="159261"/>
                      <a:pt x="183930" y="160681"/>
                    </a:cubicBezTo>
                    <a:cubicBezTo>
                      <a:pt x="176570" y="171330"/>
                      <a:pt x="165490" y="179928"/>
                      <a:pt x="150848" y="186397"/>
                    </a:cubicBezTo>
                    <a:cubicBezTo>
                      <a:pt x="136048" y="192944"/>
                      <a:pt x="119586" y="196178"/>
                      <a:pt x="101937" y="196178"/>
                    </a:cubicBezTo>
                    <a:close/>
                    <a:moveTo>
                      <a:pt x="98138" y="43779"/>
                    </a:moveTo>
                    <a:cubicBezTo>
                      <a:pt x="89512" y="43779"/>
                      <a:pt x="81677" y="46461"/>
                      <a:pt x="74870" y="51667"/>
                    </a:cubicBezTo>
                    <a:cubicBezTo>
                      <a:pt x="68064" y="56952"/>
                      <a:pt x="63553" y="63815"/>
                      <a:pt x="61574" y="72176"/>
                    </a:cubicBezTo>
                    <a:lnTo>
                      <a:pt x="60387" y="77067"/>
                    </a:lnTo>
                    <a:lnTo>
                      <a:pt x="134307" y="77067"/>
                    </a:lnTo>
                    <a:lnTo>
                      <a:pt x="133516" y="72413"/>
                    </a:lnTo>
                    <a:cubicBezTo>
                      <a:pt x="132012" y="63973"/>
                      <a:pt x="127897" y="57031"/>
                      <a:pt x="121248" y="51746"/>
                    </a:cubicBezTo>
                    <a:cubicBezTo>
                      <a:pt x="114680" y="46461"/>
                      <a:pt x="106923" y="43779"/>
                      <a:pt x="98138" y="43779"/>
                    </a:cubicBezTo>
                    <a:close/>
                  </a:path>
                </a:pathLst>
              </a:custGeom>
              <a:solidFill>
                <a:srgbClr val="FFFFFF"/>
              </a:solidFill>
              <a:ln w="791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51609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Image – Left – Bottom Triangles">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B459D7E-C9C2-3065-853C-E13FC0976C22}"/>
              </a:ext>
            </a:extLst>
          </p:cNvPr>
          <p:cNvSpPr>
            <a:spLocks noGrp="1"/>
          </p:cNvSpPr>
          <p:nvPr>
            <p:ph type="pic" sz="quarter" idx="12"/>
          </p:nvPr>
        </p:nvSpPr>
        <p:spPr>
          <a:xfrm>
            <a:off x="0" y="3429000"/>
            <a:ext cx="5507190" cy="3429000"/>
          </a:xfrm>
          <a:custGeom>
            <a:avLst/>
            <a:gdLst>
              <a:gd name="connsiteX0" fmla="*/ 0 w 5507190"/>
              <a:gd name="connsiteY0" fmla="*/ 0 h 3429000"/>
              <a:gd name="connsiteX1" fmla="*/ 5507190 w 5507190"/>
              <a:gd name="connsiteY1" fmla="*/ 0 h 3429000"/>
              <a:gd name="connsiteX2" fmla="*/ 5507190 w 5507190"/>
              <a:gd name="connsiteY2" fmla="*/ 3429000 h 3429000"/>
              <a:gd name="connsiteX3" fmla="*/ 3914817 w 5507190"/>
              <a:gd name="connsiteY3" fmla="*/ 3429000 h 3429000"/>
              <a:gd name="connsiteX4" fmla="*/ 2495236 w 5507190"/>
              <a:gd name="connsiteY4" fmla="*/ 2006284 h 3429000"/>
              <a:gd name="connsiteX5" fmla="*/ 1632595 w 5507190"/>
              <a:gd name="connsiteY5" fmla="*/ 2870941 h 3429000"/>
              <a:gd name="connsiteX6" fmla="*/ 0 w 5507190"/>
              <a:gd name="connsiteY6" fmla="*/ 123444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7190" h="3429000">
                <a:moveTo>
                  <a:pt x="0" y="0"/>
                </a:moveTo>
                <a:lnTo>
                  <a:pt x="5507190" y="0"/>
                </a:lnTo>
                <a:lnTo>
                  <a:pt x="5507190" y="3429000"/>
                </a:lnTo>
                <a:lnTo>
                  <a:pt x="3914817" y="3429000"/>
                </a:lnTo>
                <a:lnTo>
                  <a:pt x="2495236" y="2006284"/>
                </a:lnTo>
                <a:lnTo>
                  <a:pt x="1632595" y="2870941"/>
                </a:lnTo>
                <a:lnTo>
                  <a:pt x="0" y="1234440"/>
                </a:lnTo>
                <a:close/>
              </a:path>
            </a:pathLst>
          </a:custGeom>
          <a:blipFill dpi="0" rotWithShape="1">
            <a:blip r:embed="rId2" cstate="screen">
              <a:extLst>
                <a:ext uri="{28A0092B-C50C-407E-A947-70E740481C1C}">
                  <a14:useLocalDpi xmlns:a14="http://schemas.microsoft.com/office/drawing/2010/main"/>
                </a:ext>
              </a:extLst>
            </a:blip>
            <a:srcRect/>
            <a:tile tx="-438150" ty="0" sx="100000" sy="100000" flip="none" algn="t"/>
          </a:blipFill>
        </p:spPr>
        <p:txBody>
          <a:bodyPr wrap="square">
            <a:noAutofit/>
          </a:bodyPr>
          <a:lstStyle/>
          <a:p>
            <a:endParaRPr lang="en-US"/>
          </a:p>
        </p:txBody>
      </p:sp>
      <p:pic>
        <p:nvPicPr>
          <p:cNvPr id="5" name="Graphic 4">
            <a:extLst>
              <a:ext uri="{FF2B5EF4-FFF2-40B4-BE49-F238E27FC236}">
                <a16:creationId xmlns:a16="http://schemas.microsoft.com/office/drawing/2014/main" id="{319E5D84-06DB-A0CB-9258-8DEC5095E6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4665818"/>
            <a:ext cx="3913632" cy="2194560"/>
          </a:xfrm>
          <a:prstGeom prst="rect">
            <a:avLst/>
          </a:prstGeom>
        </p:spPr>
      </p:pic>
      <p:sp>
        <p:nvSpPr>
          <p:cNvPr id="3" name="Picture Placeholder 19">
            <a:extLst>
              <a:ext uri="{FF2B5EF4-FFF2-40B4-BE49-F238E27FC236}">
                <a16:creationId xmlns:a16="http://schemas.microsoft.com/office/drawing/2014/main" id="{771B3D36-6471-3195-648F-3EF9AC6963E4}"/>
              </a:ext>
            </a:extLst>
          </p:cNvPr>
          <p:cNvSpPr>
            <a:spLocks noGrp="1"/>
          </p:cNvSpPr>
          <p:nvPr>
            <p:ph type="pic" sz="quarter" idx="13"/>
          </p:nvPr>
        </p:nvSpPr>
        <p:spPr>
          <a:xfrm>
            <a:off x="0" y="0"/>
            <a:ext cx="5507190" cy="3360664"/>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19" name="Picture 18">
            <a:extLst>
              <a:ext uri="{FF2B5EF4-FFF2-40B4-BE49-F238E27FC236}">
                <a16:creationId xmlns:a16="http://schemas.microsoft.com/office/drawing/2014/main" id="{74E92897-FEA1-6D0B-CF52-35DAC3BD56F4}"/>
              </a:ext>
            </a:extLst>
          </p:cNvPr>
          <p:cNvPicPr>
            <a:picLocks noChangeAspect="1"/>
          </p:cNvPicPr>
          <p:nvPr userDrawn="1"/>
        </p:nvPicPr>
        <p:blipFill>
          <a:blip r:embed="rId6"/>
          <a:stretch>
            <a:fillRect/>
          </a:stretch>
        </p:blipFill>
        <p:spPr>
          <a:xfrm>
            <a:off x="5507190" y="334439"/>
            <a:ext cx="347472" cy="1085929"/>
          </a:xfrm>
          <a:prstGeom prst="rect">
            <a:avLst/>
          </a:prstGeom>
        </p:spPr>
      </p:pic>
      <p:sp>
        <p:nvSpPr>
          <p:cNvPr id="25" name="Title 1">
            <a:extLst>
              <a:ext uri="{FF2B5EF4-FFF2-40B4-BE49-F238E27FC236}">
                <a16:creationId xmlns:a16="http://schemas.microsoft.com/office/drawing/2014/main" id="{7C610DDF-3F4B-B159-B94A-4FDB51295C1B}"/>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a:t>ADD TITLE OF SLIDE HERE</a:t>
            </a:r>
          </a:p>
        </p:txBody>
      </p:sp>
      <p:sp>
        <p:nvSpPr>
          <p:cNvPr id="2" name="Text Placeholder 8">
            <a:extLst>
              <a:ext uri="{FF2B5EF4-FFF2-40B4-BE49-F238E27FC236}">
                <a16:creationId xmlns:a16="http://schemas.microsoft.com/office/drawing/2014/main" id="{34F0BC8F-8533-ABF8-5D04-8F42D4D58937}"/>
              </a:ext>
            </a:extLst>
          </p:cNvPr>
          <p:cNvSpPr>
            <a:spLocks noGrp="1"/>
          </p:cNvSpPr>
          <p:nvPr>
            <p:ph type="body" sz="quarter" idx="14"/>
          </p:nvPr>
        </p:nvSpPr>
        <p:spPr>
          <a:xfrm>
            <a:off x="6070675" y="1551857"/>
            <a:ext cx="5645075"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018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Image – Left">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771B3D36-6471-3195-648F-3EF9AC6963E4}"/>
              </a:ext>
            </a:extLst>
          </p:cNvPr>
          <p:cNvSpPr>
            <a:spLocks noGrp="1"/>
          </p:cNvSpPr>
          <p:nvPr>
            <p:ph type="pic" sz="quarter" idx="13"/>
          </p:nvPr>
        </p:nvSpPr>
        <p:spPr>
          <a:xfrm>
            <a:off x="0" y="0"/>
            <a:ext cx="5507190" cy="3360664"/>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7" name="Title 1">
            <a:extLst>
              <a:ext uri="{FF2B5EF4-FFF2-40B4-BE49-F238E27FC236}">
                <a16:creationId xmlns:a16="http://schemas.microsoft.com/office/drawing/2014/main" id="{368E07D8-2806-E3F8-1D66-13890F3E4724}"/>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a:t>ADD TITLE OF SLIDE HERE</a:t>
            </a:r>
          </a:p>
        </p:txBody>
      </p:sp>
      <p:pic>
        <p:nvPicPr>
          <p:cNvPr id="9" name="Picture 8">
            <a:extLst>
              <a:ext uri="{FF2B5EF4-FFF2-40B4-BE49-F238E27FC236}">
                <a16:creationId xmlns:a16="http://schemas.microsoft.com/office/drawing/2014/main" id="{F74F7D5E-23DE-052A-499D-5D1D23FE3BE6}"/>
              </a:ext>
            </a:extLst>
          </p:cNvPr>
          <p:cNvPicPr>
            <a:picLocks noChangeAspect="1"/>
          </p:cNvPicPr>
          <p:nvPr userDrawn="1"/>
        </p:nvPicPr>
        <p:blipFill>
          <a:blip r:embed="rId3"/>
          <a:stretch>
            <a:fillRect/>
          </a:stretch>
        </p:blipFill>
        <p:spPr>
          <a:xfrm>
            <a:off x="5507190" y="334439"/>
            <a:ext cx="347472" cy="1085929"/>
          </a:xfrm>
          <a:prstGeom prst="rect">
            <a:avLst/>
          </a:prstGeom>
        </p:spPr>
      </p:pic>
      <p:sp>
        <p:nvSpPr>
          <p:cNvPr id="2" name="Picture Placeholder 22">
            <a:extLst>
              <a:ext uri="{FF2B5EF4-FFF2-40B4-BE49-F238E27FC236}">
                <a16:creationId xmlns:a16="http://schemas.microsoft.com/office/drawing/2014/main" id="{8B906B9B-8BF3-4468-9C2C-B1BFFD676F12}"/>
              </a:ext>
            </a:extLst>
          </p:cNvPr>
          <p:cNvSpPr>
            <a:spLocks noGrp="1"/>
          </p:cNvSpPr>
          <p:nvPr>
            <p:ph type="pic" sz="quarter" idx="12"/>
          </p:nvPr>
        </p:nvSpPr>
        <p:spPr>
          <a:xfrm>
            <a:off x="0" y="3429000"/>
            <a:ext cx="5507190" cy="3429000"/>
          </a:xfrm>
          <a:prstGeom prst="rect">
            <a:avLst/>
          </a:prstGeom>
          <a:blipFill dpi="0" rotWithShape="1">
            <a:blip r:embed="rId4" cstate="screen">
              <a:extLst>
                <a:ext uri="{28A0092B-C50C-407E-A947-70E740481C1C}">
                  <a14:useLocalDpi xmlns:a14="http://schemas.microsoft.com/office/drawing/2010/main"/>
                </a:ext>
              </a:extLst>
            </a:blip>
            <a:srcRect/>
            <a:tile tx="-438150" ty="0" sx="100000" sy="100000" flip="none" algn="t"/>
          </a:blipFill>
        </p:spPr>
        <p:txBody>
          <a:bodyPr wrap="square">
            <a:noAutofit/>
          </a:bodyPr>
          <a:lstStyle/>
          <a:p>
            <a:endParaRPr lang="en-US"/>
          </a:p>
        </p:txBody>
      </p:sp>
      <p:sp>
        <p:nvSpPr>
          <p:cNvPr id="4" name="Text Placeholder 8">
            <a:extLst>
              <a:ext uri="{FF2B5EF4-FFF2-40B4-BE49-F238E27FC236}">
                <a16:creationId xmlns:a16="http://schemas.microsoft.com/office/drawing/2014/main" id="{19F8A388-3596-C8FA-B3D9-3568BD036ECA}"/>
              </a:ext>
            </a:extLst>
          </p:cNvPr>
          <p:cNvSpPr>
            <a:spLocks noGrp="1"/>
          </p:cNvSpPr>
          <p:nvPr>
            <p:ph type="body" sz="quarter" idx="14"/>
          </p:nvPr>
        </p:nvSpPr>
        <p:spPr>
          <a:xfrm>
            <a:off x="6070675" y="1551857"/>
            <a:ext cx="5645075"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415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 – Left – Top Triangles">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92D9E004-FF10-78ED-8436-0CC17E1F3245}"/>
              </a:ext>
            </a:extLst>
          </p:cNvPr>
          <p:cNvSpPr>
            <a:spLocks noGrp="1"/>
          </p:cNvSpPr>
          <p:nvPr>
            <p:ph type="pic" sz="quarter" idx="12"/>
          </p:nvPr>
        </p:nvSpPr>
        <p:spPr>
          <a:xfrm>
            <a:off x="10394" y="1"/>
            <a:ext cx="5496795" cy="4244358"/>
          </a:xfrm>
          <a:custGeom>
            <a:avLst/>
            <a:gdLst>
              <a:gd name="connsiteX0" fmla="*/ 3854535 w 5496795"/>
              <a:gd name="connsiteY0" fmla="*/ 0 h 4244358"/>
              <a:gd name="connsiteX1" fmla="*/ 5496795 w 5496795"/>
              <a:gd name="connsiteY1" fmla="*/ 0 h 4244358"/>
              <a:gd name="connsiteX2" fmla="*/ 5496795 w 5496795"/>
              <a:gd name="connsiteY2" fmla="*/ 4244358 h 4244358"/>
              <a:gd name="connsiteX3" fmla="*/ 0 w 5496795"/>
              <a:gd name="connsiteY3" fmla="*/ 4244358 h 4244358"/>
              <a:gd name="connsiteX4" fmla="*/ 0 w 5496795"/>
              <a:gd name="connsiteY4" fmla="*/ 2157208 h 4244358"/>
              <a:gd name="connsiteX5" fmla="*/ 1600510 w 5496795"/>
              <a:gd name="connsiteY5" fmla="*/ 552958 h 4244358"/>
              <a:gd name="connsiteX6" fmla="*/ 2451643 w 5496795"/>
              <a:gd name="connsiteY6" fmla="*/ 1406079 h 42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795" h="4244358">
                <a:moveTo>
                  <a:pt x="3854535" y="0"/>
                </a:moveTo>
                <a:lnTo>
                  <a:pt x="5496795" y="0"/>
                </a:lnTo>
                <a:lnTo>
                  <a:pt x="5496795" y="4244358"/>
                </a:lnTo>
                <a:lnTo>
                  <a:pt x="0" y="4244358"/>
                </a:lnTo>
                <a:lnTo>
                  <a:pt x="0" y="2157208"/>
                </a:lnTo>
                <a:lnTo>
                  <a:pt x="1600510" y="552958"/>
                </a:lnTo>
                <a:lnTo>
                  <a:pt x="2451643" y="1406079"/>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19">
            <a:extLst>
              <a:ext uri="{FF2B5EF4-FFF2-40B4-BE49-F238E27FC236}">
                <a16:creationId xmlns:a16="http://schemas.microsoft.com/office/drawing/2014/main" id="{5D212B8C-46AF-4402-B641-82A056CF4198}"/>
              </a:ext>
            </a:extLst>
          </p:cNvPr>
          <p:cNvSpPr>
            <a:spLocks noGrp="1"/>
          </p:cNvSpPr>
          <p:nvPr>
            <p:ph type="pic" sz="quarter" idx="13"/>
          </p:nvPr>
        </p:nvSpPr>
        <p:spPr>
          <a:xfrm>
            <a:off x="10395" y="4325112"/>
            <a:ext cx="2697480" cy="2532888"/>
          </a:xfrm>
          <a:prstGeom prst="rect">
            <a:avLst/>
          </a:pr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7" name="Picture Placeholder 19">
            <a:extLst>
              <a:ext uri="{FF2B5EF4-FFF2-40B4-BE49-F238E27FC236}">
                <a16:creationId xmlns:a16="http://schemas.microsoft.com/office/drawing/2014/main" id="{CF5A2FF8-4524-6BA3-70F6-110B86062D0D}"/>
              </a:ext>
            </a:extLst>
          </p:cNvPr>
          <p:cNvSpPr>
            <a:spLocks noGrp="1"/>
          </p:cNvSpPr>
          <p:nvPr>
            <p:ph type="pic" sz="quarter" idx="14"/>
          </p:nvPr>
        </p:nvSpPr>
        <p:spPr>
          <a:xfrm>
            <a:off x="2799315" y="4327972"/>
            <a:ext cx="2707874" cy="2530028"/>
          </a:xfrm>
          <a:prstGeom prst="rect">
            <a:avLst/>
          </a:prstGeom>
          <a:blipFill dpi="0" rotWithShape="1">
            <a:blip r:embed="rId4"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4" name="Graphic 3">
            <a:extLst>
              <a:ext uri="{FF2B5EF4-FFF2-40B4-BE49-F238E27FC236}">
                <a16:creationId xmlns:a16="http://schemas.microsoft.com/office/drawing/2014/main" id="{56A7131F-CC3B-3327-804C-391AEC09DD7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 y="0"/>
            <a:ext cx="3861421" cy="2165282"/>
          </a:xfrm>
          <a:prstGeom prst="rect">
            <a:avLst/>
          </a:prstGeom>
        </p:spPr>
      </p:pic>
      <p:pic>
        <p:nvPicPr>
          <p:cNvPr id="2" name="Picture 1">
            <a:extLst>
              <a:ext uri="{FF2B5EF4-FFF2-40B4-BE49-F238E27FC236}">
                <a16:creationId xmlns:a16="http://schemas.microsoft.com/office/drawing/2014/main" id="{92D2CCC6-D9A7-A34F-028F-B2AF628DEEF3}"/>
              </a:ext>
            </a:extLst>
          </p:cNvPr>
          <p:cNvPicPr>
            <a:picLocks noChangeAspect="1"/>
          </p:cNvPicPr>
          <p:nvPr userDrawn="1"/>
        </p:nvPicPr>
        <p:blipFill>
          <a:blip r:embed="rId7"/>
          <a:stretch>
            <a:fillRect/>
          </a:stretch>
        </p:blipFill>
        <p:spPr>
          <a:xfrm>
            <a:off x="5507190" y="334439"/>
            <a:ext cx="347472" cy="1085929"/>
          </a:xfrm>
          <a:prstGeom prst="rect">
            <a:avLst/>
          </a:prstGeom>
        </p:spPr>
      </p:pic>
      <p:sp>
        <p:nvSpPr>
          <p:cNvPr id="17" name="Title 1">
            <a:extLst>
              <a:ext uri="{FF2B5EF4-FFF2-40B4-BE49-F238E27FC236}">
                <a16:creationId xmlns:a16="http://schemas.microsoft.com/office/drawing/2014/main" id="{3A968132-BC79-144D-6CB0-EA79DB7AF1AA}"/>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a:t>ADD TITLE OF SLIDE HERE</a:t>
            </a:r>
          </a:p>
        </p:txBody>
      </p:sp>
      <p:sp>
        <p:nvSpPr>
          <p:cNvPr id="3" name="Text Placeholder 8">
            <a:extLst>
              <a:ext uri="{FF2B5EF4-FFF2-40B4-BE49-F238E27FC236}">
                <a16:creationId xmlns:a16="http://schemas.microsoft.com/office/drawing/2014/main" id="{2D1F4B88-E15D-C793-2B5B-4B3FDC7EAEC8}"/>
              </a:ext>
            </a:extLst>
          </p:cNvPr>
          <p:cNvSpPr>
            <a:spLocks noGrp="1"/>
          </p:cNvSpPr>
          <p:nvPr>
            <p:ph type="body" sz="quarter" idx="15"/>
          </p:nvPr>
        </p:nvSpPr>
        <p:spPr>
          <a:xfrm>
            <a:off x="6070675" y="1551857"/>
            <a:ext cx="5645075"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264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Image – Lef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D2CCC6-D9A7-A34F-028F-B2AF628DEEF3}"/>
              </a:ext>
            </a:extLst>
          </p:cNvPr>
          <p:cNvPicPr>
            <a:picLocks noChangeAspect="1"/>
          </p:cNvPicPr>
          <p:nvPr userDrawn="1"/>
        </p:nvPicPr>
        <p:blipFill>
          <a:blip r:embed="rId2"/>
          <a:stretch>
            <a:fillRect/>
          </a:stretch>
        </p:blipFill>
        <p:spPr>
          <a:xfrm>
            <a:off x="5507190" y="334439"/>
            <a:ext cx="347472" cy="1085929"/>
          </a:xfrm>
          <a:prstGeom prst="rect">
            <a:avLst/>
          </a:prstGeom>
        </p:spPr>
      </p:pic>
      <p:sp>
        <p:nvSpPr>
          <p:cNvPr id="3" name="Title 1">
            <a:extLst>
              <a:ext uri="{FF2B5EF4-FFF2-40B4-BE49-F238E27FC236}">
                <a16:creationId xmlns:a16="http://schemas.microsoft.com/office/drawing/2014/main" id="{9531706A-7356-9FAE-43F1-091700C746E5}"/>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a:t>ADD TITLE OF SLIDE HERE</a:t>
            </a:r>
          </a:p>
        </p:txBody>
      </p:sp>
      <p:pic>
        <p:nvPicPr>
          <p:cNvPr id="9" name="Picture 8" descr="Informa Engage Logo Text&#10;">
            <a:extLst>
              <a:ext uri="{FF2B5EF4-FFF2-40B4-BE49-F238E27FC236}">
                <a16:creationId xmlns:a16="http://schemas.microsoft.com/office/drawing/2014/main" id="{319D97F9-CC21-7AA0-C7D6-24B2C225AA6A}"/>
              </a:ext>
            </a:extLst>
          </p:cNvPr>
          <p:cNvPicPr>
            <a:picLocks noChangeAspect="1"/>
          </p:cNvPicPr>
          <p:nvPr userDrawn="1"/>
        </p:nvPicPr>
        <p:blipFill>
          <a:blip r:embed="rId3"/>
          <a:stretch>
            <a:fillRect/>
          </a:stretch>
        </p:blipFill>
        <p:spPr>
          <a:xfrm>
            <a:off x="10582362" y="6598865"/>
            <a:ext cx="1358900" cy="177800"/>
          </a:xfrm>
          <a:prstGeom prst="rect">
            <a:avLst/>
          </a:prstGeom>
        </p:spPr>
      </p:pic>
      <p:sp>
        <p:nvSpPr>
          <p:cNvPr id="5" name="Picture Placeholder 4">
            <a:extLst>
              <a:ext uri="{FF2B5EF4-FFF2-40B4-BE49-F238E27FC236}">
                <a16:creationId xmlns:a16="http://schemas.microsoft.com/office/drawing/2014/main" id="{8FBC4D26-36ED-1DCE-6F06-A3FF3D2A521E}"/>
              </a:ext>
            </a:extLst>
          </p:cNvPr>
          <p:cNvSpPr>
            <a:spLocks noGrp="1"/>
          </p:cNvSpPr>
          <p:nvPr>
            <p:ph type="pic" sz="quarter" idx="12"/>
          </p:nvPr>
        </p:nvSpPr>
        <p:spPr>
          <a:xfrm>
            <a:off x="10394" y="1"/>
            <a:ext cx="5496795" cy="4244358"/>
          </a:xfrm>
          <a:prstGeom prst="rect">
            <a:avLst/>
          </a:prstGeom>
          <a:blipFill dpi="0" rotWithShape="1">
            <a:blip r:embed="rId4"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6" name="Picture Placeholder 19">
            <a:extLst>
              <a:ext uri="{FF2B5EF4-FFF2-40B4-BE49-F238E27FC236}">
                <a16:creationId xmlns:a16="http://schemas.microsoft.com/office/drawing/2014/main" id="{107236A8-5438-0CCD-171E-C9E7269402FD}"/>
              </a:ext>
            </a:extLst>
          </p:cNvPr>
          <p:cNvSpPr>
            <a:spLocks noGrp="1"/>
          </p:cNvSpPr>
          <p:nvPr>
            <p:ph type="pic" sz="quarter" idx="13"/>
          </p:nvPr>
        </p:nvSpPr>
        <p:spPr>
          <a:xfrm>
            <a:off x="10395" y="4325112"/>
            <a:ext cx="2697480" cy="2532888"/>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13" name="Picture Placeholder 19">
            <a:extLst>
              <a:ext uri="{FF2B5EF4-FFF2-40B4-BE49-F238E27FC236}">
                <a16:creationId xmlns:a16="http://schemas.microsoft.com/office/drawing/2014/main" id="{E3FB3E01-6317-ED3C-F115-D421D97E9560}"/>
              </a:ext>
            </a:extLst>
          </p:cNvPr>
          <p:cNvSpPr>
            <a:spLocks noGrp="1"/>
          </p:cNvSpPr>
          <p:nvPr>
            <p:ph type="pic" sz="quarter" idx="14"/>
          </p:nvPr>
        </p:nvSpPr>
        <p:spPr>
          <a:xfrm>
            <a:off x="2799315" y="4327972"/>
            <a:ext cx="2707874" cy="2530028"/>
          </a:xfrm>
          <a:prstGeom prst="rect">
            <a:avLst/>
          </a:prstGeom>
          <a:blipFill dpi="0" rotWithShape="1">
            <a:blip r:embed="rId6"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4" name="Text Placeholder 8">
            <a:extLst>
              <a:ext uri="{FF2B5EF4-FFF2-40B4-BE49-F238E27FC236}">
                <a16:creationId xmlns:a16="http://schemas.microsoft.com/office/drawing/2014/main" id="{20ABD7BD-E43E-8865-CCC5-71FD33915ECF}"/>
              </a:ext>
            </a:extLst>
          </p:cNvPr>
          <p:cNvSpPr>
            <a:spLocks noGrp="1"/>
          </p:cNvSpPr>
          <p:nvPr>
            <p:ph type="body" sz="quarter" idx="15"/>
          </p:nvPr>
        </p:nvSpPr>
        <p:spPr>
          <a:xfrm>
            <a:off x="6070675" y="1551857"/>
            <a:ext cx="5645075"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114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Image – Right — Top Tri — Black Logo">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A6217A6-E676-6D2E-3610-A47DCB4CDEAC}"/>
              </a:ext>
            </a:extLst>
          </p:cNvPr>
          <p:cNvSpPr>
            <a:spLocks noGrp="1"/>
          </p:cNvSpPr>
          <p:nvPr>
            <p:ph type="pic" sz="quarter" idx="12"/>
          </p:nvPr>
        </p:nvSpPr>
        <p:spPr>
          <a:xfrm>
            <a:off x="6695205" y="1"/>
            <a:ext cx="5496795" cy="4244358"/>
          </a:xfrm>
          <a:custGeom>
            <a:avLst/>
            <a:gdLst>
              <a:gd name="connsiteX0" fmla="*/ 0 w 5496795"/>
              <a:gd name="connsiteY0" fmla="*/ 0 h 4244358"/>
              <a:gd name="connsiteX1" fmla="*/ 1656317 w 5496795"/>
              <a:gd name="connsiteY1" fmla="*/ 0 h 4244358"/>
              <a:gd name="connsiteX2" fmla="*/ 3051689 w 5496795"/>
              <a:gd name="connsiteY2" fmla="*/ 1398453 h 4244358"/>
              <a:gd name="connsiteX3" fmla="*/ 3898206 w 5496795"/>
              <a:gd name="connsiteY3" fmla="*/ 549958 h 4244358"/>
              <a:gd name="connsiteX4" fmla="*/ 5496795 w 5496795"/>
              <a:gd name="connsiteY4" fmla="*/ 2152371 h 4244358"/>
              <a:gd name="connsiteX5" fmla="*/ 5496795 w 5496795"/>
              <a:gd name="connsiteY5" fmla="*/ 4244358 h 4244358"/>
              <a:gd name="connsiteX6" fmla="*/ 0 w 5496795"/>
              <a:gd name="connsiteY6" fmla="*/ 4244358 h 42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795" h="4244358">
                <a:moveTo>
                  <a:pt x="0" y="0"/>
                </a:moveTo>
                <a:lnTo>
                  <a:pt x="1656317" y="0"/>
                </a:lnTo>
                <a:lnTo>
                  <a:pt x="3051689" y="1398453"/>
                </a:lnTo>
                <a:lnTo>
                  <a:pt x="3898206" y="549958"/>
                </a:lnTo>
                <a:lnTo>
                  <a:pt x="5496795" y="2152371"/>
                </a:lnTo>
                <a:lnTo>
                  <a:pt x="5496795" y="4244358"/>
                </a:lnTo>
                <a:lnTo>
                  <a:pt x="0" y="424435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25">
            <a:extLst>
              <a:ext uri="{FF2B5EF4-FFF2-40B4-BE49-F238E27FC236}">
                <a16:creationId xmlns:a16="http://schemas.microsoft.com/office/drawing/2014/main" id="{503EFC66-D03C-B984-0411-E82233A00C97}"/>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7" name="Graphic 6">
            <a:extLst>
              <a:ext uri="{FF2B5EF4-FFF2-40B4-BE49-F238E27FC236}">
                <a16:creationId xmlns:a16="http://schemas.microsoft.com/office/drawing/2014/main" id="{68B8A400-BD07-39E5-0E68-9A63B4A02F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6"/>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pic>
        <p:nvPicPr>
          <p:cNvPr id="13" name="Picture 12" descr="Informa Engage Logo Text&#10;">
            <a:extLst>
              <a:ext uri="{FF2B5EF4-FFF2-40B4-BE49-F238E27FC236}">
                <a16:creationId xmlns:a16="http://schemas.microsoft.com/office/drawing/2014/main" id="{2B47CA38-A376-7953-1B9E-46E73BB78399}"/>
              </a:ext>
            </a:extLst>
          </p:cNvPr>
          <p:cNvPicPr>
            <a:picLocks noChangeAspect="1"/>
          </p:cNvPicPr>
          <p:nvPr userDrawn="1"/>
        </p:nvPicPr>
        <p:blipFill>
          <a:blip r:embed="rId7"/>
          <a:stretch>
            <a:fillRect/>
          </a:stretch>
        </p:blipFill>
        <p:spPr>
          <a:xfrm>
            <a:off x="10582362" y="6598865"/>
            <a:ext cx="1358900" cy="177800"/>
          </a:xfrm>
          <a:prstGeom prst="rect">
            <a:avLst/>
          </a:prstGeom>
        </p:spPr>
      </p:pic>
      <p:sp>
        <p:nvSpPr>
          <p:cNvPr id="2" name="Picture Placeholder 19">
            <a:extLst>
              <a:ext uri="{FF2B5EF4-FFF2-40B4-BE49-F238E27FC236}">
                <a16:creationId xmlns:a16="http://schemas.microsoft.com/office/drawing/2014/main" id="{D6D5A34B-846F-5826-AF42-00ADE4C634E5}"/>
              </a:ext>
            </a:extLst>
          </p:cNvPr>
          <p:cNvSpPr>
            <a:spLocks noGrp="1"/>
          </p:cNvSpPr>
          <p:nvPr>
            <p:ph type="pic" sz="quarter" idx="13"/>
          </p:nvPr>
        </p:nvSpPr>
        <p:spPr>
          <a:xfrm>
            <a:off x="6695206" y="4325112"/>
            <a:ext cx="2697480" cy="2532888"/>
          </a:xfrm>
          <a:prstGeom prst="rect">
            <a:avLst/>
          </a:prstGeom>
          <a:blipFill dpi="0" rotWithShape="1">
            <a:blip r:embed="rId8"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3" name="Text Placeholder 8">
            <a:extLst>
              <a:ext uri="{FF2B5EF4-FFF2-40B4-BE49-F238E27FC236}">
                <a16:creationId xmlns:a16="http://schemas.microsoft.com/office/drawing/2014/main" id="{0F4F2B80-B08D-D252-10DC-0AABBCC52C1D}"/>
              </a:ext>
            </a:extLst>
          </p:cNvPr>
          <p:cNvSpPr>
            <a:spLocks noGrp="1"/>
          </p:cNvSpPr>
          <p:nvPr>
            <p:ph type="body" sz="quarter" idx="15"/>
          </p:nvPr>
        </p:nvSpPr>
        <p:spPr>
          <a:xfrm>
            <a:off x="490494" y="1603723"/>
            <a:ext cx="5858790"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480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Image – Right — Top Tri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243870-0F34-8DEB-D8F6-474F1E7968FD}"/>
              </a:ext>
            </a:extLst>
          </p:cNvPr>
          <p:cNvSpPr/>
          <p:nvPr userDrawn="1"/>
        </p:nvSpPr>
        <p:spPr>
          <a:xfrm>
            <a:off x="10191404" y="6523561"/>
            <a:ext cx="2000596" cy="2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7A6217A6-E676-6D2E-3610-A47DCB4CDEAC}"/>
              </a:ext>
            </a:extLst>
          </p:cNvPr>
          <p:cNvSpPr>
            <a:spLocks noGrp="1"/>
          </p:cNvSpPr>
          <p:nvPr>
            <p:ph type="pic" sz="quarter" idx="12"/>
          </p:nvPr>
        </p:nvSpPr>
        <p:spPr>
          <a:xfrm>
            <a:off x="6695205" y="1"/>
            <a:ext cx="5496795" cy="4244358"/>
          </a:xfrm>
          <a:custGeom>
            <a:avLst/>
            <a:gdLst>
              <a:gd name="connsiteX0" fmla="*/ 0 w 5496795"/>
              <a:gd name="connsiteY0" fmla="*/ 0 h 4244358"/>
              <a:gd name="connsiteX1" fmla="*/ 1656317 w 5496795"/>
              <a:gd name="connsiteY1" fmla="*/ 0 h 4244358"/>
              <a:gd name="connsiteX2" fmla="*/ 3051689 w 5496795"/>
              <a:gd name="connsiteY2" fmla="*/ 1398453 h 4244358"/>
              <a:gd name="connsiteX3" fmla="*/ 3898206 w 5496795"/>
              <a:gd name="connsiteY3" fmla="*/ 549958 h 4244358"/>
              <a:gd name="connsiteX4" fmla="*/ 5496795 w 5496795"/>
              <a:gd name="connsiteY4" fmla="*/ 2152371 h 4244358"/>
              <a:gd name="connsiteX5" fmla="*/ 5496795 w 5496795"/>
              <a:gd name="connsiteY5" fmla="*/ 4244358 h 4244358"/>
              <a:gd name="connsiteX6" fmla="*/ 0 w 5496795"/>
              <a:gd name="connsiteY6" fmla="*/ 4244358 h 42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795" h="4244358">
                <a:moveTo>
                  <a:pt x="0" y="0"/>
                </a:moveTo>
                <a:lnTo>
                  <a:pt x="1656317" y="0"/>
                </a:lnTo>
                <a:lnTo>
                  <a:pt x="3051689" y="1398453"/>
                </a:lnTo>
                <a:lnTo>
                  <a:pt x="3898206" y="549958"/>
                </a:lnTo>
                <a:lnTo>
                  <a:pt x="5496795" y="2152371"/>
                </a:lnTo>
                <a:lnTo>
                  <a:pt x="5496795" y="4244358"/>
                </a:lnTo>
                <a:lnTo>
                  <a:pt x="0" y="424435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25">
            <a:extLst>
              <a:ext uri="{FF2B5EF4-FFF2-40B4-BE49-F238E27FC236}">
                <a16:creationId xmlns:a16="http://schemas.microsoft.com/office/drawing/2014/main" id="{503EFC66-D03C-B984-0411-E82233A00C97}"/>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7" name="Graphic 6">
            <a:extLst>
              <a:ext uri="{FF2B5EF4-FFF2-40B4-BE49-F238E27FC236}">
                <a16:creationId xmlns:a16="http://schemas.microsoft.com/office/drawing/2014/main" id="{68B8A400-BD07-39E5-0E68-9A63B4A02F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6"/>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3" name="Picture Placeholder 19">
            <a:extLst>
              <a:ext uri="{FF2B5EF4-FFF2-40B4-BE49-F238E27FC236}">
                <a16:creationId xmlns:a16="http://schemas.microsoft.com/office/drawing/2014/main" id="{3AFCABBD-801B-9277-8D03-F0B079B6CD17}"/>
              </a:ext>
            </a:extLst>
          </p:cNvPr>
          <p:cNvSpPr>
            <a:spLocks noGrp="1"/>
          </p:cNvSpPr>
          <p:nvPr>
            <p:ph type="pic" sz="quarter" idx="13"/>
          </p:nvPr>
        </p:nvSpPr>
        <p:spPr>
          <a:xfrm>
            <a:off x="6695206" y="4325112"/>
            <a:ext cx="2697480" cy="2532888"/>
          </a:xfrm>
          <a:prstGeom prst="rect">
            <a:avLst/>
          </a:prstGeom>
          <a:blipFill dpi="0" rotWithShape="1">
            <a:blip r:embed="rId7"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6" name="Text Placeholder 8">
            <a:extLst>
              <a:ext uri="{FF2B5EF4-FFF2-40B4-BE49-F238E27FC236}">
                <a16:creationId xmlns:a16="http://schemas.microsoft.com/office/drawing/2014/main" id="{7800908E-7DC5-91EB-393D-A5F8CDD0DBE7}"/>
              </a:ext>
            </a:extLst>
          </p:cNvPr>
          <p:cNvSpPr>
            <a:spLocks noGrp="1"/>
          </p:cNvSpPr>
          <p:nvPr>
            <p:ph type="body" sz="quarter" idx="15"/>
          </p:nvPr>
        </p:nvSpPr>
        <p:spPr>
          <a:xfrm>
            <a:off x="490494" y="1603723"/>
            <a:ext cx="5858790"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381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Image – Right — Black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2"/>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pic>
        <p:nvPicPr>
          <p:cNvPr id="13" name="Picture 12" descr="Informa Engage Logo Text&#10;">
            <a:extLst>
              <a:ext uri="{FF2B5EF4-FFF2-40B4-BE49-F238E27FC236}">
                <a16:creationId xmlns:a16="http://schemas.microsoft.com/office/drawing/2014/main" id="{2B47CA38-A376-7953-1B9E-46E73BB78399}"/>
              </a:ext>
            </a:extLst>
          </p:cNvPr>
          <p:cNvPicPr>
            <a:picLocks noChangeAspect="1"/>
          </p:cNvPicPr>
          <p:nvPr userDrawn="1"/>
        </p:nvPicPr>
        <p:blipFill>
          <a:blip r:embed="rId3"/>
          <a:stretch>
            <a:fillRect/>
          </a:stretch>
        </p:blipFill>
        <p:spPr>
          <a:xfrm>
            <a:off x="10582362" y="6598865"/>
            <a:ext cx="1358900" cy="177800"/>
          </a:xfrm>
          <a:prstGeom prst="rect">
            <a:avLst/>
          </a:prstGeom>
        </p:spPr>
      </p:pic>
      <p:sp>
        <p:nvSpPr>
          <p:cNvPr id="2" name="Picture Placeholder 1">
            <a:extLst>
              <a:ext uri="{FF2B5EF4-FFF2-40B4-BE49-F238E27FC236}">
                <a16:creationId xmlns:a16="http://schemas.microsoft.com/office/drawing/2014/main" id="{E5DDE04C-8E7D-28F4-DDC7-5C6EE9274D5A}"/>
              </a:ext>
            </a:extLst>
          </p:cNvPr>
          <p:cNvSpPr>
            <a:spLocks noGrp="1"/>
          </p:cNvSpPr>
          <p:nvPr>
            <p:ph type="pic" sz="quarter" idx="12"/>
          </p:nvPr>
        </p:nvSpPr>
        <p:spPr>
          <a:xfrm>
            <a:off x="6695205" y="1"/>
            <a:ext cx="5496795" cy="4244358"/>
          </a:xfrm>
          <a:prstGeom prst="rect">
            <a:avLst/>
          </a:prstGeom>
          <a:blipFill dpi="0" rotWithShape="1">
            <a:blip r:embed="rId4"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3" name="Picture Placeholder 19">
            <a:extLst>
              <a:ext uri="{FF2B5EF4-FFF2-40B4-BE49-F238E27FC236}">
                <a16:creationId xmlns:a16="http://schemas.microsoft.com/office/drawing/2014/main" id="{C1945BE1-2CEA-A000-BF03-69B07A106205}"/>
              </a:ext>
            </a:extLst>
          </p:cNvPr>
          <p:cNvSpPr>
            <a:spLocks noGrp="1"/>
          </p:cNvSpPr>
          <p:nvPr>
            <p:ph type="pic" sz="quarter" idx="13"/>
          </p:nvPr>
        </p:nvSpPr>
        <p:spPr>
          <a:xfrm>
            <a:off x="6695206" y="4325112"/>
            <a:ext cx="2697480" cy="2532888"/>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30" name="Picture Placeholder 29">
            <a:extLst>
              <a:ext uri="{FF2B5EF4-FFF2-40B4-BE49-F238E27FC236}">
                <a16:creationId xmlns:a16="http://schemas.microsoft.com/office/drawing/2014/main" id="{5CAC684F-2579-8D05-0D7C-0C91D12B3B3D}"/>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6"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5" name="Text Placeholder 8">
            <a:extLst>
              <a:ext uri="{FF2B5EF4-FFF2-40B4-BE49-F238E27FC236}">
                <a16:creationId xmlns:a16="http://schemas.microsoft.com/office/drawing/2014/main" id="{FF754438-0E79-17F4-333A-AC0A268B5E1A}"/>
              </a:ext>
            </a:extLst>
          </p:cNvPr>
          <p:cNvSpPr>
            <a:spLocks noGrp="1"/>
          </p:cNvSpPr>
          <p:nvPr>
            <p:ph type="body" sz="quarter" idx="15"/>
          </p:nvPr>
        </p:nvSpPr>
        <p:spPr>
          <a:xfrm>
            <a:off x="490494" y="1603723"/>
            <a:ext cx="5858790"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885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mage — Right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243870-0F34-8DEB-D8F6-474F1E7968FD}"/>
              </a:ext>
            </a:extLst>
          </p:cNvPr>
          <p:cNvSpPr/>
          <p:nvPr userDrawn="1"/>
        </p:nvSpPr>
        <p:spPr>
          <a:xfrm>
            <a:off x="10191404" y="6523561"/>
            <a:ext cx="2000596" cy="2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7A6217A6-E676-6D2E-3610-A47DCB4CDEAC}"/>
              </a:ext>
            </a:extLst>
          </p:cNvPr>
          <p:cNvSpPr>
            <a:spLocks noGrp="1"/>
          </p:cNvSpPr>
          <p:nvPr>
            <p:ph type="pic" sz="quarter" idx="12"/>
          </p:nvPr>
        </p:nvSpPr>
        <p:spPr>
          <a:xfrm>
            <a:off x="6695205" y="1"/>
            <a:ext cx="5496795" cy="4244358"/>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25">
            <a:extLst>
              <a:ext uri="{FF2B5EF4-FFF2-40B4-BE49-F238E27FC236}">
                <a16:creationId xmlns:a16="http://schemas.microsoft.com/office/drawing/2014/main" id="{503EFC66-D03C-B984-0411-E82233A00C97}"/>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4"/>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3" name="Picture Placeholder 19">
            <a:extLst>
              <a:ext uri="{FF2B5EF4-FFF2-40B4-BE49-F238E27FC236}">
                <a16:creationId xmlns:a16="http://schemas.microsoft.com/office/drawing/2014/main" id="{7093BD73-DE16-C405-0A11-6DC2782C51E8}"/>
              </a:ext>
            </a:extLst>
          </p:cNvPr>
          <p:cNvSpPr>
            <a:spLocks noGrp="1"/>
          </p:cNvSpPr>
          <p:nvPr>
            <p:ph type="pic" sz="quarter" idx="13"/>
          </p:nvPr>
        </p:nvSpPr>
        <p:spPr>
          <a:xfrm>
            <a:off x="6695206" y="4325112"/>
            <a:ext cx="2697480" cy="2532888"/>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5" name="Text Placeholder 8">
            <a:extLst>
              <a:ext uri="{FF2B5EF4-FFF2-40B4-BE49-F238E27FC236}">
                <a16:creationId xmlns:a16="http://schemas.microsoft.com/office/drawing/2014/main" id="{F35C8231-A490-B4A9-CE42-0D65A8150924}"/>
              </a:ext>
            </a:extLst>
          </p:cNvPr>
          <p:cNvSpPr>
            <a:spLocks noGrp="1"/>
          </p:cNvSpPr>
          <p:nvPr>
            <p:ph type="body" sz="quarter" idx="15"/>
          </p:nvPr>
        </p:nvSpPr>
        <p:spPr>
          <a:xfrm>
            <a:off x="490494" y="1603723"/>
            <a:ext cx="5858790"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39183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Image — Right — Top Tri — Black Log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B795420-27A6-E107-7ED0-3793412661F2}"/>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279961 w 4114800"/>
              <a:gd name="connsiteY314" fmla="*/ 0 h 6857117"/>
              <a:gd name="connsiteX315" fmla="*/ 1674455 w 4114800"/>
              <a:gd name="connsiteY315" fmla="*/ 1397573 h 6857117"/>
              <a:gd name="connsiteX316" fmla="*/ 2520972 w 4114800"/>
              <a:gd name="connsiteY316" fmla="*/ 549078 h 6857117"/>
              <a:gd name="connsiteX317" fmla="*/ 4114800 w 4114800"/>
              <a:gd name="connsiteY317" fmla="*/ 2146718 h 6857117"/>
              <a:gd name="connsiteX318" fmla="*/ 4114800 w 4114800"/>
              <a:gd name="connsiteY318" fmla="*/ 6857117 h 6857117"/>
              <a:gd name="connsiteX319" fmla="*/ 0 w 4114800"/>
              <a:gd name="connsiteY319"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279961" y="0"/>
                </a:lnTo>
                <a:lnTo>
                  <a:pt x="1674455" y="1397573"/>
                </a:lnTo>
                <a:lnTo>
                  <a:pt x="2520972" y="549078"/>
                </a:lnTo>
                <a:lnTo>
                  <a:pt x="4114800" y="2146718"/>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10" name="Picture 9" descr="Informa Engage Logo Text&#10;">
            <a:extLst>
              <a:ext uri="{FF2B5EF4-FFF2-40B4-BE49-F238E27FC236}">
                <a16:creationId xmlns:a16="http://schemas.microsoft.com/office/drawing/2014/main" id="{089BB34B-2251-D141-1792-4878BE9B1503}"/>
              </a:ext>
            </a:extLst>
          </p:cNvPr>
          <p:cNvPicPr>
            <a:picLocks noChangeAspect="1"/>
          </p:cNvPicPr>
          <p:nvPr userDrawn="1"/>
        </p:nvPicPr>
        <p:blipFill>
          <a:blip r:embed="rId4"/>
          <a:stretch>
            <a:fillRect/>
          </a:stretch>
        </p:blipFill>
        <p:spPr>
          <a:xfrm>
            <a:off x="10582362" y="6598865"/>
            <a:ext cx="1358900" cy="177800"/>
          </a:xfrm>
          <a:prstGeom prst="rect">
            <a:avLst/>
          </a:prstGeom>
        </p:spPr>
      </p:pic>
      <p:pic>
        <p:nvPicPr>
          <p:cNvPr id="40" name="Graphic 39">
            <a:extLst>
              <a:ext uri="{FF2B5EF4-FFF2-40B4-BE49-F238E27FC236}">
                <a16:creationId xmlns:a16="http://schemas.microsoft.com/office/drawing/2014/main" id="{5EEFA185-5D49-5C69-F972-08A0ABEA66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351520" y="0"/>
            <a:ext cx="3840480" cy="2153540"/>
          </a:xfrm>
          <a:prstGeom prst="rect">
            <a:avLst/>
          </a:prstGeom>
        </p:spPr>
      </p:pic>
      <p:sp>
        <p:nvSpPr>
          <p:cNvPr id="2" name="Title 1">
            <a:extLst>
              <a:ext uri="{FF2B5EF4-FFF2-40B4-BE49-F238E27FC236}">
                <a16:creationId xmlns:a16="http://schemas.microsoft.com/office/drawing/2014/main" id="{AD790272-8491-9275-89E9-BEDC03CE7EA4}"/>
              </a:ext>
            </a:extLst>
          </p:cNvPr>
          <p:cNvSpPr>
            <a:spLocks noGrp="1"/>
          </p:cNvSpPr>
          <p:nvPr>
            <p:ph type="title" hasCustomPrompt="1"/>
          </p:nvPr>
        </p:nvSpPr>
        <p:spPr>
          <a:xfrm>
            <a:off x="490496" y="392370"/>
            <a:ext cx="7256218" cy="1075765"/>
          </a:xfrm>
          <a:prstGeom prst="rect">
            <a:avLst/>
          </a:prstGeom>
        </p:spPr>
        <p:txBody>
          <a:bodyPr anchor="ctr" anchorCtr="0"/>
          <a:lstStyle>
            <a:lvl1pPr>
              <a:defRPr>
                <a:solidFill>
                  <a:schemeClr val="tx1"/>
                </a:solidFill>
              </a:defRPr>
            </a:lvl1pPr>
          </a:lstStyle>
          <a:p>
            <a:r>
              <a:rPr lang="en-US"/>
              <a:t>ADD TITLE OF SLIDE HERE</a:t>
            </a:r>
          </a:p>
        </p:txBody>
      </p:sp>
      <p:sp>
        <p:nvSpPr>
          <p:cNvPr id="4" name="Text Placeholder 8">
            <a:extLst>
              <a:ext uri="{FF2B5EF4-FFF2-40B4-BE49-F238E27FC236}">
                <a16:creationId xmlns:a16="http://schemas.microsoft.com/office/drawing/2014/main" id="{B1542D9A-80DD-AAB2-CFF7-B8E0905E44CF}"/>
              </a:ext>
            </a:extLst>
          </p:cNvPr>
          <p:cNvSpPr>
            <a:spLocks noGrp="1"/>
          </p:cNvSpPr>
          <p:nvPr>
            <p:ph type="body" sz="quarter" idx="15"/>
          </p:nvPr>
        </p:nvSpPr>
        <p:spPr>
          <a:xfrm>
            <a:off x="490493" y="1603723"/>
            <a:ext cx="725622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838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Image — Right — Black Logo">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BE3CFEF3-8829-2856-70B1-9BD250A8E68A}"/>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4114800 w 4114800"/>
              <a:gd name="connsiteY314" fmla="*/ 0 h 6857117"/>
              <a:gd name="connsiteX315" fmla="*/ 4114800 w 4114800"/>
              <a:gd name="connsiteY315" fmla="*/ 6857117 h 6857117"/>
              <a:gd name="connsiteX316" fmla="*/ 0 w 4114800"/>
              <a:gd name="connsiteY316"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4114800" y="0"/>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10" name="Picture 9" descr="Informa Engage Logo Text&#10;">
            <a:extLst>
              <a:ext uri="{FF2B5EF4-FFF2-40B4-BE49-F238E27FC236}">
                <a16:creationId xmlns:a16="http://schemas.microsoft.com/office/drawing/2014/main" id="{089BB34B-2251-D141-1792-4878BE9B1503}"/>
              </a:ext>
            </a:extLst>
          </p:cNvPr>
          <p:cNvPicPr>
            <a:picLocks noChangeAspect="1"/>
          </p:cNvPicPr>
          <p:nvPr userDrawn="1"/>
        </p:nvPicPr>
        <p:blipFill>
          <a:blip r:embed="rId4"/>
          <a:stretch>
            <a:fillRect/>
          </a:stretch>
        </p:blipFill>
        <p:spPr>
          <a:xfrm>
            <a:off x="10582362" y="6598865"/>
            <a:ext cx="1358900" cy="177800"/>
          </a:xfrm>
          <a:prstGeom prst="rect">
            <a:avLst/>
          </a:prstGeom>
        </p:spPr>
      </p:pic>
      <p:sp>
        <p:nvSpPr>
          <p:cNvPr id="2" name="Title 1">
            <a:extLst>
              <a:ext uri="{FF2B5EF4-FFF2-40B4-BE49-F238E27FC236}">
                <a16:creationId xmlns:a16="http://schemas.microsoft.com/office/drawing/2014/main" id="{8C7B6CAA-E25E-B0E6-8567-27523B70D5D1}"/>
              </a:ext>
            </a:extLst>
          </p:cNvPr>
          <p:cNvSpPr>
            <a:spLocks noGrp="1"/>
          </p:cNvSpPr>
          <p:nvPr>
            <p:ph type="title" hasCustomPrompt="1"/>
          </p:nvPr>
        </p:nvSpPr>
        <p:spPr>
          <a:xfrm>
            <a:off x="490495" y="392370"/>
            <a:ext cx="7256219" cy="1075765"/>
          </a:xfrm>
          <a:prstGeom prst="rect">
            <a:avLst/>
          </a:prstGeom>
        </p:spPr>
        <p:txBody>
          <a:bodyPr anchor="ctr" anchorCtr="0"/>
          <a:lstStyle>
            <a:lvl1pPr>
              <a:defRPr>
                <a:solidFill>
                  <a:schemeClr val="tx1"/>
                </a:solidFill>
              </a:defRPr>
            </a:lvl1pPr>
          </a:lstStyle>
          <a:p>
            <a:r>
              <a:rPr lang="en-US"/>
              <a:t>ADD TITLE OF SLIDE HERE</a:t>
            </a:r>
          </a:p>
        </p:txBody>
      </p:sp>
      <p:sp>
        <p:nvSpPr>
          <p:cNvPr id="4" name="Text Placeholder 8">
            <a:extLst>
              <a:ext uri="{FF2B5EF4-FFF2-40B4-BE49-F238E27FC236}">
                <a16:creationId xmlns:a16="http://schemas.microsoft.com/office/drawing/2014/main" id="{D842CF4D-CD2B-5799-4997-115791AF902A}"/>
              </a:ext>
            </a:extLst>
          </p:cNvPr>
          <p:cNvSpPr>
            <a:spLocks noGrp="1"/>
          </p:cNvSpPr>
          <p:nvPr>
            <p:ph type="body" sz="quarter" idx="15"/>
          </p:nvPr>
        </p:nvSpPr>
        <p:spPr>
          <a:xfrm>
            <a:off x="490493" y="1603723"/>
            <a:ext cx="725622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6390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iangle Imag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C5B4310-1FC8-18EE-9384-C8BCE85925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32248" y="0"/>
            <a:ext cx="8359752" cy="6858000"/>
          </a:xfrm>
          <a:prstGeom prst="rect">
            <a:avLst/>
          </a:prstGeom>
        </p:spPr>
      </p:pic>
      <p:sp>
        <p:nvSpPr>
          <p:cNvPr id="39" name="Picture Placeholder 38">
            <a:extLst>
              <a:ext uri="{FF2B5EF4-FFF2-40B4-BE49-F238E27FC236}">
                <a16:creationId xmlns:a16="http://schemas.microsoft.com/office/drawing/2014/main" id="{3E45568B-97C1-68A6-1B8D-06A6878E66B5}"/>
              </a:ext>
            </a:extLst>
          </p:cNvPr>
          <p:cNvSpPr>
            <a:spLocks noGrp="1"/>
          </p:cNvSpPr>
          <p:nvPr>
            <p:ph type="pic" sz="quarter" idx="13"/>
          </p:nvPr>
        </p:nvSpPr>
        <p:spPr>
          <a:xfrm>
            <a:off x="4180114" y="1368032"/>
            <a:ext cx="8020595" cy="5489968"/>
          </a:xfrm>
          <a:custGeom>
            <a:avLst/>
            <a:gdLst>
              <a:gd name="connsiteX0" fmla="*/ 5485194 w 7998685"/>
              <a:gd name="connsiteY0" fmla="*/ 0 h 5489969"/>
              <a:gd name="connsiteX1" fmla="*/ 7998685 w 7998685"/>
              <a:gd name="connsiteY1" fmla="*/ 2515506 h 5489969"/>
              <a:gd name="connsiteX2" fmla="*/ 7998685 w 7998685"/>
              <a:gd name="connsiteY2" fmla="*/ 5489969 h 5489969"/>
              <a:gd name="connsiteX3" fmla="*/ 0 w 7998685"/>
              <a:gd name="connsiteY3" fmla="*/ 5489969 h 5489969"/>
            </a:gdLst>
            <a:ahLst/>
            <a:cxnLst>
              <a:cxn ang="0">
                <a:pos x="connsiteX0" y="connsiteY0"/>
              </a:cxn>
              <a:cxn ang="0">
                <a:pos x="connsiteX1" y="connsiteY1"/>
              </a:cxn>
              <a:cxn ang="0">
                <a:pos x="connsiteX2" y="connsiteY2"/>
              </a:cxn>
              <a:cxn ang="0">
                <a:pos x="connsiteX3" y="connsiteY3"/>
              </a:cxn>
            </a:cxnLst>
            <a:rect l="l" t="t" r="r" b="b"/>
            <a:pathLst>
              <a:path w="7998685" h="5489969">
                <a:moveTo>
                  <a:pt x="5485194" y="0"/>
                </a:moveTo>
                <a:lnTo>
                  <a:pt x="7998685" y="2515506"/>
                </a:lnTo>
                <a:lnTo>
                  <a:pt x="7998685" y="5489969"/>
                </a:lnTo>
                <a:lnTo>
                  <a:pt x="0" y="5489969"/>
                </a:lnTo>
                <a:close/>
              </a:path>
            </a:pathLst>
          </a:custGeom>
          <a:blipFill>
            <a:blip r:embed="rId4" cstate="screen">
              <a:extLst>
                <a:ext uri="{28A0092B-C50C-407E-A947-70E740481C1C}">
                  <a14:useLocalDpi xmlns:a14="http://schemas.microsoft.com/office/drawing/2010/main"/>
                </a:ext>
              </a:extLst>
            </a:blip>
            <a:stretch>
              <a:fillRect/>
            </a:stretch>
          </a:blipFill>
        </p:spPr>
        <p:txBody>
          <a:bodyPr wrap="square">
            <a:noAutofit/>
          </a:bodyPr>
          <a:lstStyle>
            <a:lvl1pPr algn="r">
              <a:defRPr/>
            </a:lvl1pPr>
          </a:lstStyle>
          <a:p>
            <a:endParaRPr lang="en-US"/>
          </a:p>
        </p:txBody>
      </p:sp>
      <p:pic>
        <p:nvPicPr>
          <p:cNvPr id="21" name="Picture 20" descr="Informa Engage Logo Left Aligned&#10;">
            <a:extLst>
              <a:ext uri="{FF2B5EF4-FFF2-40B4-BE49-F238E27FC236}">
                <a16:creationId xmlns:a16="http://schemas.microsoft.com/office/drawing/2014/main" id="{122875AA-5103-440F-ACA5-6263975E5B7D}"/>
              </a:ext>
            </a:extLst>
          </p:cNvPr>
          <p:cNvPicPr>
            <a:picLocks noChangeAspect="1"/>
          </p:cNvPicPr>
          <p:nvPr userDrawn="1"/>
        </p:nvPicPr>
        <p:blipFill>
          <a:blip r:embed="rId5"/>
          <a:stretch>
            <a:fillRect/>
          </a:stretch>
        </p:blipFill>
        <p:spPr>
          <a:xfrm>
            <a:off x="793946" y="2289836"/>
            <a:ext cx="2576945" cy="655156"/>
          </a:xfrm>
          <a:prstGeom prst="rect">
            <a:avLst/>
          </a:prstGeom>
        </p:spPr>
      </p:pic>
      <p:sp>
        <p:nvSpPr>
          <p:cNvPr id="11" name="Text Placeholder 15">
            <a:extLst>
              <a:ext uri="{FF2B5EF4-FFF2-40B4-BE49-F238E27FC236}">
                <a16:creationId xmlns:a16="http://schemas.microsoft.com/office/drawing/2014/main" id="{7F697CF8-12C6-EC74-E208-C67AF36F319A}"/>
              </a:ext>
            </a:extLst>
          </p:cNvPr>
          <p:cNvSpPr>
            <a:spLocks noGrp="1"/>
          </p:cNvSpPr>
          <p:nvPr>
            <p:ph type="body" sz="quarter" idx="11" hasCustomPrompt="1"/>
          </p:nvPr>
        </p:nvSpPr>
        <p:spPr>
          <a:xfrm>
            <a:off x="700920" y="4120843"/>
            <a:ext cx="4533690" cy="534783"/>
          </a:xfrm>
          <a:prstGeom prst="rect">
            <a:avLst/>
          </a:prstGeom>
        </p:spPr>
        <p:txBody>
          <a:bodyPr/>
          <a:lstStyle/>
          <a:p>
            <a:r>
              <a:rPr lang="en-US"/>
              <a:t>CLICK TO ADD SUBTITLE</a:t>
            </a:r>
          </a:p>
        </p:txBody>
      </p:sp>
      <p:sp>
        <p:nvSpPr>
          <p:cNvPr id="12" name="Text Placeholder 17">
            <a:extLst>
              <a:ext uri="{FF2B5EF4-FFF2-40B4-BE49-F238E27FC236}">
                <a16:creationId xmlns:a16="http://schemas.microsoft.com/office/drawing/2014/main" id="{992A096A-43A9-107D-D754-C14F1CD7DE16}"/>
              </a:ext>
            </a:extLst>
          </p:cNvPr>
          <p:cNvSpPr>
            <a:spLocks noGrp="1"/>
          </p:cNvSpPr>
          <p:nvPr>
            <p:ph type="body" sz="quarter" idx="12" hasCustomPrompt="1"/>
          </p:nvPr>
        </p:nvSpPr>
        <p:spPr>
          <a:xfrm>
            <a:off x="700919" y="3142099"/>
            <a:ext cx="5395081"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Tree>
    <p:extLst>
      <p:ext uri="{BB962C8B-B14F-4D97-AF65-F5344CB8AC3E}">
        <p14:creationId xmlns:p14="http://schemas.microsoft.com/office/powerpoint/2010/main" val="4165925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Image — Right — Top Tri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99545-B671-8099-3895-29990BD1F52F}"/>
              </a:ext>
            </a:extLst>
          </p:cNvPr>
          <p:cNvSpPr/>
          <p:nvPr userDrawn="1"/>
        </p:nvSpPr>
        <p:spPr>
          <a:xfrm>
            <a:off x="10138229" y="6357257"/>
            <a:ext cx="2053771" cy="50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AA3F3C2-55DF-37D4-31EA-2BA476C1DCF7}"/>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279961 w 4114800"/>
              <a:gd name="connsiteY314" fmla="*/ 0 h 6857117"/>
              <a:gd name="connsiteX315" fmla="*/ 1674455 w 4114800"/>
              <a:gd name="connsiteY315" fmla="*/ 1397573 h 6857117"/>
              <a:gd name="connsiteX316" fmla="*/ 2520972 w 4114800"/>
              <a:gd name="connsiteY316" fmla="*/ 549078 h 6857117"/>
              <a:gd name="connsiteX317" fmla="*/ 4114800 w 4114800"/>
              <a:gd name="connsiteY317" fmla="*/ 2146718 h 6857117"/>
              <a:gd name="connsiteX318" fmla="*/ 4114800 w 4114800"/>
              <a:gd name="connsiteY318" fmla="*/ 6857117 h 6857117"/>
              <a:gd name="connsiteX319" fmla="*/ 0 w 4114800"/>
              <a:gd name="connsiteY319"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279961" y="0"/>
                </a:lnTo>
                <a:lnTo>
                  <a:pt x="1674455" y="1397573"/>
                </a:lnTo>
                <a:lnTo>
                  <a:pt x="2520972" y="549078"/>
                </a:lnTo>
                <a:lnTo>
                  <a:pt x="4114800" y="2146718"/>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tile tx="-749300" ty="0" sx="100000" sy="100000" flip="none" algn="t"/>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40" name="Graphic 39">
            <a:extLst>
              <a:ext uri="{FF2B5EF4-FFF2-40B4-BE49-F238E27FC236}">
                <a16:creationId xmlns:a16="http://schemas.microsoft.com/office/drawing/2014/main" id="{5EEFA185-5D49-5C69-F972-08A0ABEA66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sp>
        <p:nvSpPr>
          <p:cNvPr id="4" name="Title 1">
            <a:extLst>
              <a:ext uri="{FF2B5EF4-FFF2-40B4-BE49-F238E27FC236}">
                <a16:creationId xmlns:a16="http://schemas.microsoft.com/office/drawing/2014/main" id="{21F13716-E34B-D7AE-21F3-E3C754EC386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5" name="Text Placeholder 8">
            <a:extLst>
              <a:ext uri="{FF2B5EF4-FFF2-40B4-BE49-F238E27FC236}">
                <a16:creationId xmlns:a16="http://schemas.microsoft.com/office/drawing/2014/main" id="{7196A776-B504-62B0-8CA2-660F7C04D338}"/>
              </a:ext>
            </a:extLst>
          </p:cNvPr>
          <p:cNvSpPr>
            <a:spLocks noGrp="1"/>
          </p:cNvSpPr>
          <p:nvPr>
            <p:ph type="body" sz="quarter" idx="15"/>
          </p:nvPr>
        </p:nvSpPr>
        <p:spPr>
          <a:xfrm>
            <a:off x="490493" y="1603723"/>
            <a:ext cx="725622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20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Image — Right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99545-B671-8099-3895-29990BD1F52F}"/>
              </a:ext>
            </a:extLst>
          </p:cNvPr>
          <p:cNvSpPr/>
          <p:nvPr userDrawn="1"/>
        </p:nvSpPr>
        <p:spPr>
          <a:xfrm>
            <a:off x="10138229" y="6357257"/>
            <a:ext cx="2053771" cy="50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2"/>
          <a:stretch>
            <a:fillRect/>
          </a:stretch>
        </p:blipFill>
        <p:spPr>
          <a:xfrm>
            <a:off x="0" y="334439"/>
            <a:ext cx="347472" cy="1085929"/>
          </a:xfrm>
          <a:prstGeom prst="rect">
            <a:avLst/>
          </a:prstGeom>
        </p:spPr>
      </p:pic>
      <p:sp>
        <p:nvSpPr>
          <p:cNvPr id="4" name="Title 1">
            <a:extLst>
              <a:ext uri="{FF2B5EF4-FFF2-40B4-BE49-F238E27FC236}">
                <a16:creationId xmlns:a16="http://schemas.microsoft.com/office/drawing/2014/main" id="{394E0EC4-6D2E-2508-831B-75C8953E7BD9}"/>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5" name="Text Placeholder 8">
            <a:extLst>
              <a:ext uri="{FF2B5EF4-FFF2-40B4-BE49-F238E27FC236}">
                <a16:creationId xmlns:a16="http://schemas.microsoft.com/office/drawing/2014/main" id="{3633CBD4-6286-4FC8-524B-494D12BD4733}"/>
              </a:ext>
            </a:extLst>
          </p:cNvPr>
          <p:cNvSpPr>
            <a:spLocks noGrp="1"/>
          </p:cNvSpPr>
          <p:nvPr>
            <p:ph type="body" sz="quarter" idx="15"/>
          </p:nvPr>
        </p:nvSpPr>
        <p:spPr>
          <a:xfrm>
            <a:off x="490493" y="1603723"/>
            <a:ext cx="9547359"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398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Image – Right — Top Tri — White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408068-E4C8-8522-C277-BF02BBEBC279}"/>
              </a:ext>
            </a:extLst>
          </p:cNvPr>
          <p:cNvSpPr>
            <a:spLocks noGrp="1"/>
          </p:cNvSpPr>
          <p:nvPr>
            <p:ph type="pic" sz="quarter" idx="15"/>
          </p:nvPr>
        </p:nvSpPr>
        <p:spPr>
          <a:xfrm>
            <a:off x="6705599" y="0"/>
            <a:ext cx="5486401" cy="3372728"/>
          </a:xfrm>
          <a:custGeom>
            <a:avLst/>
            <a:gdLst>
              <a:gd name="connsiteX0" fmla="*/ 0 w 5486401"/>
              <a:gd name="connsiteY0" fmla="*/ 0 h 3372728"/>
              <a:gd name="connsiteX1" fmla="*/ 1645921 w 5486401"/>
              <a:gd name="connsiteY1" fmla="*/ 0 h 3372728"/>
              <a:gd name="connsiteX2" fmla="*/ 3041295 w 5486401"/>
              <a:gd name="connsiteY2" fmla="*/ 1398455 h 3372728"/>
              <a:gd name="connsiteX3" fmla="*/ 3887812 w 5486401"/>
              <a:gd name="connsiteY3" fmla="*/ 549960 h 3372728"/>
              <a:gd name="connsiteX4" fmla="*/ 5486401 w 5486401"/>
              <a:gd name="connsiteY4" fmla="*/ 2152373 h 3372728"/>
              <a:gd name="connsiteX5" fmla="*/ 5486401 w 5486401"/>
              <a:gd name="connsiteY5" fmla="*/ 3372728 h 3372728"/>
              <a:gd name="connsiteX6" fmla="*/ 0 w 5486401"/>
              <a:gd name="connsiteY6" fmla="*/ 3372728 h 33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401" h="3372728">
                <a:moveTo>
                  <a:pt x="0" y="0"/>
                </a:moveTo>
                <a:lnTo>
                  <a:pt x="1645921" y="0"/>
                </a:lnTo>
                <a:lnTo>
                  <a:pt x="3041295" y="1398455"/>
                </a:lnTo>
                <a:lnTo>
                  <a:pt x="3887812" y="549960"/>
                </a:lnTo>
                <a:lnTo>
                  <a:pt x="5486401" y="2152373"/>
                </a:lnTo>
                <a:lnTo>
                  <a:pt x="5486401" y="3372728"/>
                </a:lnTo>
                <a:lnTo>
                  <a:pt x="0" y="337272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19" name="Title 1">
            <a:extLst>
              <a:ext uri="{FF2B5EF4-FFF2-40B4-BE49-F238E27FC236}">
                <a16:creationId xmlns:a16="http://schemas.microsoft.com/office/drawing/2014/main" id="{15A29181-D6B9-1DB3-A388-3FEAE7E1183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pic>
        <p:nvPicPr>
          <p:cNvPr id="20" name="Graphic 19">
            <a:extLst>
              <a:ext uri="{FF2B5EF4-FFF2-40B4-BE49-F238E27FC236}">
                <a16:creationId xmlns:a16="http://schemas.microsoft.com/office/drawing/2014/main" id="{410FBC60-0AC0-B5A1-1903-303469B602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sp>
        <p:nvSpPr>
          <p:cNvPr id="23" name="Picture Placeholder 22">
            <a:extLst>
              <a:ext uri="{FF2B5EF4-FFF2-40B4-BE49-F238E27FC236}">
                <a16:creationId xmlns:a16="http://schemas.microsoft.com/office/drawing/2014/main" id="{10C479C0-95DB-EDAD-FD58-E649ADC49B2A}"/>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6" cstate="screen">
              <a:extLst>
                <a:ext uri="{28A0092B-C50C-407E-A947-70E740481C1C}">
                  <a14:useLocalDpi xmlns:a14="http://schemas.microsoft.com/office/drawing/2010/main"/>
                </a:ext>
              </a:extLst>
            </a:blip>
            <a:srcRect/>
            <a:tile tx="0" ty="0" sx="100000" sy="100000" flip="none" algn="ctr"/>
          </a:blipFill>
        </p:spPr>
        <p:txBody>
          <a:bodyPr wrap="square">
            <a:noAutofit/>
          </a:bodyPr>
          <a:lstStyle/>
          <a:p>
            <a:endParaRPr lang="en-US"/>
          </a:p>
        </p:txBody>
      </p:sp>
      <p:sp>
        <p:nvSpPr>
          <p:cNvPr id="24" name="Freeform 23">
            <a:extLst>
              <a:ext uri="{FF2B5EF4-FFF2-40B4-BE49-F238E27FC236}">
                <a16:creationId xmlns:a16="http://schemas.microsoft.com/office/drawing/2014/main" id="{80CEE38D-6FBF-DB57-EA52-3669CA144D11}"/>
              </a:ext>
            </a:extLst>
          </p:cNvPr>
          <p:cNvSpPr/>
          <p:nvPr userDrawn="1"/>
        </p:nvSpPr>
        <p:spPr>
          <a:xfrm>
            <a:off x="10582362" y="6598865"/>
            <a:ext cx="1358900" cy="181385"/>
          </a:xfrm>
          <a:custGeom>
            <a:avLst/>
            <a:gdLst>
              <a:gd name="connsiteX0" fmla="*/ 1032699 w 2252090"/>
              <a:gd name="connsiteY0" fmla="*/ 140017 h 300608"/>
              <a:gd name="connsiteX1" fmla="*/ 1029366 w 2252090"/>
              <a:gd name="connsiteY1" fmla="*/ 140208 h 300608"/>
              <a:gd name="connsiteX2" fmla="*/ 968311 w 2252090"/>
              <a:gd name="connsiteY2" fmla="*/ 176117 h 300608"/>
              <a:gd name="connsiteX3" fmla="*/ 995362 w 2252090"/>
              <a:gd name="connsiteY3" fmla="*/ 204692 h 300608"/>
              <a:gd name="connsiteX4" fmla="*/ 1032699 w 2252090"/>
              <a:gd name="connsiteY4" fmla="*/ 167163 h 300608"/>
              <a:gd name="connsiteX5" fmla="*/ 1979295 w 2252090"/>
              <a:gd name="connsiteY5" fmla="*/ 106870 h 300608"/>
              <a:gd name="connsiteX6" fmla="*/ 1955863 w 2252090"/>
              <a:gd name="connsiteY6" fmla="*/ 116681 h 300608"/>
              <a:gd name="connsiteX7" fmla="*/ 1946243 w 2252090"/>
              <a:gd name="connsiteY7" fmla="*/ 140398 h 300608"/>
              <a:gd name="connsiteX8" fmla="*/ 1955863 w 2252090"/>
              <a:gd name="connsiteY8" fmla="*/ 164115 h 300608"/>
              <a:gd name="connsiteX9" fmla="*/ 1979295 w 2252090"/>
              <a:gd name="connsiteY9" fmla="*/ 173926 h 300608"/>
              <a:gd name="connsiteX10" fmla="*/ 2002631 w 2252090"/>
              <a:gd name="connsiteY10" fmla="*/ 164115 h 300608"/>
              <a:gd name="connsiteX11" fmla="*/ 2012156 w 2252090"/>
              <a:gd name="connsiteY11" fmla="*/ 140398 h 300608"/>
              <a:gd name="connsiteX12" fmla="*/ 2002631 w 2252090"/>
              <a:gd name="connsiteY12" fmla="*/ 116681 h 300608"/>
              <a:gd name="connsiteX13" fmla="*/ 1979295 w 2252090"/>
              <a:gd name="connsiteY13" fmla="*/ 106870 h 300608"/>
              <a:gd name="connsiteX14" fmla="*/ 1589151 w 2252090"/>
              <a:gd name="connsiteY14" fmla="*/ 106870 h 300608"/>
              <a:gd name="connsiteX15" fmla="*/ 1565720 w 2252090"/>
              <a:gd name="connsiteY15" fmla="*/ 116681 h 300608"/>
              <a:gd name="connsiteX16" fmla="*/ 1556099 w 2252090"/>
              <a:gd name="connsiteY16" fmla="*/ 140398 h 300608"/>
              <a:gd name="connsiteX17" fmla="*/ 1565720 w 2252090"/>
              <a:gd name="connsiteY17" fmla="*/ 164115 h 300608"/>
              <a:gd name="connsiteX18" fmla="*/ 1589151 w 2252090"/>
              <a:gd name="connsiteY18" fmla="*/ 173926 h 300608"/>
              <a:gd name="connsiteX19" fmla="*/ 1612487 w 2252090"/>
              <a:gd name="connsiteY19" fmla="*/ 164115 h 300608"/>
              <a:gd name="connsiteX20" fmla="*/ 1622012 w 2252090"/>
              <a:gd name="connsiteY20" fmla="*/ 140398 h 300608"/>
              <a:gd name="connsiteX21" fmla="*/ 1612487 w 2252090"/>
              <a:gd name="connsiteY21" fmla="*/ 116681 h 300608"/>
              <a:gd name="connsiteX22" fmla="*/ 1589151 w 2252090"/>
              <a:gd name="connsiteY22" fmla="*/ 106870 h 300608"/>
              <a:gd name="connsiteX23" fmla="*/ 1784127 w 2252090"/>
              <a:gd name="connsiteY23" fmla="*/ 106775 h 300608"/>
              <a:gd name="connsiteX24" fmla="*/ 1760791 w 2252090"/>
              <a:gd name="connsiteY24" fmla="*/ 116586 h 300608"/>
              <a:gd name="connsiteX25" fmla="*/ 1751171 w 2252090"/>
              <a:gd name="connsiteY25" fmla="*/ 140303 h 300608"/>
              <a:gd name="connsiteX26" fmla="*/ 1760791 w 2252090"/>
              <a:gd name="connsiteY26" fmla="*/ 164020 h 300608"/>
              <a:gd name="connsiteX27" fmla="*/ 1784127 w 2252090"/>
              <a:gd name="connsiteY27" fmla="*/ 173831 h 300608"/>
              <a:gd name="connsiteX28" fmla="*/ 1807463 w 2252090"/>
              <a:gd name="connsiteY28" fmla="*/ 164020 h 300608"/>
              <a:gd name="connsiteX29" fmla="*/ 1817084 w 2252090"/>
              <a:gd name="connsiteY29" fmla="*/ 140303 h 300608"/>
              <a:gd name="connsiteX30" fmla="*/ 1807463 w 2252090"/>
              <a:gd name="connsiteY30" fmla="*/ 116586 h 300608"/>
              <a:gd name="connsiteX31" fmla="*/ 1784127 w 2252090"/>
              <a:gd name="connsiteY31" fmla="*/ 106775 h 300608"/>
              <a:gd name="connsiteX32" fmla="*/ 2170271 w 2252090"/>
              <a:gd name="connsiteY32" fmla="*/ 97822 h 300608"/>
              <a:gd name="connsiteX33" fmla="*/ 2152745 w 2252090"/>
              <a:gd name="connsiteY33" fmla="*/ 103822 h 300608"/>
              <a:gd name="connsiteX34" fmla="*/ 2142743 w 2252090"/>
              <a:gd name="connsiteY34" fmla="*/ 119253 h 300608"/>
              <a:gd name="connsiteX35" fmla="*/ 2196845 w 2252090"/>
              <a:gd name="connsiteY35" fmla="*/ 119253 h 300608"/>
              <a:gd name="connsiteX36" fmla="*/ 2187701 w 2252090"/>
              <a:gd name="connsiteY36" fmla="*/ 103822 h 300608"/>
              <a:gd name="connsiteX37" fmla="*/ 2170271 w 2252090"/>
              <a:gd name="connsiteY37" fmla="*/ 97822 h 300608"/>
              <a:gd name="connsiteX38" fmla="*/ 1219962 w 2252090"/>
              <a:gd name="connsiteY38" fmla="*/ 97822 h 300608"/>
              <a:gd name="connsiteX39" fmla="*/ 1202436 w 2252090"/>
              <a:gd name="connsiteY39" fmla="*/ 103822 h 300608"/>
              <a:gd name="connsiteX40" fmla="*/ 1192434 w 2252090"/>
              <a:gd name="connsiteY40" fmla="*/ 119253 h 300608"/>
              <a:gd name="connsiteX41" fmla="*/ 1246536 w 2252090"/>
              <a:gd name="connsiteY41" fmla="*/ 119253 h 300608"/>
              <a:gd name="connsiteX42" fmla="*/ 1237393 w 2252090"/>
              <a:gd name="connsiteY42" fmla="*/ 103822 h 300608"/>
              <a:gd name="connsiteX43" fmla="*/ 1219962 w 2252090"/>
              <a:gd name="connsiteY43" fmla="*/ 97822 h 300608"/>
              <a:gd name="connsiteX44" fmla="*/ 437864 w 2252090"/>
              <a:gd name="connsiteY44" fmla="*/ 80106 h 300608"/>
              <a:gd name="connsiteX45" fmla="*/ 393096 w 2252090"/>
              <a:gd name="connsiteY45" fmla="*/ 140780 h 300608"/>
              <a:gd name="connsiteX46" fmla="*/ 437864 w 2252090"/>
              <a:gd name="connsiteY46" fmla="*/ 204693 h 300608"/>
              <a:gd name="connsiteX47" fmla="*/ 483012 w 2252090"/>
              <a:gd name="connsiteY47" fmla="*/ 140780 h 300608"/>
              <a:gd name="connsiteX48" fmla="*/ 437864 w 2252090"/>
              <a:gd name="connsiteY48" fmla="*/ 80106 h 300608"/>
              <a:gd name="connsiteX49" fmla="*/ 546449 w 2252090"/>
              <a:gd name="connsiteY49" fmla="*/ 62007 h 300608"/>
              <a:gd name="connsiteX50" fmla="*/ 583025 w 2252090"/>
              <a:gd name="connsiteY50" fmla="*/ 62007 h 300608"/>
              <a:gd name="connsiteX51" fmla="*/ 583025 w 2252090"/>
              <a:gd name="connsiteY51" fmla="*/ 84867 h 300608"/>
              <a:gd name="connsiteX52" fmla="*/ 588073 w 2252090"/>
              <a:gd name="connsiteY52" fmla="*/ 81152 h 300608"/>
              <a:gd name="connsiteX53" fmla="*/ 639794 w 2252090"/>
              <a:gd name="connsiteY53" fmla="*/ 62102 h 300608"/>
              <a:gd name="connsiteX54" fmla="*/ 639794 w 2252090"/>
              <a:gd name="connsiteY54" fmla="*/ 86391 h 300608"/>
              <a:gd name="connsiteX55" fmla="*/ 629126 w 2252090"/>
              <a:gd name="connsiteY55" fmla="*/ 85820 h 300608"/>
              <a:gd name="connsiteX56" fmla="*/ 623030 w 2252090"/>
              <a:gd name="connsiteY56" fmla="*/ 86105 h 300608"/>
              <a:gd name="connsiteX57" fmla="*/ 584644 w 2252090"/>
              <a:gd name="connsiteY57" fmla="*/ 101060 h 300608"/>
              <a:gd name="connsiteX58" fmla="*/ 583025 w 2252090"/>
              <a:gd name="connsiteY58" fmla="*/ 102012 h 300608"/>
              <a:gd name="connsiteX59" fmla="*/ 583025 w 2252090"/>
              <a:gd name="connsiteY59" fmla="*/ 221837 h 300608"/>
              <a:gd name="connsiteX60" fmla="*/ 546449 w 2252090"/>
              <a:gd name="connsiteY60" fmla="*/ 221837 h 300608"/>
              <a:gd name="connsiteX61" fmla="*/ 546449 w 2252090"/>
              <a:gd name="connsiteY61" fmla="*/ 221741 h 300608"/>
              <a:gd name="connsiteX62" fmla="*/ 1334 w 2252090"/>
              <a:gd name="connsiteY62" fmla="*/ 62007 h 300608"/>
              <a:gd name="connsiteX63" fmla="*/ 37814 w 2252090"/>
              <a:gd name="connsiteY63" fmla="*/ 62007 h 300608"/>
              <a:gd name="connsiteX64" fmla="*/ 37814 w 2252090"/>
              <a:gd name="connsiteY64" fmla="*/ 221741 h 300608"/>
              <a:gd name="connsiteX65" fmla="*/ 1334 w 2252090"/>
              <a:gd name="connsiteY65" fmla="*/ 221741 h 300608"/>
              <a:gd name="connsiteX66" fmla="*/ 759618 w 2252090"/>
              <a:gd name="connsiteY66" fmla="*/ 56769 h 300608"/>
              <a:gd name="connsiteX67" fmla="*/ 798099 w 2252090"/>
              <a:gd name="connsiteY67" fmla="*/ 79724 h 300608"/>
              <a:gd name="connsiteX68" fmla="*/ 799719 w 2252090"/>
              <a:gd name="connsiteY68" fmla="*/ 83058 h 300608"/>
              <a:gd name="connsiteX69" fmla="*/ 802767 w 2252090"/>
              <a:gd name="connsiteY69" fmla="*/ 80963 h 300608"/>
              <a:gd name="connsiteX70" fmla="*/ 859059 w 2252090"/>
              <a:gd name="connsiteY70" fmla="*/ 56769 h 300608"/>
              <a:gd name="connsiteX71" fmla="*/ 905541 w 2252090"/>
              <a:gd name="connsiteY71" fmla="*/ 112014 h 300608"/>
              <a:gd name="connsiteX72" fmla="*/ 905541 w 2252090"/>
              <a:gd name="connsiteY72" fmla="*/ 221742 h 300608"/>
              <a:gd name="connsiteX73" fmla="*/ 868965 w 2252090"/>
              <a:gd name="connsiteY73" fmla="*/ 221742 h 300608"/>
              <a:gd name="connsiteX74" fmla="*/ 868870 w 2252090"/>
              <a:gd name="connsiteY74" fmla="*/ 221742 h 300608"/>
              <a:gd name="connsiteX75" fmla="*/ 868870 w 2252090"/>
              <a:gd name="connsiteY75" fmla="*/ 124492 h 300608"/>
              <a:gd name="connsiteX76" fmla="*/ 839914 w 2252090"/>
              <a:gd name="connsiteY76" fmla="*/ 83630 h 300608"/>
              <a:gd name="connsiteX77" fmla="*/ 804672 w 2252090"/>
              <a:gd name="connsiteY77" fmla="*/ 95726 h 300608"/>
              <a:gd name="connsiteX78" fmla="*/ 802767 w 2252090"/>
              <a:gd name="connsiteY78" fmla="*/ 96964 h 300608"/>
              <a:gd name="connsiteX79" fmla="*/ 803243 w 2252090"/>
              <a:gd name="connsiteY79" fmla="*/ 99155 h 300608"/>
              <a:gd name="connsiteX80" fmla="*/ 804481 w 2252090"/>
              <a:gd name="connsiteY80" fmla="*/ 112014 h 300608"/>
              <a:gd name="connsiteX81" fmla="*/ 804481 w 2252090"/>
              <a:gd name="connsiteY81" fmla="*/ 221742 h 300608"/>
              <a:gd name="connsiteX82" fmla="*/ 767905 w 2252090"/>
              <a:gd name="connsiteY82" fmla="*/ 221742 h 300608"/>
              <a:gd name="connsiteX83" fmla="*/ 767905 w 2252090"/>
              <a:gd name="connsiteY83" fmla="*/ 124492 h 300608"/>
              <a:gd name="connsiteX84" fmla="*/ 740187 w 2252090"/>
              <a:gd name="connsiteY84" fmla="*/ 83630 h 300608"/>
              <a:gd name="connsiteX85" fmla="*/ 704850 w 2252090"/>
              <a:gd name="connsiteY85" fmla="*/ 95726 h 300608"/>
              <a:gd name="connsiteX86" fmla="*/ 703516 w 2252090"/>
              <a:gd name="connsiteY86" fmla="*/ 96679 h 300608"/>
              <a:gd name="connsiteX87" fmla="*/ 703516 w 2252090"/>
              <a:gd name="connsiteY87" fmla="*/ 221647 h 300608"/>
              <a:gd name="connsiteX88" fmla="*/ 666940 w 2252090"/>
              <a:gd name="connsiteY88" fmla="*/ 221647 h 300608"/>
              <a:gd name="connsiteX89" fmla="*/ 666940 w 2252090"/>
              <a:gd name="connsiteY89" fmla="*/ 62008 h 300608"/>
              <a:gd name="connsiteX90" fmla="*/ 703516 w 2252090"/>
              <a:gd name="connsiteY90" fmla="*/ 62008 h 300608"/>
              <a:gd name="connsiteX91" fmla="*/ 703516 w 2252090"/>
              <a:gd name="connsiteY91" fmla="*/ 82010 h 300608"/>
              <a:gd name="connsiteX92" fmla="*/ 708660 w 2252090"/>
              <a:gd name="connsiteY92" fmla="*/ 77819 h 300608"/>
              <a:gd name="connsiteX93" fmla="*/ 759618 w 2252090"/>
              <a:gd name="connsiteY93" fmla="*/ 56769 h 300608"/>
              <a:gd name="connsiteX94" fmla="*/ 170402 w 2252090"/>
              <a:gd name="connsiteY94" fmla="*/ 56769 h 300608"/>
              <a:gd name="connsiteX95" fmla="*/ 216884 w 2252090"/>
              <a:gd name="connsiteY95" fmla="*/ 112014 h 300608"/>
              <a:gd name="connsiteX96" fmla="*/ 216884 w 2252090"/>
              <a:gd name="connsiteY96" fmla="*/ 221742 h 300608"/>
              <a:gd name="connsiteX97" fmla="*/ 180404 w 2252090"/>
              <a:gd name="connsiteY97" fmla="*/ 221742 h 300608"/>
              <a:gd name="connsiteX98" fmla="*/ 180404 w 2252090"/>
              <a:gd name="connsiteY98" fmla="*/ 124492 h 300608"/>
              <a:gd name="connsiteX99" fmla="*/ 153067 w 2252090"/>
              <a:gd name="connsiteY99" fmla="*/ 83630 h 300608"/>
              <a:gd name="connsiteX100" fmla="*/ 112109 w 2252090"/>
              <a:gd name="connsiteY100" fmla="*/ 95631 h 300608"/>
              <a:gd name="connsiteX101" fmla="*/ 110490 w 2252090"/>
              <a:gd name="connsiteY101" fmla="*/ 96584 h 300608"/>
              <a:gd name="connsiteX102" fmla="*/ 110490 w 2252090"/>
              <a:gd name="connsiteY102" fmla="*/ 221742 h 300608"/>
              <a:gd name="connsiteX103" fmla="*/ 73914 w 2252090"/>
              <a:gd name="connsiteY103" fmla="*/ 221742 h 300608"/>
              <a:gd name="connsiteX104" fmla="*/ 73914 w 2252090"/>
              <a:gd name="connsiteY104" fmla="*/ 62008 h 300608"/>
              <a:gd name="connsiteX105" fmla="*/ 110490 w 2252090"/>
              <a:gd name="connsiteY105" fmla="*/ 62008 h 300608"/>
              <a:gd name="connsiteX106" fmla="*/ 110490 w 2252090"/>
              <a:gd name="connsiteY106" fmla="*/ 81629 h 300608"/>
              <a:gd name="connsiteX107" fmla="*/ 115538 w 2252090"/>
              <a:gd name="connsiteY107" fmla="*/ 77914 h 300608"/>
              <a:gd name="connsiteX108" fmla="*/ 170402 w 2252090"/>
              <a:gd name="connsiteY108" fmla="*/ 56769 h 300608"/>
              <a:gd name="connsiteX109" fmla="*/ 437864 w 2252090"/>
              <a:gd name="connsiteY109" fmla="*/ 56674 h 300608"/>
              <a:gd name="connsiteX110" fmla="*/ 518922 w 2252090"/>
              <a:gd name="connsiteY110" fmla="*/ 140018 h 300608"/>
              <a:gd name="connsiteX111" fmla="*/ 437864 w 2252090"/>
              <a:gd name="connsiteY111" fmla="*/ 226029 h 300608"/>
              <a:gd name="connsiteX112" fmla="*/ 356806 w 2252090"/>
              <a:gd name="connsiteY112" fmla="*/ 140018 h 300608"/>
              <a:gd name="connsiteX113" fmla="*/ 437864 w 2252090"/>
              <a:gd name="connsiteY113" fmla="*/ 56674 h 300608"/>
              <a:gd name="connsiteX114" fmla="*/ 1005744 w 2252090"/>
              <a:gd name="connsiteY114" fmla="*/ 56578 h 300608"/>
              <a:gd name="connsiteX115" fmla="*/ 1068037 w 2252090"/>
              <a:gd name="connsiteY115" fmla="*/ 105537 h 300608"/>
              <a:gd name="connsiteX116" fmla="*/ 1068037 w 2252090"/>
              <a:gd name="connsiteY116" fmla="*/ 221551 h 300608"/>
              <a:gd name="connsiteX117" fmla="*/ 1035652 w 2252090"/>
              <a:gd name="connsiteY117" fmla="*/ 221551 h 300608"/>
              <a:gd name="connsiteX118" fmla="*/ 1035652 w 2252090"/>
              <a:gd name="connsiteY118" fmla="*/ 190404 h 300608"/>
              <a:gd name="connsiteX119" fmla="*/ 1029842 w 2252090"/>
              <a:gd name="connsiteY119" fmla="*/ 198405 h 300608"/>
              <a:gd name="connsiteX120" fmla="*/ 979550 w 2252090"/>
              <a:gd name="connsiteY120" fmla="*/ 225837 h 300608"/>
              <a:gd name="connsiteX121" fmla="*/ 979550 w 2252090"/>
              <a:gd name="connsiteY121" fmla="*/ 226028 h 300608"/>
              <a:gd name="connsiteX122" fmla="*/ 933068 w 2252090"/>
              <a:gd name="connsiteY122" fmla="*/ 182308 h 300608"/>
              <a:gd name="connsiteX123" fmla="*/ 1029747 w 2252090"/>
              <a:gd name="connsiteY123" fmla="*/ 123348 h 300608"/>
              <a:gd name="connsiteX124" fmla="*/ 1032795 w 2252090"/>
              <a:gd name="connsiteY124" fmla="*/ 123348 h 300608"/>
              <a:gd name="connsiteX125" fmla="*/ 1032795 w 2252090"/>
              <a:gd name="connsiteY125" fmla="*/ 110299 h 300608"/>
              <a:gd name="connsiteX126" fmla="*/ 997076 w 2252090"/>
              <a:gd name="connsiteY126" fmla="*/ 78676 h 300608"/>
              <a:gd name="connsiteX127" fmla="*/ 951166 w 2252090"/>
              <a:gd name="connsiteY127" fmla="*/ 85058 h 300608"/>
              <a:gd name="connsiteX128" fmla="*/ 951166 w 2252090"/>
              <a:gd name="connsiteY128" fmla="*/ 72675 h 300608"/>
              <a:gd name="connsiteX129" fmla="*/ 1005744 w 2252090"/>
              <a:gd name="connsiteY129" fmla="*/ 56578 h 300608"/>
              <a:gd name="connsiteX130" fmla="*/ 2169413 w 2252090"/>
              <a:gd name="connsiteY130" fmla="*/ 54197 h 300608"/>
              <a:gd name="connsiteX131" fmla="*/ 2229135 w 2252090"/>
              <a:gd name="connsiteY131" fmla="*/ 77533 h 300608"/>
              <a:gd name="connsiteX132" fmla="*/ 2252090 w 2252090"/>
              <a:gd name="connsiteY132" fmla="*/ 134874 h 300608"/>
              <a:gd name="connsiteX133" fmla="*/ 2252090 w 2252090"/>
              <a:gd name="connsiteY133" fmla="*/ 144208 h 300608"/>
              <a:gd name="connsiteX134" fmla="*/ 2249804 w 2252090"/>
              <a:gd name="connsiteY134" fmla="*/ 152781 h 300608"/>
              <a:gd name="connsiteX135" fmla="*/ 2243232 w 2252090"/>
              <a:gd name="connsiteY135" fmla="*/ 156019 h 300608"/>
              <a:gd name="connsiteX136" fmla="*/ 2141505 w 2252090"/>
              <a:gd name="connsiteY136" fmla="*/ 156019 h 300608"/>
              <a:gd name="connsiteX137" fmla="*/ 2152649 w 2252090"/>
              <a:gd name="connsiteY137" fmla="*/ 173926 h 300608"/>
              <a:gd name="connsiteX138" fmla="*/ 2174081 w 2252090"/>
              <a:gd name="connsiteY138" fmla="*/ 180498 h 300608"/>
              <a:gd name="connsiteX139" fmla="*/ 2189606 w 2252090"/>
              <a:gd name="connsiteY139" fmla="*/ 177450 h 300608"/>
              <a:gd name="connsiteX140" fmla="*/ 2203323 w 2252090"/>
              <a:gd name="connsiteY140" fmla="*/ 167830 h 300608"/>
              <a:gd name="connsiteX141" fmla="*/ 2209418 w 2252090"/>
              <a:gd name="connsiteY141" fmla="*/ 164592 h 300608"/>
              <a:gd name="connsiteX142" fmla="*/ 2215895 w 2252090"/>
              <a:gd name="connsiteY142" fmla="*/ 166402 h 300608"/>
              <a:gd name="connsiteX143" fmla="*/ 2243423 w 2252090"/>
              <a:gd name="connsiteY143" fmla="*/ 184499 h 300608"/>
              <a:gd name="connsiteX144" fmla="*/ 2246756 w 2252090"/>
              <a:gd name="connsiteY144" fmla="*/ 189357 h 300608"/>
              <a:gd name="connsiteX145" fmla="*/ 2245137 w 2252090"/>
              <a:gd name="connsiteY145" fmla="*/ 195167 h 300608"/>
              <a:gd name="connsiteX146" fmla="*/ 2245232 w 2252090"/>
              <a:gd name="connsiteY146" fmla="*/ 195262 h 300608"/>
              <a:gd name="connsiteX147" fmla="*/ 2215991 w 2252090"/>
              <a:gd name="connsiteY147" fmla="*/ 218122 h 300608"/>
              <a:gd name="connsiteX148" fmla="*/ 2173414 w 2252090"/>
              <a:gd name="connsiteY148" fmla="*/ 226695 h 300608"/>
              <a:gd name="connsiteX149" fmla="*/ 2109311 w 2252090"/>
              <a:gd name="connsiteY149" fmla="*/ 202406 h 300608"/>
              <a:gd name="connsiteX150" fmla="*/ 2084260 w 2252090"/>
              <a:gd name="connsiteY150" fmla="*/ 141256 h 300608"/>
              <a:gd name="connsiteX151" fmla="*/ 2107787 w 2252090"/>
              <a:gd name="connsiteY151" fmla="*/ 78581 h 300608"/>
              <a:gd name="connsiteX152" fmla="*/ 2169413 w 2252090"/>
              <a:gd name="connsiteY152" fmla="*/ 54197 h 300608"/>
              <a:gd name="connsiteX153" fmla="*/ 1776412 w 2252090"/>
              <a:gd name="connsiteY153" fmla="*/ 54197 h 300608"/>
              <a:gd name="connsiteX154" fmla="*/ 1798224 w 2252090"/>
              <a:gd name="connsiteY154" fmla="*/ 58007 h 300608"/>
              <a:gd name="connsiteX155" fmla="*/ 1816226 w 2252090"/>
              <a:gd name="connsiteY155" fmla="*/ 69342 h 300608"/>
              <a:gd name="connsiteX156" fmla="*/ 1816226 w 2252090"/>
              <a:gd name="connsiteY156" fmla="*/ 66389 h 300608"/>
              <a:gd name="connsiteX157" fmla="*/ 1818417 w 2252090"/>
              <a:gd name="connsiteY157" fmla="*/ 60865 h 300608"/>
              <a:gd name="connsiteX158" fmla="*/ 1823942 w 2252090"/>
              <a:gd name="connsiteY158" fmla="*/ 58674 h 300608"/>
              <a:gd name="connsiteX159" fmla="*/ 1865566 w 2252090"/>
              <a:gd name="connsiteY159" fmla="*/ 58674 h 300608"/>
              <a:gd name="connsiteX160" fmla="*/ 1871090 w 2252090"/>
              <a:gd name="connsiteY160" fmla="*/ 60865 h 300608"/>
              <a:gd name="connsiteX161" fmla="*/ 1873281 w 2252090"/>
              <a:gd name="connsiteY161" fmla="*/ 66389 h 300608"/>
              <a:gd name="connsiteX162" fmla="*/ 1873281 w 2252090"/>
              <a:gd name="connsiteY162" fmla="*/ 214027 h 300608"/>
              <a:gd name="connsiteX163" fmla="*/ 1871090 w 2252090"/>
              <a:gd name="connsiteY163" fmla="*/ 219551 h 300608"/>
              <a:gd name="connsiteX164" fmla="*/ 1865756 w 2252090"/>
              <a:gd name="connsiteY164" fmla="*/ 221837 h 300608"/>
              <a:gd name="connsiteX165" fmla="*/ 1824227 w 2252090"/>
              <a:gd name="connsiteY165" fmla="*/ 221837 h 300608"/>
              <a:gd name="connsiteX166" fmla="*/ 1818607 w 2252090"/>
              <a:gd name="connsiteY166" fmla="*/ 219551 h 300608"/>
              <a:gd name="connsiteX167" fmla="*/ 1816226 w 2252090"/>
              <a:gd name="connsiteY167" fmla="*/ 214027 h 300608"/>
              <a:gd name="connsiteX168" fmla="*/ 1816226 w 2252090"/>
              <a:gd name="connsiteY168" fmla="*/ 211264 h 300608"/>
              <a:gd name="connsiteX169" fmla="*/ 1798224 w 2252090"/>
              <a:gd name="connsiteY169" fmla="*/ 222790 h 300608"/>
              <a:gd name="connsiteX170" fmla="*/ 1776412 w 2252090"/>
              <a:gd name="connsiteY170" fmla="*/ 226600 h 300608"/>
              <a:gd name="connsiteX171" fmla="*/ 1717643 w 2252090"/>
              <a:gd name="connsiteY171" fmla="*/ 201644 h 300608"/>
              <a:gd name="connsiteX172" fmla="*/ 1693830 w 2252090"/>
              <a:gd name="connsiteY172" fmla="*/ 140398 h 300608"/>
              <a:gd name="connsiteX173" fmla="*/ 1717643 w 2252090"/>
              <a:gd name="connsiteY173" fmla="*/ 79152 h 300608"/>
              <a:gd name="connsiteX174" fmla="*/ 1776412 w 2252090"/>
              <a:gd name="connsiteY174" fmla="*/ 54197 h 300608"/>
              <a:gd name="connsiteX175" fmla="*/ 1422177 w 2252090"/>
              <a:gd name="connsiteY175" fmla="*/ 54197 h 300608"/>
              <a:gd name="connsiteX176" fmla="*/ 1468850 w 2252090"/>
              <a:gd name="connsiteY176" fmla="*/ 72485 h 300608"/>
              <a:gd name="connsiteX177" fmla="*/ 1484661 w 2252090"/>
              <a:gd name="connsiteY177" fmla="*/ 125730 h 300608"/>
              <a:gd name="connsiteX178" fmla="*/ 1484661 w 2252090"/>
              <a:gd name="connsiteY178" fmla="*/ 214312 h 300608"/>
              <a:gd name="connsiteX179" fmla="*/ 1482471 w 2252090"/>
              <a:gd name="connsiteY179" fmla="*/ 219837 h 300608"/>
              <a:gd name="connsiteX180" fmla="*/ 1476946 w 2252090"/>
              <a:gd name="connsiteY180" fmla="*/ 222028 h 300608"/>
              <a:gd name="connsiteX181" fmla="*/ 1435322 w 2252090"/>
              <a:gd name="connsiteY181" fmla="*/ 222028 h 300608"/>
              <a:gd name="connsiteX182" fmla="*/ 1429797 w 2252090"/>
              <a:gd name="connsiteY182" fmla="*/ 219837 h 300608"/>
              <a:gd name="connsiteX183" fmla="*/ 1427607 w 2252090"/>
              <a:gd name="connsiteY183" fmla="*/ 214312 h 300608"/>
              <a:gd name="connsiteX184" fmla="*/ 1427607 w 2252090"/>
              <a:gd name="connsiteY184" fmla="*/ 130397 h 300608"/>
              <a:gd name="connsiteX185" fmla="*/ 1420272 w 2252090"/>
              <a:gd name="connsiteY185" fmla="*/ 110871 h 300608"/>
              <a:gd name="connsiteX186" fmla="*/ 1401365 w 2252090"/>
              <a:gd name="connsiteY186" fmla="*/ 103650 h 300608"/>
              <a:gd name="connsiteX187" fmla="*/ 1401413 w 2252090"/>
              <a:gd name="connsiteY187" fmla="*/ 103632 h 300608"/>
              <a:gd name="connsiteX188" fmla="*/ 1401317 w 2252090"/>
              <a:gd name="connsiteY188" fmla="*/ 103632 h 300608"/>
              <a:gd name="connsiteX189" fmla="*/ 1401365 w 2252090"/>
              <a:gd name="connsiteY189" fmla="*/ 103650 h 300608"/>
              <a:gd name="connsiteX190" fmla="*/ 1382267 w 2252090"/>
              <a:gd name="connsiteY190" fmla="*/ 110871 h 300608"/>
              <a:gd name="connsiteX191" fmla="*/ 1374743 w 2252090"/>
              <a:gd name="connsiteY191" fmla="*/ 130397 h 300608"/>
              <a:gd name="connsiteX192" fmla="*/ 1374743 w 2252090"/>
              <a:gd name="connsiteY192" fmla="*/ 214217 h 300608"/>
              <a:gd name="connsiteX193" fmla="*/ 1372552 w 2252090"/>
              <a:gd name="connsiteY193" fmla="*/ 219742 h 300608"/>
              <a:gd name="connsiteX194" fmla="*/ 1367028 w 2252090"/>
              <a:gd name="connsiteY194" fmla="*/ 221932 h 300608"/>
              <a:gd name="connsiteX195" fmla="*/ 1325403 w 2252090"/>
              <a:gd name="connsiteY195" fmla="*/ 221932 h 300608"/>
              <a:gd name="connsiteX196" fmla="*/ 1319879 w 2252090"/>
              <a:gd name="connsiteY196" fmla="*/ 219742 h 300608"/>
              <a:gd name="connsiteX197" fmla="*/ 1317688 w 2252090"/>
              <a:gd name="connsiteY197" fmla="*/ 214217 h 300608"/>
              <a:gd name="connsiteX198" fmla="*/ 1317688 w 2252090"/>
              <a:gd name="connsiteY198" fmla="*/ 66389 h 300608"/>
              <a:gd name="connsiteX199" fmla="*/ 1319879 w 2252090"/>
              <a:gd name="connsiteY199" fmla="*/ 60865 h 300608"/>
              <a:gd name="connsiteX200" fmla="*/ 1325403 w 2252090"/>
              <a:gd name="connsiteY200" fmla="*/ 58674 h 300608"/>
              <a:gd name="connsiteX201" fmla="*/ 1367028 w 2252090"/>
              <a:gd name="connsiteY201" fmla="*/ 58674 h 300608"/>
              <a:gd name="connsiteX202" fmla="*/ 1372552 w 2252090"/>
              <a:gd name="connsiteY202" fmla="*/ 60865 h 300608"/>
              <a:gd name="connsiteX203" fmla="*/ 1374743 w 2252090"/>
              <a:gd name="connsiteY203" fmla="*/ 66389 h 300608"/>
              <a:gd name="connsiteX204" fmla="*/ 1374743 w 2252090"/>
              <a:gd name="connsiteY204" fmla="*/ 78200 h 300608"/>
              <a:gd name="connsiteX205" fmla="*/ 1394555 w 2252090"/>
              <a:gd name="connsiteY205" fmla="*/ 60293 h 300608"/>
              <a:gd name="connsiteX206" fmla="*/ 1422177 w 2252090"/>
              <a:gd name="connsiteY206" fmla="*/ 54197 h 300608"/>
              <a:gd name="connsiteX207" fmla="*/ 1219104 w 2252090"/>
              <a:gd name="connsiteY207" fmla="*/ 54197 h 300608"/>
              <a:gd name="connsiteX208" fmla="*/ 1278826 w 2252090"/>
              <a:gd name="connsiteY208" fmla="*/ 77533 h 300608"/>
              <a:gd name="connsiteX209" fmla="*/ 1301781 w 2252090"/>
              <a:gd name="connsiteY209" fmla="*/ 134874 h 300608"/>
              <a:gd name="connsiteX210" fmla="*/ 1301781 w 2252090"/>
              <a:gd name="connsiteY210" fmla="*/ 144208 h 300608"/>
              <a:gd name="connsiteX211" fmla="*/ 1299495 w 2252090"/>
              <a:gd name="connsiteY211" fmla="*/ 152781 h 300608"/>
              <a:gd name="connsiteX212" fmla="*/ 1292923 w 2252090"/>
              <a:gd name="connsiteY212" fmla="*/ 156019 h 300608"/>
              <a:gd name="connsiteX213" fmla="*/ 1191196 w 2252090"/>
              <a:gd name="connsiteY213" fmla="*/ 156019 h 300608"/>
              <a:gd name="connsiteX214" fmla="*/ 1202341 w 2252090"/>
              <a:gd name="connsiteY214" fmla="*/ 173926 h 300608"/>
              <a:gd name="connsiteX215" fmla="*/ 1223772 w 2252090"/>
              <a:gd name="connsiteY215" fmla="*/ 180498 h 300608"/>
              <a:gd name="connsiteX216" fmla="*/ 1239297 w 2252090"/>
              <a:gd name="connsiteY216" fmla="*/ 177450 h 300608"/>
              <a:gd name="connsiteX217" fmla="*/ 1253014 w 2252090"/>
              <a:gd name="connsiteY217" fmla="*/ 167830 h 300608"/>
              <a:gd name="connsiteX218" fmla="*/ 1259109 w 2252090"/>
              <a:gd name="connsiteY218" fmla="*/ 164592 h 300608"/>
              <a:gd name="connsiteX219" fmla="*/ 1265586 w 2252090"/>
              <a:gd name="connsiteY219" fmla="*/ 166402 h 300608"/>
              <a:gd name="connsiteX220" fmla="*/ 1293114 w 2252090"/>
              <a:gd name="connsiteY220" fmla="*/ 184499 h 300608"/>
              <a:gd name="connsiteX221" fmla="*/ 1296447 w 2252090"/>
              <a:gd name="connsiteY221" fmla="*/ 189357 h 300608"/>
              <a:gd name="connsiteX222" fmla="*/ 1294828 w 2252090"/>
              <a:gd name="connsiteY222" fmla="*/ 195167 h 300608"/>
              <a:gd name="connsiteX223" fmla="*/ 1294923 w 2252090"/>
              <a:gd name="connsiteY223" fmla="*/ 195262 h 300608"/>
              <a:gd name="connsiteX224" fmla="*/ 1265682 w 2252090"/>
              <a:gd name="connsiteY224" fmla="*/ 218122 h 300608"/>
              <a:gd name="connsiteX225" fmla="*/ 1223105 w 2252090"/>
              <a:gd name="connsiteY225" fmla="*/ 226695 h 300608"/>
              <a:gd name="connsiteX226" fmla="*/ 1159002 w 2252090"/>
              <a:gd name="connsiteY226" fmla="*/ 202406 h 300608"/>
              <a:gd name="connsiteX227" fmla="*/ 1133951 w 2252090"/>
              <a:gd name="connsiteY227" fmla="*/ 141256 h 300608"/>
              <a:gd name="connsiteX228" fmla="*/ 1157478 w 2252090"/>
              <a:gd name="connsiteY228" fmla="*/ 78581 h 300608"/>
              <a:gd name="connsiteX229" fmla="*/ 1219104 w 2252090"/>
              <a:gd name="connsiteY229" fmla="*/ 54197 h 300608"/>
              <a:gd name="connsiteX230" fmla="*/ 1969008 w 2252090"/>
              <a:gd name="connsiteY230" fmla="*/ 54006 h 300608"/>
              <a:gd name="connsiteX231" fmla="*/ 1995106 w 2252090"/>
              <a:gd name="connsiteY231" fmla="*/ 58578 h 300608"/>
              <a:gd name="connsiteX232" fmla="*/ 2012537 w 2252090"/>
              <a:gd name="connsiteY232" fmla="*/ 70961 h 300608"/>
              <a:gd name="connsiteX233" fmla="*/ 2012537 w 2252090"/>
              <a:gd name="connsiteY233" fmla="*/ 66103 h 300608"/>
              <a:gd name="connsiteX234" fmla="*/ 2014728 w 2252090"/>
              <a:gd name="connsiteY234" fmla="*/ 60864 h 300608"/>
              <a:gd name="connsiteX235" fmla="*/ 2019967 w 2252090"/>
              <a:gd name="connsiteY235" fmla="*/ 58673 h 300608"/>
              <a:gd name="connsiteX236" fmla="*/ 2060543 w 2252090"/>
              <a:gd name="connsiteY236" fmla="*/ 58673 h 300608"/>
              <a:gd name="connsiteX237" fmla="*/ 2065972 w 2252090"/>
              <a:gd name="connsiteY237" fmla="*/ 60864 h 300608"/>
              <a:gd name="connsiteX238" fmla="*/ 2068163 w 2252090"/>
              <a:gd name="connsiteY238" fmla="*/ 66103 h 300608"/>
              <a:gd name="connsiteX239" fmla="*/ 2068163 w 2252090"/>
              <a:gd name="connsiteY239" fmla="*/ 216979 h 300608"/>
              <a:gd name="connsiteX240" fmla="*/ 2042541 w 2252090"/>
              <a:gd name="connsiteY240" fmla="*/ 278129 h 300608"/>
              <a:gd name="connsiteX241" fmla="*/ 1975485 w 2252090"/>
              <a:gd name="connsiteY241" fmla="*/ 300608 h 300608"/>
              <a:gd name="connsiteX242" fmla="*/ 1929765 w 2252090"/>
              <a:gd name="connsiteY242" fmla="*/ 292322 h 300608"/>
              <a:gd name="connsiteX243" fmla="*/ 1896427 w 2252090"/>
              <a:gd name="connsiteY243" fmla="*/ 269843 h 300608"/>
              <a:gd name="connsiteX244" fmla="*/ 1893856 w 2252090"/>
              <a:gd name="connsiteY244" fmla="*/ 261842 h 300608"/>
              <a:gd name="connsiteX245" fmla="*/ 1899571 w 2252090"/>
              <a:gd name="connsiteY245" fmla="*/ 254412 h 300608"/>
              <a:gd name="connsiteX246" fmla="*/ 1928527 w 2252090"/>
              <a:gd name="connsiteY246" fmla="*/ 235076 h 300608"/>
              <a:gd name="connsiteX247" fmla="*/ 1935289 w 2252090"/>
              <a:gd name="connsiteY247" fmla="*/ 232886 h 300608"/>
              <a:gd name="connsiteX248" fmla="*/ 1941290 w 2252090"/>
              <a:gd name="connsiteY248" fmla="*/ 235267 h 300608"/>
              <a:gd name="connsiteX249" fmla="*/ 1957864 w 2252090"/>
              <a:gd name="connsiteY249" fmla="*/ 246792 h 300608"/>
              <a:gd name="connsiteX250" fmla="*/ 1975675 w 2252090"/>
              <a:gd name="connsiteY250" fmla="*/ 250507 h 300608"/>
              <a:gd name="connsiteX251" fmla="*/ 2002060 w 2252090"/>
              <a:gd name="connsiteY251" fmla="*/ 241744 h 300608"/>
              <a:gd name="connsiteX252" fmla="*/ 2011299 w 2252090"/>
              <a:gd name="connsiteY252" fmla="*/ 216788 h 300608"/>
              <a:gd name="connsiteX253" fmla="*/ 2011299 w 2252090"/>
              <a:gd name="connsiteY253" fmla="*/ 209549 h 300608"/>
              <a:gd name="connsiteX254" fmla="*/ 1993297 w 2252090"/>
              <a:gd name="connsiteY254" fmla="*/ 221932 h 300608"/>
              <a:gd name="connsiteX255" fmla="*/ 1969008 w 2252090"/>
              <a:gd name="connsiteY255" fmla="*/ 226504 h 300608"/>
              <a:gd name="connsiteX256" fmla="*/ 1912144 w 2252090"/>
              <a:gd name="connsiteY256" fmla="*/ 202215 h 300608"/>
              <a:gd name="connsiteX257" fmla="*/ 1888998 w 2252090"/>
              <a:gd name="connsiteY257" fmla="*/ 140207 h 300608"/>
              <a:gd name="connsiteX258" fmla="*/ 1912144 w 2252090"/>
              <a:gd name="connsiteY258" fmla="*/ 78295 h 300608"/>
              <a:gd name="connsiteX259" fmla="*/ 1969008 w 2252090"/>
              <a:gd name="connsiteY259" fmla="*/ 54006 h 300608"/>
              <a:gd name="connsiteX260" fmla="*/ 1578864 w 2252090"/>
              <a:gd name="connsiteY260" fmla="*/ 54006 h 300608"/>
              <a:gd name="connsiteX261" fmla="*/ 1604962 w 2252090"/>
              <a:gd name="connsiteY261" fmla="*/ 58578 h 300608"/>
              <a:gd name="connsiteX262" fmla="*/ 1622393 w 2252090"/>
              <a:gd name="connsiteY262" fmla="*/ 70961 h 300608"/>
              <a:gd name="connsiteX263" fmla="*/ 1622393 w 2252090"/>
              <a:gd name="connsiteY263" fmla="*/ 66103 h 300608"/>
              <a:gd name="connsiteX264" fmla="*/ 1624584 w 2252090"/>
              <a:gd name="connsiteY264" fmla="*/ 60864 h 300608"/>
              <a:gd name="connsiteX265" fmla="*/ 1629823 w 2252090"/>
              <a:gd name="connsiteY265" fmla="*/ 58673 h 300608"/>
              <a:gd name="connsiteX266" fmla="*/ 1670399 w 2252090"/>
              <a:gd name="connsiteY266" fmla="*/ 58673 h 300608"/>
              <a:gd name="connsiteX267" fmla="*/ 1675829 w 2252090"/>
              <a:gd name="connsiteY267" fmla="*/ 60864 h 300608"/>
              <a:gd name="connsiteX268" fmla="*/ 1678019 w 2252090"/>
              <a:gd name="connsiteY268" fmla="*/ 66103 h 300608"/>
              <a:gd name="connsiteX269" fmla="*/ 1678019 w 2252090"/>
              <a:gd name="connsiteY269" fmla="*/ 216979 h 300608"/>
              <a:gd name="connsiteX270" fmla="*/ 1652397 w 2252090"/>
              <a:gd name="connsiteY270" fmla="*/ 278129 h 300608"/>
              <a:gd name="connsiteX271" fmla="*/ 1585341 w 2252090"/>
              <a:gd name="connsiteY271" fmla="*/ 300608 h 300608"/>
              <a:gd name="connsiteX272" fmla="*/ 1539621 w 2252090"/>
              <a:gd name="connsiteY272" fmla="*/ 292322 h 300608"/>
              <a:gd name="connsiteX273" fmla="*/ 1506283 w 2252090"/>
              <a:gd name="connsiteY273" fmla="*/ 269843 h 300608"/>
              <a:gd name="connsiteX274" fmla="*/ 1503712 w 2252090"/>
              <a:gd name="connsiteY274" fmla="*/ 261842 h 300608"/>
              <a:gd name="connsiteX275" fmla="*/ 1509427 w 2252090"/>
              <a:gd name="connsiteY275" fmla="*/ 254412 h 300608"/>
              <a:gd name="connsiteX276" fmla="*/ 1538383 w 2252090"/>
              <a:gd name="connsiteY276" fmla="*/ 235076 h 300608"/>
              <a:gd name="connsiteX277" fmla="*/ 1545146 w 2252090"/>
              <a:gd name="connsiteY277" fmla="*/ 232886 h 300608"/>
              <a:gd name="connsiteX278" fmla="*/ 1551146 w 2252090"/>
              <a:gd name="connsiteY278" fmla="*/ 235267 h 300608"/>
              <a:gd name="connsiteX279" fmla="*/ 1567720 w 2252090"/>
              <a:gd name="connsiteY279" fmla="*/ 246792 h 300608"/>
              <a:gd name="connsiteX280" fmla="*/ 1585532 w 2252090"/>
              <a:gd name="connsiteY280" fmla="*/ 250507 h 300608"/>
              <a:gd name="connsiteX281" fmla="*/ 1611916 w 2252090"/>
              <a:gd name="connsiteY281" fmla="*/ 241744 h 300608"/>
              <a:gd name="connsiteX282" fmla="*/ 1621155 w 2252090"/>
              <a:gd name="connsiteY282" fmla="*/ 216788 h 300608"/>
              <a:gd name="connsiteX283" fmla="*/ 1621155 w 2252090"/>
              <a:gd name="connsiteY283" fmla="*/ 209549 h 300608"/>
              <a:gd name="connsiteX284" fmla="*/ 1603153 w 2252090"/>
              <a:gd name="connsiteY284" fmla="*/ 221932 h 300608"/>
              <a:gd name="connsiteX285" fmla="*/ 1578864 w 2252090"/>
              <a:gd name="connsiteY285" fmla="*/ 226504 h 300608"/>
              <a:gd name="connsiteX286" fmla="*/ 1522000 w 2252090"/>
              <a:gd name="connsiteY286" fmla="*/ 202215 h 300608"/>
              <a:gd name="connsiteX287" fmla="*/ 1498854 w 2252090"/>
              <a:gd name="connsiteY287" fmla="*/ 140207 h 300608"/>
              <a:gd name="connsiteX288" fmla="*/ 1522000 w 2252090"/>
              <a:gd name="connsiteY288" fmla="*/ 78295 h 300608"/>
              <a:gd name="connsiteX289" fmla="*/ 1578864 w 2252090"/>
              <a:gd name="connsiteY289" fmla="*/ 54006 h 300608"/>
              <a:gd name="connsiteX290" fmla="*/ 19717 w 2252090"/>
              <a:gd name="connsiteY290" fmla="*/ 285 h 300608"/>
              <a:gd name="connsiteX291" fmla="*/ 39434 w 2252090"/>
              <a:gd name="connsiteY291" fmla="*/ 20192 h 300608"/>
              <a:gd name="connsiteX292" fmla="*/ 19717 w 2252090"/>
              <a:gd name="connsiteY292" fmla="*/ 40099 h 300608"/>
              <a:gd name="connsiteX293" fmla="*/ 19717 w 2252090"/>
              <a:gd name="connsiteY293" fmla="*/ 40195 h 300608"/>
              <a:gd name="connsiteX294" fmla="*/ 0 w 2252090"/>
              <a:gd name="connsiteY294" fmla="*/ 20288 h 300608"/>
              <a:gd name="connsiteX295" fmla="*/ 19717 w 2252090"/>
              <a:gd name="connsiteY295" fmla="*/ 285 h 300608"/>
              <a:gd name="connsiteX296" fmla="*/ 313563 w 2252090"/>
              <a:gd name="connsiteY296" fmla="*/ 0 h 300608"/>
              <a:gd name="connsiteX297" fmla="*/ 344900 w 2252090"/>
              <a:gd name="connsiteY297" fmla="*/ 7811 h 300608"/>
              <a:gd name="connsiteX298" fmla="*/ 344900 w 2252090"/>
              <a:gd name="connsiteY298" fmla="*/ 21241 h 300608"/>
              <a:gd name="connsiteX299" fmla="*/ 331660 w 2252090"/>
              <a:gd name="connsiteY299" fmla="*/ 20384 h 300608"/>
              <a:gd name="connsiteX300" fmla="*/ 299752 w 2252090"/>
              <a:gd name="connsiteY300" fmla="*/ 58865 h 300608"/>
              <a:gd name="connsiteX301" fmla="*/ 299752 w 2252090"/>
              <a:gd name="connsiteY301" fmla="*/ 62008 h 300608"/>
              <a:gd name="connsiteX302" fmla="*/ 344900 w 2252090"/>
              <a:gd name="connsiteY302" fmla="*/ 62008 h 300608"/>
              <a:gd name="connsiteX303" fmla="*/ 344900 w 2252090"/>
              <a:gd name="connsiteY303" fmla="*/ 84582 h 300608"/>
              <a:gd name="connsiteX304" fmla="*/ 300037 w 2252090"/>
              <a:gd name="connsiteY304" fmla="*/ 84582 h 300608"/>
              <a:gd name="connsiteX305" fmla="*/ 300037 w 2252090"/>
              <a:gd name="connsiteY305" fmla="*/ 221742 h 300608"/>
              <a:gd name="connsiteX306" fmla="*/ 263176 w 2252090"/>
              <a:gd name="connsiteY306" fmla="*/ 221742 h 300608"/>
              <a:gd name="connsiteX307" fmla="*/ 262890 w 2252090"/>
              <a:gd name="connsiteY307" fmla="*/ 84582 h 300608"/>
              <a:gd name="connsiteX308" fmla="*/ 243078 w 2252090"/>
              <a:gd name="connsiteY308" fmla="*/ 84582 h 300608"/>
              <a:gd name="connsiteX309" fmla="*/ 243078 w 2252090"/>
              <a:gd name="connsiteY309" fmla="*/ 62008 h 300608"/>
              <a:gd name="connsiteX310" fmla="*/ 262890 w 2252090"/>
              <a:gd name="connsiteY310" fmla="*/ 62008 h 300608"/>
              <a:gd name="connsiteX311" fmla="*/ 262890 w 2252090"/>
              <a:gd name="connsiteY311" fmla="*/ 58865 h 300608"/>
              <a:gd name="connsiteX312" fmla="*/ 313563 w 2252090"/>
              <a:gd name="connsiteY312" fmla="*/ 0 h 30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2252090" h="300608">
                <a:moveTo>
                  <a:pt x="1032699" y="140017"/>
                </a:moveTo>
                <a:lnTo>
                  <a:pt x="1029366" y="140208"/>
                </a:lnTo>
                <a:cubicBezTo>
                  <a:pt x="1001172" y="141732"/>
                  <a:pt x="968311" y="152019"/>
                  <a:pt x="968311" y="176117"/>
                </a:cubicBezTo>
                <a:cubicBezTo>
                  <a:pt x="968311" y="192976"/>
                  <a:pt x="979455" y="204692"/>
                  <a:pt x="995362" y="204692"/>
                </a:cubicBezTo>
                <a:cubicBezTo>
                  <a:pt x="1015650" y="204692"/>
                  <a:pt x="1032699" y="187547"/>
                  <a:pt x="1032699" y="167163"/>
                </a:cubicBezTo>
                <a:close/>
                <a:moveTo>
                  <a:pt x="1979295" y="106870"/>
                </a:moveTo>
                <a:cubicBezTo>
                  <a:pt x="1970151" y="106870"/>
                  <a:pt x="1962245" y="110108"/>
                  <a:pt x="1955863" y="116681"/>
                </a:cubicBezTo>
                <a:cubicBezTo>
                  <a:pt x="1949386" y="123253"/>
                  <a:pt x="1946243" y="131159"/>
                  <a:pt x="1946243" y="140398"/>
                </a:cubicBezTo>
                <a:cubicBezTo>
                  <a:pt x="1946243" y="149637"/>
                  <a:pt x="1949482" y="157638"/>
                  <a:pt x="1955863" y="164115"/>
                </a:cubicBezTo>
                <a:cubicBezTo>
                  <a:pt x="1962340" y="170687"/>
                  <a:pt x="1970151" y="173926"/>
                  <a:pt x="1979295" y="173926"/>
                </a:cubicBezTo>
                <a:cubicBezTo>
                  <a:pt x="1988439" y="173926"/>
                  <a:pt x="1996249" y="170687"/>
                  <a:pt x="2002631" y="164115"/>
                </a:cubicBezTo>
                <a:cubicBezTo>
                  <a:pt x="2009013" y="157543"/>
                  <a:pt x="2012156" y="149637"/>
                  <a:pt x="2012156" y="140398"/>
                </a:cubicBezTo>
                <a:cubicBezTo>
                  <a:pt x="2012156" y="131063"/>
                  <a:pt x="2008918" y="123158"/>
                  <a:pt x="2002631" y="116681"/>
                </a:cubicBezTo>
                <a:cubicBezTo>
                  <a:pt x="1996249" y="110108"/>
                  <a:pt x="1988439" y="106870"/>
                  <a:pt x="1979295" y="106870"/>
                </a:cubicBezTo>
                <a:close/>
                <a:moveTo>
                  <a:pt x="1589151" y="106870"/>
                </a:moveTo>
                <a:cubicBezTo>
                  <a:pt x="1580007" y="106870"/>
                  <a:pt x="1572101" y="110108"/>
                  <a:pt x="1565720" y="116681"/>
                </a:cubicBezTo>
                <a:cubicBezTo>
                  <a:pt x="1559242" y="123253"/>
                  <a:pt x="1556099" y="131159"/>
                  <a:pt x="1556099" y="140398"/>
                </a:cubicBezTo>
                <a:cubicBezTo>
                  <a:pt x="1556099" y="149637"/>
                  <a:pt x="1559338" y="157638"/>
                  <a:pt x="1565720" y="164115"/>
                </a:cubicBezTo>
                <a:cubicBezTo>
                  <a:pt x="1572196" y="170687"/>
                  <a:pt x="1580007" y="173926"/>
                  <a:pt x="1589151" y="173926"/>
                </a:cubicBezTo>
                <a:cubicBezTo>
                  <a:pt x="1598295" y="173926"/>
                  <a:pt x="1606105" y="170687"/>
                  <a:pt x="1612487" y="164115"/>
                </a:cubicBezTo>
                <a:cubicBezTo>
                  <a:pt x="1618869" y="157543"/>
                  <a:pt x="1622012" y="149637"/>
                  <a:pt x="1622012" y="140398"/>
                </a:cubicBezTo>
                <a:cubicBezTo>
                  <a:pt x="1622012" y="131063"/>
                  <a:pt x="1618774" y="123158"/>
                  <a:pt x="1612487" y="116681"/>
                </a:cubicBezTo>
                <a:cubicBezTo>
                  <a:pt x="1606105" y="110108"/>
                  <a:pt x="1598295" y="106870"/>
                  <a:pt x="1589151" y="106870"/>
                </a:cubicBezTo>
                <a:close/>
                <a:moveTo>
                  <a:pt x="1784127" y="106775"/>
                </a:moveTo>
                <a:cubicBezTo>
                  <a:pt x="1774983" y="106775"/>
                  <a:pt x="1767172" y="110014"/>
                  <a:pt x="1760791" y="116586"/>
                </a:cubicBezTo>
                <a:cubicBezTo>
                  <a:pt x="1754409" y="123158"/>
                  <a:pt x="1751171" y="131064"/>
                  <a:pt x="1751171" y="140303"/>
                </a:cubicBezTo>
                <a:cubicBezTo>
                  <a:pt x="1751171" y="149638"/>
                  <a:pt x="1754409" y="157543"/>
                  <a:pt x="1760791" y="164020"/>
                </a:cubicBezTo>
                <a:cubicBezTo>
                  <a:pt x="1767172" y="170593"/>
                  <a:pt x="1774983" y="173831"/>
                  <a:pt x="1784127" y="173831"/>
                </a:cubicBezTo>
                <a:cubicBezTo>
                  <a:pt x="1793271" y="173831"/>
                  <a:pt x="1801081" y="170593"/>
                  <a:pt x="1807463" y="164020"/>
                </a:cubicBezTo>
                <a:cubicBezTo>
                  <a:pt x="1813845" y="157448"/>
                  <a:pt x="1817084" y="149542"/>
                  <a:pt x="1817084" y="140303"/>
                </a:cubicBezTo>
                <a:cubicBezTo>
                  <a:pt x="1817084" y="131064"/>
                  <a:pt x="1813845" y="123063"/>
                  <a:pt x="1807463" y="116586"/>
                </a:cubicBezTo>
                <a:cubicBezTo>
                  <a:pt x="1801081" y="110014"/>
                  <a:pt x="1793271" y="106775"/>
                  <a:pt x="1784127" y="106775"/>
                </a:cubicBezTo>
                <a:close/>
                <a:moveTo>
                  <a:pt x="2170271" y="97822"/>
                </a:moveTo>
                <a:cubicBezTo>
                  <a:pt x="2163603" y="97822"/>
                  <a:pt x="2157888" y="99822"/>
                  <a:pt x="2152745" y="103822"/>
                </a:cubicBezTo>
                <a:cubicBezTo>
                  <a:pt x="2147601" y="107823"/>
                  <a:pt x="2144267" y="112966"/>
                  <a:pt x="2142743" y="119253"/>
                </a:cubicBezTo>
                <a:lnTo>
                  <a:pt x="2196845" y="119253"/>
                </a:lnTo>
                <a:cubicBezTo>
                  <a:pt x="2195702" y="112966"/>
                  <a:pt x="2192654" y="107728"/>
                  <a:pt x="2187701" y="103822"/>
                </a:cubicBezTo>
                <a:cubicBezTo>
                  <a:pt x="2182748" y="99822"/>
                  <a:pt x="2176938" y="97822"/>
                  <a:pt x="2170271" y="97822"/>
                </a:cubicBezTo>
                <a:close/>
                <a:moveTo>
                  <a:pt x="1219962" y="97822"/>
                </a:moveTo>
                <a:cubicBezTo>
                  <a:pt x="1213294" y="97822"/>
                  <a:pt x="1207579" y="99822"/>
                  <a:pt x="1202436" y="103822"/>
                </a:cubicBezTo>
                <a:cubicBezTo>
                  <a:pt x="1197292" y="107823"/>
                  <a:pt x="1193958" y="112966"/>
                  <a:pt x="1192434" y="119253"/>
                </a:cubicBezTo>
                <a:lnTo>
                  <a:pt x="1246536" y="119253"/>
                </a:lnTo>
                <a:cubicBezTo>
                  <a:pt x="1245393" y="112966"/>
                  <a:pt x="1242345" y="107728"/>
                  <a:pt x="1237393" y="103822"/>
                </a:cubicBezTo>
                <a:cubicBezTo>
                  <a:pt x="1232439" y="99917"/>
                  <a:pt x="1226629" y="97822"/>
                  <a:pt x="1219962" y="97822"/>
                </a:cubicBezTo>
                <a:close/>
                <a:moveTo>
                  <a:pt x="437864" y="80106"/>
                </a:moveTo>
                <a:cubicBezTo>
                  <a:pt x="404812" y="80106"/>
                  <a:pt x="393096" y="111443"/>
                  <a:pt x="393096" y="140780"/>
                </a:cubicBezTo>
                <a:cubicBezTo>
                  <a:pt x="393096" y="171736"/>
                  <a:pt x="404907" y="204693"/>
                  <a:pt x="437864" y="204693"/>
                </a:cubicBezTo>
                <a:cubicBezTo>
                  <a:pt x="448437" y="204693"/>
                  <a:pt x="483012" y="200121"/>
                  <a:pt x="483012" y="140780"/>
                </a:cubicBezTo>
                <a:cubicBezTo>
                  <a:pt x="483012" y="111443"/>
                  <a:pt x="471201" y="80106"/>
                  <a:pt x="437864" y="80106"/>
                </a:cubicBezTo>
                <a:close/>
                <a:moveTo>
                  <a:pt x="546449" y="62007"/>
                </a:moveTo>
                <a:lnTo>
                  <a:pt x="583025" y="62007"/>
                </a:lnTo>
                <a:lnTo>
                  <a:pt x="583025" y="84867"/>
                </a:lnTo>
                <a:lnTo>
                  <a:pt x="588073" y="81152"/>
                </a:lnTo>
                <a:cubicBezTo>
                  <a:pt x="602266" y="70770"/>
                  <a:pt x="623411" y="62959"/>
                  <a:pt x="639794" y="62102"/>
                </a:cubicBezTo>
                <a:lnTo>
                  <a:pt x="639794" y="86391"/>
                </a:lnTo>
                <a:cubicBezTo>
                  <a:pt x="637127" y="86105"/>
                  <a:pt x="633222" y="85820"/>
                  <a:pt x="629126" y="85820"/>
                </a:cubicBezTo>
                <a:cubicBezTo>
                  <a:pt x="626935" y="85820"/>
                  <a:pt x="624840" y="85820"/>
                  <a:pt x="623030" y="86105"/>
                </a:cubicBezTo>
                <a:cubicBezTo>
                  <a:pt x="609886" y="87439"/>
                  <a:pt x="596265" y="94392"/>
                  <a:pt x="584644" y="101060"/>
                </a:cubicBezTo>
                <a:lnTo>
                  <a:pt x="583025" y="102012"/>
                </a:lnTo>
                <a:lnTo>
                  <a:pt x="583025" y="221837"/>
                </a:lnTo>
                <a:lnTo>
                  <a:pt x="546449" y="221837"/>
                </a:lnTo>
                <a:lnTo>
                  <a:pt x="546449" y="221741"/>
                </a:lnTo>
                <a:close/>
                <a:moveTo>
                  <a:pt x="1334" y="62007"/>
                </a:moveTo>
                <a:lnTo>
                  <a:pt x="37814" y="62007"/>
                </a:lnTo>
                <a:lnTo>
                  <a:pt x="37814" y="221741"/>
                </a:lnTo>
                <a:lnTo>
                  <a:pt x="1334" y="221741"/>
                </a:lnTo>
                <a:close/>
                <a:moveTo>
                  <a:pt x="759618" y="56769"/>
                </a:moveTo>
                <a:cubicBezTo>
                  <a:pt x="777716" y="56769"/>
                  <a:pt x="790575" y="64484"/>
                  <a:pt x="798099" y="79724"/>
                </a:cubicBezTo>
                <a:lnTo>
                  <a:pt x="799719" y="83058"/>
                </a:lnTo>
                <a:lnTo>
                  <a:pt x="802767" y="80963"/>
                </a:lnTo>
                <a:cubicBezTo>
                  <a:pt x="826008" y="65151"/>
                  <a:pt x="845439" y="56769"/>
                  <a:pt x="859059" y="56769"/>
                </a:cubicBezTo>
                <a:cubicBezTo>
                  <a:pt x="901065" y="56769"/>
                  <a:pt x="905541" y="95441"/>
                  <a:pt x="905541" y="112014"/>
                </a:cubicBezTo>
                <a:lnTo>
                  <a:pt x="905541" y="221742"/>
                </a:lnTo>
                <a:lnTo>
                  <a:pt x="868965" y="221742"/>
                </a:lnTo>
                <a:lnTo>
                  <a:pt x="868870" y="221742"/>
                </a:lnTo>
                <a:lnTo>
                  <a:pt x="868870" y="124492"/>
                </a:lnTo>
                <a:cubicBezTo>
                  <a:pt x="868870" y="114395"/>
                  <a:pt x="868870" y="83630"/>
                  <a:pt x="839914" y="83630"/>
                </a:cubicBezTo>
                <a:cubicBezTo>
                  <a:pt x="829341" y="83630"/>
                  <a:pt x="816483" y="88011"/>
                  <a:pt x="804672" y="95726"/>
                </a:cubicBezTo>
                <a:lnTo>
                  <a:pt x="802767" y="96964"/>
                </a:lnTo>
                <a:lnTo>
                  <a:pt x="803243" y="99155"/>
                </a:lnTo>
                <a:cubicBezTo>
                  <a:pt x="804100" y="102775"/>
                  <a:pt x="804481" y="106966"/>
                  <a:pt x="804481" y="112014"/>
                </a:cubicBezTo>
                <a:lnTo>
                  <a:pt x="804481" y="221742"/>
                </a:lnTo>
                <a:lnTo>
                  <a:pt x="767905" y="221742"/>
                </a:lnTo>
                <a:lnTo>
                  <a:pt x="767905" y="124492"/>
                </a:lnTo>
                <a:cubicBezTo>
                  <a:pt x="767905" y="111252"/>
                  <a:pt x="767905" y="83630"/>
                  <a:pt x="740187" y="83630"/>
                </a:cubicBezTo>
                <a:cubicBezTo>
                  <a:pt x="727805" y="83630"/>
                  <a:pt x="713517" y="89726"/>
                  <a:pt x="704850" y="95726"/>
                </a:cubicBezTo>
                <a:lnTo>
                  <a:pt x="703516" y="96679"/>
                </a:lnTo>
                <a:lnTo>
                  <a:pt x="703516" y="221647"/>
                </a:lnTo>
                <a:lnTo>
                  <a:pt x="666940" y="221647"/>
                </a:lnTo>
                <a:lnTo>
                  <a:pt x="666940" y="62008"/>
                </a:lnTo>
                <a:lnTo>
                  <a:pt x="703516" y="62008"/>
                </a:lnTo>
                <a:lnTo>
                  <a:pt x="703516" y="82010"/>
                </a:lnTo>
                <a:lnTo>
                  <a:pt x="708660" y="77819"/>
                </a:lnTo>
                <a:cubicBezTo>
                  <a:pt x="721709" y="67342"/>
                  <a:pt x="743331" y="56769"/>
                  <a:pt x="759618" y="56769"/>
                </a:cubicBezTo>
                <a:close/>
                <a:moveTo>
                  <a:pt x="170402" y="56769"/>
                </a:moveTo>
                <a:cubicBezTo>
                  <a:pt x="212407" y="56769"/>
                  <a:pt x="216884" y="95441"/>
                  <a:pt x="216884" y="112014"/>
                </a:cubicBezTo>
                <a:lnTo>
                  <a:pt x="216884" y="221742"/>
                </a:lnTo>
                <a:lnTo>
                  <a:pt x="180404" y="221742"/>
                </a:lnTo>
                <a:lnTo>
                  <a:pt x="180404" y="124492"/>
                </a:lnTo>
                <a:cubicBezTo>
                  <a:pt x="180404" y="111252"/>
                  <a:pt x="180404" y="83630"/>
                  <a:pt x="153067" y="83630"/>
                </a:cubicBezTo>
                <a:cubicBezTo>
                  <a:pt x="139255" y="83630"/>
                  <a:pt x="122491" y="89630"/>
                  <a:pt x="112109" y="95631"/>
                </a:cubicBezTo>
                <a:lnTo>
                  <a:pt x="110490" y="96584"/>
                </a:lnTo>
                <a:lnTo>
                  <a:pt x="110490" y="221742"/>
                </a:lnTo>
                <a:lnTo>
                  <a:pt x="73914" y="221742"/>
                </a:lnTo>
                <a:lnTo>
                  <a:pt x="73914" y="62008"/>
                </a:lnTo>
                <a:lnTo>
                  <a:pt x="110490" y="62008"/>
                </a:lnTo>
                <a:lnTo>
                  <a:pt x="110490" y="81629"/>
                </a:lnTo>
                <a:lnTo>
                  <a:pt x="115538" y="77914"/>
                </a:lnTo>
                <a:cubicBezTo>
                  <a:pt x="129445" y="67723"/>
                  <a:pt x="152591" y="56769"/>
                  <a:pt x="170402" y="56769"/>
                </a:cubicBezTo>
                <a:close/>
                <a:moveTo>
                  <a:pt x="437864" y="56674"/>
                </a:moveTo>
                <a:cubicBezTo>
                  <a:pt x="490918" y="56674"/>
                  <a:pt x="518922" y="87059"/>
                  <a:pt x="518922" y="140018"/>
                </a:cubicBezTo>
                <a:cubicBezTo>
                  <a:pt x="518922" y="192977"/>
                  <a:pt x="490156" y="226029"/>
                  <a:pt x="437864" y="226029"/>
                </a:cubicBezTo>
                <a:cubicBezTo>
                  <a:pt x="386334" y="226029"/>
                  <a:pt x="356806" y="194691"/>
                  <a:pt x="356806" y="140018"/>
                </a:cubicBezTo>
                <a:cubicBezTo>
                  <a:pt x="356806" y="85344"/>
                  <a:pt x="384810" y="56674"/>
                  <a:pt x="437864" y="56674"/>
                </a:cubicBezTo>
                <a:close/>
                <a:moveTo>
                  <a:pt x="1005744" y="56578"/>
                </a:moveTo>
                <a:cubicBezTo>
                  <a:pt x="1035843" y="56578"/>
                  <a:pt x="1068037" y="69437"/>
                  <a:pt x="1068037" y="105537"/>
                </a:cubicBezTo>
                <a:lnTo>
                  <a:pt x="1068037" y="221551"/>
                </a:lnTo>
                <a:lnTo>
                  <a:pt x="1035652" y="221551"/>
                </a:lnTo>
                <a:lnTo>
                  <a:pt x="1035652" y="190404"/>
                </a:lnTo>
                <a:lnTo>
                  <a:pt x="1029842" y="198405"/>
                </a:lnTo>
                <a:cubicBezTo>
                  <a:pt x="1018222" y="214503"/>
                  <a:pt x="997552" y="225837"/>
                  <a:pt x="979550" y="225837"/>
                </a:cubicBezTo>
                <a:lnTo>
                  <a:pt x="979550" y="226028"/>
                </a:lnTo>
                <a:cubicBezTo>
                  <a:pt x="956404" y="226028"/>
                  <a:pt x="933068" y="210978"/>
                  <a:pt x="933068" y="182308"/>
                </a:cubicBezTo>
                <a:cubicBezTo>
                  <a:pt x="933068" y="133826"/>
                  <a:pt x="981931" y="125349"/>
                  <a:pt x="1029747" y="123348"/>
                </a:cubicBezTo>
                <a:lnTo>
                  <a:pt x="1032795" y="123348"/>
                </a:lnTo>
                <a:lnTo>
                  <a:pt x="1032795" y="110299"/>
                </a:lnTo>
                <a:cubicBezTo>
                  <a:pt x="1032795" y="88487"/>
                  <a:pt x="1014793" y="78676"/>
                  <a:pt x="997076" y="78676"/>
                </a:cubicBezTo>
                <a:cubicBezTo>
                  <a:pt x="985551" y="78676"/>
                  <a:pt x="968596" y="79819"/>
                  <a:pt x="951166" y="85058"/>
                </a:cubicBezTo>
                <a:lnTo>
                  <a:pt x="951166" y="72675"/>
                </a:lnTo>
                <a:cubicBezTo>
                  <a:pt x="968501" y="62103"/>
                  <a:pt x="987361" y="56578"/>
                  <a:pt x="1005744" y="56578"/>
                </a:cubicBezTo>
                <a:close/>
                <a:moveTo>
                  <a:pt x="2169413" y="54197"/>
                </a:moveTo>
                <a:cubicBezTo>
                  <a:pt x="2194845" y="54197"/>
                  <a:pt x="2213800" y="62008"/>
                  <a:pt x="2229135" y="77533"/>
                </a:cubicBezTo>
                <a:cubicBezTo>
                  <a:pt x="2244470" y="93059"/>
                  <a:pt x="2252090" y="112204"/>
                  <a:pt x="2252090" y="134874"/>
                </a:cubicBezTo>
                <a:lnTo>
                  <a:pt x="2252090" y="144208"/>
                </a:lnTo>
                <a:cubicBezTo>
                  <a:pt x="2252090" y="147828"/>
                  <a:pt x="2251328" y="150685"/>
                  <a:pt x="2249804" y="152781"/>
                </a:cubicBezTo>
                <a:cubicBezTo>
                  <a:pt x="2248280" y="154876"/>
                  <a:pt x="2246090" y="156019"/>
                  <a:pt x="2243232" y="156019"/>
                </a:cubicBezTo>
                <a:lnTo>
                  <a:pt x="2141505" y="156019"/>
                </a:lnTo>
                <a:cubicBezTo>
                  <a:pt x="2143029" y="163544"/>
                  <a:pt x="2146744" y="169545"/>
                  <a:pt x="2152649" y="173926"/>
                </a:cubicBezTo>
                <a:cubicBezTo>
                  <a:pt x="2158555" y="178308"/>
                  <a:pt x="2165699" y="180498"/>
                  <a:pt x="2174081" y="180498"/>
                </a:cubicBezTo>
                <a:cubicBezTo>
                  <a:pt x="2179700" y="180498"/>
                  <a:pt x="2184844" y="179451"/>
                  <a:pt x="2189606" y="177450"/>
                </a:cubicBezTo>
                <a:cubicBezTo>
                  <a:pt x="2194369" y="175450"/>
                  <a:pt x="2198941" y="172212"/>
                  <a:pt x="2203323" y="167830"/>
                </a:cubicBezTo>
                <a:cubicBezTo>
                  <a:pt x="2205227" y="165925"/>
                  <a:pt x="2207323" y="164782"/>
                  <a:pt x="2209418" y="164592"/>
                </a:cubicBezTo>
                <a:cubicBezTo>
                  <a:pt x="2211514" y="164401"/>
                  <a:pt x="2213705" y="164973"/>
                  <a:pt x="2215895" y="166402"/>
                </a:cubicBezTo>
                <a:lnTo>
                  <a:pt x="2243423" y="184499"/>
                </a:lnTo>
                <a:cubicBezTo>
                  <a:pt x="2245328" y="185737"/>
                  <a:pt x="2246471" y="187357"/>
                  <a:pt x="2246756" y="189357"/>
                </a:cubicBezTo>
                <a:cubicBezTo>
                  <a:pt x="2247042" y="191357"/>
                  <a:pt x="2246471" y="193357"/>
                  <a:pt x="2245137" y="195167"/>
                </a:cubicBezTo>
                <a:lnTo>
                  <a:pt x="2245232" y="195262"/>
                </a:lnTo>
                <a:cubicBezTo>
                  <a:pt x="2238660" y="204787"/>
                  <a:pt x="2228945" y="212407"/>
                  <a:pt x="2215991" y="218122"/>
                </a:cubicBezTo>
                <a:cubicBezTo>
                  <a:pt x="2203037" y="223837"/>
                  <a:pt x="2188844" y="226695"/>
                  <a:pt x="2173414" y="226695"/>
                </a:cubicBezTo>
                <a:cubicBezTo>
                  <a:pt x="2147411" y="226695"/>
                  <a:pt x="2125979" y="218599"/>
                  <a:pt x="2109311" y="202406"/>
                </a:cubicBezTo>
                <a:cubicBezTo>
                  <a:pt x="2092642" y="186214"/>
                  <a:pt x="2084260" y="165830"/>
                  <a:pt x="2084260" y="141256"/>
                </a:cubicBezTo>
                <a:cubicBezTo>
                  <a:pt x="2084260" y="116681"/>
                  <a:pt x="2092070" y="94869"/>
                  <a:pt x="2107787" y="78581"/>
                </a:cubicBezTo>
                <a:cubicBezTo>
                  <a:pt x="2123503" y="62389"/>
                  <a:pt x="2143982" y="54197"/>
                  <a:pt x="2169413" y="54197"/>
                </a:cubicBezTo>
                <a:close/>
                <a:moveTo>
                  <a:pt x="1776412" y="54197"/>
                </a:moveTo>
                <a:cubicBezTo>
                  <a:pt x="1784318" y="54197"/>
                  <a:pt x="1791556" y="55435"/>
                  <a:pt x="1798224" y="58007"/>
                </a:cubicBezTo>
                <a:cubicBezTo>
                  <a:pt x="1804892" y="60579"/>
                  <a:pt x="1810892" y="64389"/>
                  <a:pt x="1816226" y="69342"/>
                </a:cubicBezTo>
                <a:lnTo>
                  <a:pt x="1816226" y="66389"/>
                </a:lnTo>
                <a:cubicBezTo>
                  <a:pt x="1816226" y="64103"/>
                  <a:pt x="1816893" y="62293"/>
                  <a:pt x="1818417" y="60865"/>
                </a:cubicBezTo>
                <a:cubicBezTo>
                  <a:pt x="1819941" y="59436"/>
                  <a:pt x="1821655" y="58674"/>
                  <a:pt x="1823942" y="58674"/>
                </a:cubicBezTo>
                <a:lnTo>
                  <a:pt x="1865566" y="58674"/>
                </a:lnTo>
                <a:cubicBezTo>
                  <a:pt x="1867852" y="58674"/>
                  <a:pt x="1869661" y="59436"/>
                  <a:pt x="1871090" y="60865"/>
                </a:cubicBezTo>
                <a:cubicBezTo>
                  <a:pt x="1872519" y="62293"/>
                  <a:pt x="1873281" y="64103"/>
                  <a:pt x="1873281" y="66389"/>
                </a:cubicBezTo>
                <a:lnTo>
                  <a:pt x="1873281" y="214027"/>
                </a:lnTo>
                <a:cubicBezTo>
                  <a:pt x="1873281" y="216217"/>
                  <a:pt x="1872519" y="218027"/>
                  <a:pt x="1871090" y="219551"/>
                </a:cubicBezTo>
                <a:cubicBezTo>
                  <a:pt x="1869566" y="221075"/>
                  <a:pt x="1867852" y="221837"/>
                  <a:pt x="1865756" y="221837"/>
                </a:cubicBezTo>
                <a:lnTo>
                  <a:pt x="1824227" y="221837"/>
                </a:lnTo>
                <a:cubicBezTo>
                  <a:pt x="1822036" y="221837"/>
                  <a:pt x="1820227" y="221075"/>
                  <a:pt x="1818607" y="219551"/>
                </a:cubicBezTo>
                <a:cubicBezTo>
                  <a:pt x="1816988" y="218027"/>
                  <a:pt x="1816226" y="216217"/>
                  <a:pt x="1816226" y="214027"/>
                </a:cubicBezTo>
                <a:lnTo>
                  <a:pt x="1816226" y="211264"/>
                </a:lnTo>
                <a:cubicBezTo>
                  <a:pt x="1810892" y="216408"/>
                  <a:pt x="1804892" y="220218"/>
                  <a:pt x="1798224" y="222790"/>
                </a:cubicBezTo>
                <a:cubicBezTo>
                  <a:pt x="1791556" y="225361"/>
                  <a:pt x="1784222" y="226600"/>
                  <a:pt x="1776412" y="226600"/>
                </a:cubicBezTo>
                <a:cubicBezTo>
                  <a:pt x="1753171" y="226600"/>
                  <a:pt x="1733549" y="218313"/>
                  <a:pt x="1717643" y="201644"/>
                </a:cubicBezTo>
                <a:cubicBezTo>
                  <a:pt x="1701736" y="184975"/>
                  <a:pt x="1693830" y="164592"/>
                  <a:pt x="1693830" y="140398"/>
                </a:cubicBezTo>
                <a:cubicBezTo>
                  <a:pt x="1693830" y="116205"/>
                  <a:pt x="1701736" y="95726"/>
                  <a:pt x="1717643" y="79152"/>
                </a:cubicBezTo>
                <a:cubicBezTo>
                  <a:pt x="1733549" y="62484"/>
                  <a:pt x="1753076" y="54197"/>
                  <a:pt x="1776412" y="54197"/>
                </a:cubicBezTo>
                <a:close/>
                <a:moveTo>
                  <a:pt x="1422177" y="54197"/>
                </a:moveTo>
                <a:cubicBezTo>
                  <a:pt x="1442656" y="54197"/>
                  <a:pt x="1458277" y="60293"/>
                  <a:pt x="1468850" y="72485"/>
                </a:cubicBezTo>
                <a:cubicBezTo>
                  <a:pt x="1479423" y="84677"/>
                  <a:pt x="1484661" y="102394"/>
                  <a:pt x="1484661" y="125730"/>
                </a:cubicBezTo>
                <a:lnTo>
                  <a:pt x="1484661" y="214312"/>
                </a:lnTo>
                <a:cubicBezTo>
                  <a:pt x="1484661" y="216598"/>
                  <a:pt x="1483899" y="218408"/>
                  <a:pt x="1482471" y="219837"/>
                </a:cubicBezTo>
                <a:cubicBezTo>
                  <a:pt x="1481042" y="221266"/>
                  <a:pt x="1479232" y="222028"/>
                  <a:pt x="1476946" y="222028"/>
                </a:cubicBezTo>
                <a:lnTo>
                  <a:pt x="1435322" y="222028"/>
                </a:lnTo>
                <a:cubicBezTo>
                  <a:pt x="1433036" y="222028"/>
                  <a:pt x="1431226" y="221361"/>
                  <a:pt x="1429797" y="219837"/>
                </a:cubicBezTo>
                <a:cubicBezTo>
                  <a:pt x="1428369" y="218408"/>
                  <a:pt x="1427607" y="216598"/>
                  <a:pt x="1427607" y="214312"/>
                </a:cubicBezTo>
                <a:lnTo>
                  <a:pt x="1427607" y="130397"/>
                </a:lnTo>
                <a:cubicBezTo>
                  <a:pt x="1427607" y="122206"/>
                  <a:pt x="1425130" y="115729"/>
                  <a:pt x="1420272" y="110871"/>
                </a:cubicBezTo>
                <a:lnTo>
                  <a:pt x="1401365" y="103650"/>
                </a:lnTo>
                <a:lnTo>
                  <a:pt x="1401413" y="103632"/>
                </a:lnTo>
                <a:lnTo>
                  <a:pt x="1401317" y="103632"/>
                </a:lnTo>
                <a:lnTo>
                  <a:pt x="1401365" y="103650"/>
                </a:lnTo>
                <a:lnTo>
                  <a:pt x="1382267" y="110871"/>
                </a:lnTo>
                <a:cubicBezTo>
                  <a:pt x="1377219" y="115729"/>
                  <a:pt x="1374743" y="122206"/>
                  <a:pt x="1374743" y="130397"/>
                </a:cubicBezTo>
                <a:lnTo>
                  <a:pt x="1374743" y="214217"/>
                </a:lnTo>
                <a:cubicBezTo>
                  <a:pt x="1374743" y="216503"/>
                  <a:pt x="1373981" y="218313"/>
                  <a:pt x="1372552" y="219742"/>
                </a:cubicBezTo>
                <a:cubicBezTo>
                  <a:pt x="1371123" y="221170"/>
                  <a:pt x="1369313" y="221932"/>
                  <a:pt x="1367028" y="221932"/>
                </a:cubicBezTo>
                <a:lnTo>
                  <a:pt x="1325403" y="221932"/>
                </a:lnTo>
                <a:cubicBezTo>
                  <a:pt x="1323117" y="221932"/>
                  <a:pt x="1321308" y="221266"/>
                  <a:pt x="1319879" y="219742"/>
                </a:cubicBezTo>
                <a:cubicBezTo>
                  <a:pt x="1318450" y="218313"/>
                  <a:pt x="1317688" y="216503"/>
                  <a:pt x="1317688" y="214217"/>
                </a:cubicBezTo>
                <a:lnTo>
                  <a:pt x="1317688" y="66389"/>
                </a:lnTo>
                <a:cubicBezTo>
                  <a:pt x="1317688" y="64103"/>
                  <a:pt x="1318450" y="62293"/>
                  <a:pt x="1319879" y="60865"/>
                </a:cubicBezTo>
                <a:cubicBezTo>
                  <a:pt x="1321308" y="59436"/>
                  <a:pt x="1323117" y="58674"/>
                  <a:pt x="1325403" y="58674"/>
                </a:cubicBezTo>
                <a:lnTo>
                  <a:pt x="1367028" y="58674"/>
                </a:lnTo>
                <a:cubicBezTo>
                  <a:pt x="1369313" y="58674"/>
                  <a:pt x="1371123" y="59436"/>
                  <a:pt x="1372552" y="60865"/>
                </a:cubicBezTo>
                <a:cubicBezTo>
                  <a:pt x="1373981" y="62293"/>
                  <a:pt x="1374743" y="64103"/>
                  <a:pt x="1374743" y="66389"/>
                </a:cubicBezTo>
                <a:lnTo>
                  <a:pt x="1374743" y="78200"/>
                </a:lnTo>
                <a:cubicBezTo>
                  <a:pt x="1379982" y="70294"/>
                  <a:pt x="1386554" y="64389"/>
                  <a:pt x="1394555" y="60293"/>
                </a:cubicBezTo>
                <a:cubicBezTo>
                  <a:pt x="1402556" y="56197"/>
                  <a:pt x="1411795" y="54197"/>
                  <a:pt x="1422177" y="54197"/>
                </a:cubicBezTo>
                <a:close/>
                <a:moveTo>
                  <a:pt x="1219104" y="54197"/>
                </a:moveTo>
                <a:cubicBezTo>
                  <a:pt x="1244536" y="54197"/>
                  <a:pt x="1263491" y="62008"/>
                  <a:pt x="1278826" y="77533"/>
                </a:cubicBezTo>
                <a:cubicBezTo>
                  <a:pt x="1294161" y="93059"/>
                  <a:pt x="1301781" y="112204"/>
                  <a:pt x="1301781" y="134874"/>
                </a:cubicBezTo>
                <a:lnTo>
                  <a:pt x="1301781" y="144208"/>
                </a:lnTo>
                <a:cubicBezTo>
                  <a:pt x="1301781" y="147828"/>
                  <a:pt x="1301019" y="150685"/>
                  <a:pt x="1299495" y="152781"/>
                </a:cubicBezTo>
                <a:cubicBezTo>
                  <a:pt x="1297972" y="154876"/>
                  <a:pt x="1295781" y="156019"/>
                  <a:pt x="1292923" y="156019"/>
                </a:cubicBezTo>
                <a:lnTo>
                  <a:pt x="1191196" y="156019"/>
                </a:lnTo>
                <a:cubicBezTo>
                  <a:pt x="1192720" y="163544"/>
                  <a:pt x="1196435" y="169545"/>
                  <a:pt x="1202341" y="173926"/>
                </a:cubicBezTo>
                <a:cubicBezTo>
                  <a:pt x="1208246" y="178308"/>
                  <a:pt x="1215390" y="180498"/>
                  <a:pt x="1223772" y="180498"/>
                </a:cubicBezTo>
                <a:cubicBezTo>
                  <a:pt x="1229392" y="180498"/>
                  <a:pt x="1234535" y="179451"/>
                  <a:pt x="1239297" y="177450"/>
                </a:cubicBezTo>
                <a:cubicBezTo>
                  <a:pt x="1244060" y="175450"/>
                  <a:pt x="1248632" y="172212"/>
                  <a:pt x="1253014" y="167830"/>
                </a:cubicBezTo>
                <a:cubicBezTo>
                  <a:pt x="1254918" y="165925"/>
                  <a:pt x="1257014" y="164782"/>
                  <a:pt x="1259109" y="164592"/>
                </a:cubicBezTo>
                <a:cubicBezTo>
                  <a:pt x="1261205" y="164401"/>
                  <a:pt x="1263396" y="164973"/>
                  <a:pt x="1265586" y="166402"/>
                </a:cubicBezTo>
                <a:lnTo>
                  <a:pt x="1293114" y="184499"/>
                </a:lnTo>
                <a:cubicBezTo>
                  <a:pt x="1295019" y="185737"/>
                  <a:pt x="1296162" y="187357"/>
                  <a:pt x="1296447" y="189357"/>
                </a:cubicBezTo>
                <a:cubicBezTo>
                  <a:pt x="1296733" y="191357"/>
                  <a:pt x="1296162" y="193357"/>
                  <a:pt x="1294828" y="195167"/>
                </a:cubicBezTo>
                <a:lnTo>
                  <a:pt x="1294923" y="195262"/>
                </a:lnTo>
                <a:cubicBezTo>
                  <a:pt x="1288351" y="204787"/>
                  <a:pt x="1278636" y="212407"/>
                  <a:pt x="1265682" y="218122"/>
                </a:cubicBezTo>
                <a:cubicBezTo>
                  <a:pt x="1252728" y="223837"/>
                  <a:pt x="1238535" y="226695"/>
                  <a:pt x="1223105" y="226695"/>
                </a:cubicBezTo>
                <a:cubicBezTo>
                  <a:pt x="1197102" y="226695"/>
                  <a:pt x="1175670" y="218599"/>
                  <a:pt x="1159002" y="202406"/>
                </a:cubicBezTo>
                <a:cubicBezTo>
                  <a:pt x="1142333" y="186214"/>
                  <a:pt x="1133951" y="165830"/>
                  <a:pt x="1133951" y="141256"/>
                </a:cubicBezTo>
                <a:cubicBezTo>
                  <a:pt x="1133951" y="116681"/>
                  <a:pt x="1141761" y="94869"/>
                  <a:pt x="1157478" y="78581"/>
                </a:cubicBezTo>
                <a:cubicBezTo>
                  <a:pt x="1173194" y="62293"/>
                  <a:pt x="1193673" y="54197"/>
                  <a:pt x="1219104" y="54197"/>
                </a:cubicBezTo>
                <a:close/>
                <a:moveTo>
                  <a:pt x="1969008" y="54006"/>
                </a:moveTo>
                <a:cubicBezTo>
                  <a:pt x="1978723" y="54006"/>
                  <a:pt x="1987391" y="55530"/>
                  <a:pt x="1995106" y="58578"/>
                </a:cubicBezTo>
                <a:cubicBezTo>
                  <a:pt x="2002822" y="61626"/>
                  <a:pt x="2008632" y="65817"/>
                  <a:pt x="2012537" y="70961"/>
                </a:cubicBezTo>
                <a:lnTo>
                  <a:pt x="2012537" y="66103"/>
                </a:lnTo>
                <a:cubicBezTo>
                  <a:pt x="2012537" y="64102"/>
                  <a:pt x="2013299" y="62293"/>
                  <a:pt x="2014728" y="60864"/>
                </a:cubicBezTo>
                <a:cubicBezTo>
                  <a:pt x="2016252" y="59340"/>
                  <a:pt x="2017966" y="58673"/>
                  <a:pt x="2019967" y="58673"/>
                </a:cubicBezTo>
                <a:lnTo>
                  <a:pt x="2060543" y="58673"/>
                </a:lnTo>
                <a:cubicBezTo>
                  <a:pt x="2062734" y="58673"/>
                  <a:pt x="2064544" y="59435"/>
                  <a:pt x="2065972" y="60864"/>
                </a:cubicBezTo>
                <a:cubicBezTo>
                  <a:pt x="2067496" y="62388"/>
                  <a:pt x="2068163" y="64102"/>
                  <a:pt x="2068163" y="66103"/>
                </a:cubicBezTo>
                <a:lnTo>
                  <a:pt x="2068163" y="216979"/>
                </a:lnTo>
                <a:cubicBezTo>
                  <a:pt x="2068163" y="242696"/>
                  <a:pt x="2059591" y="263080"/>
                  <a:pt x="2042541" y="278129"/>
                </a:cubicBezTo>
                <a:cubicBezTo>
                  <a:pt x="2025491" y="293179"/>
                  <a:pt x="2003107" y="300608"/>
                  <a:pt x="1975485" y="300608"/>
                </a:cubicBezTo>
                <a:cubicBezTo>
                  <a:pt x="1959102" y="300608"/>
                  <a:pt x="1943862" y="297846"/>
                  <a:pt x="1929765" y="292322"/>
                </a:cubicBezTo>
                <a:cubicBezTo>
                  <a:pt x="1915573" y="286797"/>
                  <a:pt x="1904524" y="279272"/>
                  <a:pt x="1896427" y="269843"/>
                </a:cubicBezTo>
                <a:cubicBezTo>
                  <a:pt x="1894141" y="267271"/>
                  <a:pt x="1893284" y="264604"/>
                  <a:pt x="1893856" y="261842"/>
                </a:cubicBezTo>
                <a:cubicBezTo>
                  <a:pt x="1894332" y="258984"/>
                  <a:pt x="1896237" y="256508"/>
                  <a:pt x="1899571" y="254412"/>
                </a:cubicBezTo>
                <a:lnTo>
                  <a:pt x="1928527" y="235076"/>
                </a:lnTo>
                <a:cubicBezTo>
                  <a:pt x="1930813" y="233552"/>
                  <a:pt x="1933003" y="232790"/>
                  <a:pt x="1935289" y="232886"/>
                </a:cubicBezTo>
                <a:cubicBezTo>
                  <a:pt x="1937575" y="232886"/>
                  <a:pt x="1939480" y="233743"/>
                  <a:pt x="1941290" y="235267"/>
                </a:cubicBezTo>
                <a:cubicBezTo>
                  <a:pt x="1946719" y="240506"/>
                  <a:pt x="1952244" y="244316"/>
                  <a:pt x="1957864" y="246792"/>
                </a:cubicBezTo>
                <a:cubicBezTo>
                  <a:pt x="1963483" y="249269"/>
                  <a:pt x="1969389" y="250507"/>
                  <a:pt x="1975675" y="250507"/>
                </a:cubicBezTo>
                <a:cubicBezTo>
                  <a:pt x="1987105" y="250507"/>
                  <a:pt x="1995964" y="247554"/>
                  <a:pt x="2002060" y="241744"/>
                </a:cubicBezTo>
                <a:cubicBezTo>
                  <a:pt x="2008251" y="235934"/>
                  <a:pt x="2011299" y="227647"/>
                  <a:pt x="2011299" y="216788"/>
                </a:cubicBezTo>
                <a:lnTo>
                  <a:pt x="2011299" y="209549"/>
                </a:lnTo>
                <a:cubicBezTo>
                  <a:pt x="2006822" y="214788"/>
                  <a:pt x="2000821" y="218884"/>
                  <a:pt x="1993297" y="221932"/>
                </a:cubicBezTo>
                <a:cubicBezTo>
                  <a:pt x="1985772" y="224980"/>
                  <a:pt x="1977676" y="226504"/>
                  <a:pt x="1969008" y="226504"/>
                </a:cubicBezTo>
                <a:cubicBezTo>
                  <a:pt x="1946529" y="226504"/>
                  <a:pt x="1927574" y="218408"/>
                  <a:pt x="1912144" y="202215"/>
                </a:cubicBezTo>
                <a:cubicBezTo>
                  <a:pt x="1896713" y="186023"/>
                  <a:pt x="1888998" y="165353"/>
                  <a:pt x="1888998" y="140207"/>
                </a:cubicBezTo>
                <a:cubicBezTo>
                  <a:pt x="1888998" y="115061"/>
                  <a:pt x="1896713" y="94392"/>
                  <a:pt x="1912144" y="78295"/>
                </a:cubicBezTo>
                <a:cubicBezTo>
                  <a:pt x="1927574" y="62102"/>
                  <a:pt x="1946529" y="54006"/>
                  <a:pt x="1969008" y="54006"/>
                </a:cubicBezTo>
                <a:close/>
                <a:moveTo>
                  <a:pt x="1578864" y="54006"/>
                </a:moveTo>
                <a:cubicBezTo>
                  <a:pt x="1588579" y="54006"/>
                  <a:pt x="1597247" y="55530"/>
                  <a:pt x="1604962" y="58578"/>
                </a:cubicBezTo>
                <a:cubicBezTo>
                  <a:pt x="1612678" y="61626"/>
                  <a:pt x="1618488" y="65817"/>
                  <a:pt x="1622393" y="70961"/>
                </a:cubicBezTo>
                <a:lnTo>
                  <a:pt x="1622393" y="66103"/>
                </a:lnTo>
                <a:cubicBezTo>
                  <a:pt x="1622393" y="64102"/>
                  <a:pt x="1623155" y="62293"/>
                  <a:pt x="1624584" y="60864"/>
                </a:cubicBezTo>
                <a:cubicBezTo>
                  <a:pt x="1626108" y="59340"/>
                  <a:pt x="1627822" y="58673"/>
                  <a:pt x="1629823" y="58673"/>
                </a:cubicBezTo>
                <a:lnTo>
                  <a:pt x="1670399" y="58673"/>
                </a:lnTo>
                <a:cubicBezTo>
                  <a:pt x="1672590" y="58673"/>
                  <a:pt x="1674400" y="59435"/>
                  <a:pt x="1675829" y="60864"/>
                </a:cubicBezTo>
                <a:cubicBezTo>
                  <a:pt x="1677353" y="62388"/>
                  <a:pt x="1678019" y="64102"/>
                  <a:pt x="1678019" y="66103"/>
                </a:cubicBezTo>
                <a:lnTo>
                  <a:pt x="1678019" y="216979"/>
                </a:lnTo>
                <a:cubicBezTo>
                  <a:pt x="1678019" y="242696"/>
                  <a:pt x="1669447" y="263080"/>
                  <a:pt x="1652397" y="278129"/>
                </a:cubicBezTo>
                <a:cubicBezTo>
                  <a:pt x="1635347" y="293179"/>
                  <a:pt x="1612963" y="300608"/>
                  <a:pt x="1585341" y="300608"/>
                </a:cubicBezTo>
                <a:cubicBezTo>
                  <a:pt x="1568958" y="300608"/>
                  <a:pt x="1553718" y="297846"/>
                  <a:pt x="1539621" y="292322"/>
                </a:cubicBezTo>
                <a:cubicBezTo>
                  <a:pt x="1525429" y="286797"/>
                  <a:pt x="1514380" y="279272"/>
                  <a:pt x="1506283" y="269843"/>
                </a:cubicBezTo>
                <a:cubicBezTo>
                  <a:pt x="1503997" y="267271"/>
                  <a:pt x="1503140" y="264604"/>
                  <a:pt x="1503712" y="261842"/>
                </a:cubicBezTo>
                <a:cubicBezTo>
                  <a:pt x="1504188" y="258984"/>
                  <a:pt x="1506093" y="256508"/>
                  <a:pt x="1509427" y="254412"/>
                </a:cubicBezTo>
                <a:lnTo>
                  <a:pt x="1538383" y="235076"/>
                </a:lnTo>
                <a:cubicBezTo>
                  <a:pt x="1540669" y="233552"/>
                  <a:pt x="1542859" y="232790"/>
                  <a:pt x="1545146" y="232886"/>
                </a:cubicBezTo>
                <a:cubicBezTo>
                  <a:pt x="1547432" y="232886"/>
                  <a:pt x="1549337" y="233743"/>
                  <a:pt x="1551146" y="235267"/>
                </a:cubicBezTo>
                <a:cubicBezTo>
                  <a:pt x="1556575" y="240506"/>
                  <a:pt x="1562100" y="244316"/>
                  <a:pt x="1567720" y="246792"/>
                </a:cubicBezTo>
                <a:cubicBezTo>
                  <a:pt x="1573339" y="249269"/>
                  <a:pt x="1579245" y="250507"/>
                  <a:pt x="1585532" y="250507"/>
                </a:cubicBezTo>
                <a:cubicBezTo>
                  <a:pt x="1596962" y="250507"/>
                  <a:pt x="1605820" y="247554"/>
                  <a:pt x="1611916" y="241744"/>
                </a:cubicBezTo>
                <a:cubicBezTo>
                  <a:pt x="1618107" y="235934"/>
                  <a:pt x="1621155" y="227647"/>
                  <a:pt x="1621155" y="216788"/>
                </a:cubicBezTo>
                <a:lnTo>
                  <a:pt x="1621155" y="209549"/>
                </a:lnTo>
                <a:cubicBezTo>
                  <a:pt x="1616678" y="214788"/>
                  <a:pt x="1610678" y="218884"/>
                  <a:pt x="1603153" y="221932"/>
                </a:cubicBezTo>
                <a:cubicBezTo>
                  <a:pt x="1595628" y="224980"/>
                  <a:pt x="1587532" y="226504"/>
                  <a:pt x="1578864" y="226504"/>
                </a:cubicBezTo>
                <a:cubicBezTo>
                  <a:pt x="1556385" y="226504"/>
                  <a:pt x="1537430" y="218408"/>
                  <a:pt x="1522000" y="202215"/>
                </a:cubicBezTo>
                <a:cubicBezTo>
                  <a:pt x="1506569" y="186023"/>
                  <a:pt x="1498854" y="165353"/>
                  <a:pt x="1498854" y="140207"/>
                </a:cubicBezTo>
                <a:cubicBezTo>
                  <a:pt x="1498854" y="115061"/>
                  <a:pt x="1506569" y="94392"/>
                  <a:pt x="1522000" y="78295"/>
                </a:cubicBezTo>
                <a:cubicBezTo>
                  <a:pt x="1537430" y="62102"/>
                  <a:pt x="1556385" y="54006"/>
                  <a:pt x="1578864" y="54006"/>
                </a:cubicBezTo>
                <a:close/>
                <a:moveTo>
                  <a:pt x="19717" y="285"/>
                </a:moveTo>
                <a:cubicBezTo>
                  <a:pt x="30575" y="285"/>
                  <a:pt x="39434" y="9239"/>
                  <a:pt x="39434" y="20192"/>
                </a:cubicBezTo>
                <a:cubicBezTo>
                  <a:pt x="39434" y="31146"/>
                  <a:pt x="30575" y="40099"/>
                  <a:pt x="19717" y="40099"/>
                </a:cubicBezTo>
                <a:lnTo>
                  <a:pt x="19717" y="40195"/>
                </a:lnTo>
                <a:cubicBezTo>
                  <a:pt x="8858" y="40195"/>
                  <a:pt x="0" y="31241"/>
                  <a:pt x="0" y="20288"/>
                </a:cubicBezTo>
                <a:cubicBezTo>
                  <a:pt x="0" y="9334"/>
                  <a:pt x="8858" y="285"/>
                  <a:pt x="19717" y="285"/>
                </a:cubicBezTo>
                <a:close/>
                <a:moveTo>
                  <a:pt x="313563" y="0"/>
                </a:moveTo>
                <a:cubicBezTo>
                  <a:pt x="323850" y="0"/>
                  <a:pt x="334423" y="2667"/>
                  <a:pt x="344900" y="7811"/>
                </a:cubicBezTo>
                <a:lnTo>
                  <a:pt x="344900" y="21241"/>
                </a:lnTo>
                <a:cubicBezTo>
                  <a:pt x="340138" y="20669"/>
                  <a:pt x="335756" y="20384"/>
                  <a:pt x="331660" y="20384"/>
                </a:cubicBezTo>
                <a:cubicBezTo>
                  <a:pt x="303562" y="20384"/>
                  <a:pt x="299752" y="39815"/>
                  <a:pt x="299752" y="58865"/>
                </a:cubicBezTo>
                <a:lnTo>
                  <a:pt x="299752" y="62008"/>
                </a:lnTo>
                <a:lnTo>
                  <a:pt x="344900" y="62008"/>
                </a:lnTo>
                <a:lnTo>
                  <a:pt x="344900" y="84582"/>
                </a:lnTo>
                <a:lnTo>
                  <a:pt x="300037" y="84582"/>
                </a:lnTo>
                <a:lnTo>
                  <a:pt x="300037" y="221742"/>
                </a:lnTo>
                <a:lnTo>
                  <a:pt x="263176" y="221742"/>
                </a:lnTo>
                <a:lnTo>
                  <a:pt x="262890" y="84582"/>
                </a:lnTo>
                <a:lnTo>
                  <a:pt x="243078" y="84582"/>
                </a:lnTo>
                <a:lnTo>
                  <a:pt x="243078" y="62008"/>
                </a:lnTo>
                <a:lnTo>
                  <a:pt x="262890" y="62008"/>
                </a:lnTo>
                <a:lnTo>
                  <a:pt x="262890" y="58865"/>
                </a:lnTo>
                <a:cubicBezTo>
                  <a:pt x="262890" y="36862"/>
                  <a:pt x="269462" y="0"/>
                  <a:pt x="313563" y="0"/>
                </a:cubicBezTo>
                <a:close/>
              </a:path>
            </a:pathLst>
          </a:custGeom>
          <a:solidFill>
            <a:schemeClr val="bg1"/>
          </a:solidFill>
          <a:ln w="9525" cap="flat">
            <a:noFill/>
            <a:prstDash val="solid"/>
            <a:miter/>
          </a:ln>
        </p:spPr>
        <p:txBody>
          <a:bodyPr rtlCol="0" anchor="ctr"/>
          <a:lstStyle/>
          <a:p>
            <a:endParaRPr lang="en-US"/>
          </a:p>
        </p:txBody>
      </p:sp>
      <p:sp>
        <p:nvSpPr>
          <p:cNvPr id="2" name="Text Placeholder 8">
            <a:extLst>
              <a:ext uri="{FF2B5EF4-FFF2-40B4-BE49-F238E27FC236}">
                <a16:creationId xmlns:a16="http://schemas.microsoft.com/office/drawing/2014/main" id="{78AAB3FB-CA2C-9DD3-95AD-D5F77F4823E7}"/>
              </a:ext>
            </a:extLst>
          </p:cNvPr>
          <p:cNvSpPr>
            <a:spLocks noGrp="1"/>
          </p:cNvSpPr>
          <p:nvPr>
            <p:ph type="body" sz="quarter" idx="16"/>
          </p:nvPr>
        </p:nvSpPr>
        <p:spPr>
          <a:xfrm>
            <a:off x="490493" y="1603723"/>
            <a:ext cx="585879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6845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Image — Right — Top Tri — Black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408068-E4C8-8522-C277-BF02BBEBC279}"/>
              </a:ext>
            </a:extLst>
          </p:cNvPr>
          <p:cNvSpPr>
            <a:spLocks noGrp="1"/>
          </p:cNvSpPr>
          <p:nvPr>
            <p:ph type="pic" sz="quarter" idx="15"/>
          </p:nvPr>
        </p:nvSpPr>
        <p:spPr>
          <a:xfrm>
            <a:off x="6705599" y="0"/>
            <a:ext cx="5486401" cy="3372728"/>
          </a:xfrm>
          <a:custGeom>
            <a:avLst/>
            <a:gdLst>
              <a:gd name="connsiteX0" fmla="*/ 0 w 5486401"/>
              <a:gd name="connsiteY0" fmla="*/ 0 h 3372728"/>
              <a:gd name="connsiteX1" fmla="*/ 1645921 w 5486401"/>
              <a:gd name="connsiteY1" fmla="*/ 0 h 3372728"/>
              <a:gd name="connsiteX2" fmla="*/ 3041295 w 5486401"/>
              <a:gd name="connsiteY2" fmla="*/ 1398455 h 3372728"/>
              <a:gd name="connsiteX3" fmla="*/ 3887812 w 5486401"/>
              <a:gd name="connsiteY3" fmla="*/ 549960 h 3372728"/>
              <a:gd name="connsiteX4" fmla="*/ 5486401 w 5486401"/>
              <a:gd name="connsiteY4" fmla="*/ 2152373 h 3372728"/>
              <a:gd name="connsiteX5" fmla="*/ 5486401 w 5486401"/>
              <a:gd name="connsiteY5" fmla="*/ 3372728 h 3372728"/>
              <a:gd name="connsiteX6" fmla="*/ 0 w 5486401"/>
              <a:gd name="connsiteY6" fmla="*/ 3372728 h 33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401" h="3372728">
                <a:moveTo>
                  <a:pt x="0" y="0"/>
                </a:moveTo>
                <a:lnTo>
                  <a:pt x="1645921" y="0"/>
                </a:lnTo>
                <a:lnTo>
                  <a:pt x="3041295" y="1398455"/>
                </a:lnTo>
                <a:lnTo>
                  <a:pt x="3887812" y="549960"/>
                </a:lnTo>
                <a:lnTo>
                  <a:pt x="5486401" y="2152373"/>
                </a:lnTo>
                <a:lnTo>
                  <a:pt x="5486401" y="3372728"/>
                </a:lnTo>
                <a:lnTo>
                  <a:pt x="0" y="337272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19" name="Title 1">
            <a:extLst>
              <a:ext uri="{FF2B5EF4-FFF2-40B4-BE49-F238E27FC236}">
                <a16:creationId xmlns:a16="http://schemas.microsoft.com/office/drawing/2014/main" id="{15A29181-D6B9-1DB3-A388-3FEAE7E1183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pic>
        <p:nvPicPr>
          <p:cNvPr id="20" name="Graphic 19">
            <a:extLst>
              <a:ext uri="{FF2B5EF4-FFF2-40B4-BE49-F238E27FC236}">
                <a16:creationId xmlns:a16="http://schemas.microsoft.com/office/drawing/2014/main" id="{410FBC60-0AC0-B5A1-1903-303469B602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sp>
        <p:nvSpPr>
          <p:cNvPr id="2" name="Picture Placeholder 22">
            <a:extLst>
              <a:ext uri="{FF2B5EF4-FFF2-40B4-BE49-F238E27FC236}">
                <a16:creationId xmlns:a16="http://schemas.microsoft.com/office/drawing/2014/main" id="{F12D6232-74CB-A7F6-D4F2-F9595FDC08DB}"/>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6" cstate="screen">
              <a:extLst>
                <a:ext uri="{28A0092B-C50C-407E-A947-70E740481C1C}">
                  <a14:useLocalDpi xmlns:a14="http://schemas.microsoft.com/office/drawing/2010/main"/>
                </a:ext>
              </a:extLst>
            </a:blip>
            <a:srcRect/>
            <a:tile tx="0" ty="-635000" sx="100000" sy="100000" flip="none" algn="ctr"/>
          </a:blipFill>
        </p:spPr>
        <p:txBody>
          <a:bodyPr wrap="square">
            <a:noAutofit/>
          </a:bodyPr>
          <a:lstStyle/>
          <a:p>
            <a:endParaRPr lang="en-US"/>
          </a:p>
        </p:txBody>
      </p:sp>
      <p:sp>
        <p:nvSpPr>
          <p:cNvPr id="4" name="Text Placeholder 8">
            <a:extLst>
              <a:ext uri="{FF2B5EF4-FFF2-40B4-BE49-F238E27FC236}">
                <a16:creationId xmlns:a16="http://schemas.microsoft.com/office/drawing/2014/main" id="{1CFD5D15-4FD9-D8FB-3511-E7AC1A52E6E5}"/>
              </a:ext>
            </a:extLst>
          </p:cNvPr>
          <p:cNvSpPr>
            <a:spLocks noGrp="1"/>
          </p:cNvSpPr>
          <p:nvPr>
            <p:ph type="body" sz="quarter" idx="16"/>
          </p:nvPr>
        </p:nvSpPr>
        <p:spPr>
          <a:xfrm>
            <a:off x="490493" y="1603723"/>
            <a:ext cx="585879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5462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Image — Right — White Logo">
    <p:spTree>
      <p:nvGrpSpPr>
        <p:cNvPr id="1" name=""/>
        <p:cNvGrpSpPr/>
        <p:nvPr/>
      </p:nvGrpSpPr>
      <p:grpSpPr>
        <a:xfrm>
          <a:off x="0" y="0"/>
          <a:ext cx="0" cy="0"/>
          <a:chOff x="0" y="0"/>
          <a:chExt cx="0" cy="0"/>
        </a:xfrm>
      </p:grpSpPr>
      <p:sp>
        <p:nvSpPr>
          <p:cNvPr id="12" name="Picture Placeholder 19">
            <a:extLst>
              <a:ext uri="{FF2B5EF4-FFF2-40B4-BE49-F238E27FC236}">
                <a16:creationId xmlns:a16="http://schemas.microsoft.com/office/drawing/2014/main" id="{21E3EA32-AB25-41D0-E2D5-D50346518D9B}"/>
              </a:ext>
            </a:extLst>
          </p:cNvPr>
          <p:cNvSpPr>
            <a:spLocks noGrp="1"/>
          </p:cNvSpPr>
          <p:nvPr>
            <p:ph type="pic" sz="quarter" idx="15"/>
          </p:nvPr>
        </p:nvSpPr>
        <p:spPr>
          <a:xfrm>
            <a:off x="6705599" y="0"/>
            <a:ext cx="5486401" cy="3372728"/>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5" name="Picture Placeholder 4">
            <a:extLst>
              <a:ext uri="{FF2B5EF4-FFF2-40B4-BE49-F238E27FC236}">
                <a16:creationId xmlns:a16="http://schemas.microsoft.com/office/drawing/2014/main" id="{457C9608-2973-A61B-1BF9-088CB8780833}"/>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ctr"/>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4"/>
          <a:stretch>
            <a:fillRect/>
          </a:stretch>
        </p:blipFill>
        <p:spPr>
          <a:xfrm>
            <a:off x="0" y="334439"/>
            <a:ext cx="347472" cy="1085929"/>
          </a:xfrm>
          <a:prstGeom prst="rect">
            <a:avLst/>
          </a:prstGeom>
        </p:spPr>
      </p:pic>
      <p:sp>
        <p:nvSpPr>
          <p:cNvPr id="2" name="Title 1">
            <a:extLst>
              <a:ext uri="{FF2B5EF4-FFF2-40B4-BE49-F238E27FC236}">
                <a16:creationId xmlns:a16="http://schemas.microsoft.com/office/drawing/2014/main" id="{B8BFF639-2574-BD37-F3A5-299811992BE3}"/>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6" name="Freeform 5">
            <a:extLst>
              <a:ext uri="{FF2B5EF4-FFF2-40B4-BE49-F238E27FC236}">
                <a16:creationId xmlns:a16="http://schemas.microsoft.com/office/drawing/2014/main" id="{E3F94A41-ED5F-4F57-3A8E-62640FD72A69}"/>
              </a:ext>
            </a:extLst>
          </p:cNvPr>
          <p:cNvSpPr/>
          <p:nvPr userDrawn="1"/>
        </p:nvSpPr>
        <p:spPr>
          <a:xfrm>
            <a:off x="10582362" y="6598865"/>
            <a:ext cx="1358900" cy="181385"/>
          </a:xfrm>
          <a:custGeom>
            <a:avLst/>
            <a:gdLst>
              <a:gd name="connsiteX0" fmla="*/ 1032699 w 2252090"/>
              <a:gd name="connsiteY0" fmla="*/ 140017 h 300608"/>
              <a:gd name="connsiteX1" fmla="*/ 1029366 w 2252090"/>
              <a:gd name="connsiteY1" fmla="*/ 140208 h 300608"/>
              <a:gd name="connsiteX2" fmla="*/ 968311 w 2252090"/>
              <a:gd name="connsiteY2" fmla="*/ 176117 h 300608"/>
              <a:gd name="connsiteX3" fmla="*/ 995362 w 2252090"/>
              <a:gd name="connsiteY3" fmla="*/ 204692 h 300608"/>
              <a:gd name="connsiteX4" fmla="*/ 1032699 w 2252090"/>
              <a:gd name="connsiteY4" fmla="*/ 167163 h 300608"/>
              <a:gd name="connsiteX5" fmla="*/ 1979295 w 2252090"/>
              <a:gd name="connsiteY5" fmla="*/ 106870 h 300608"/>
              <a:gd name="connsiteX6" fmla="*/ 1955863 w 2252090"/>
              <a:gd name="connsiteY6" fmla="*/ 116681 h 300608"/>
              <a:gd name="connsiteX7" fmla="*/ 1946243 w 2252090"/>
              <a:gd name="connsiteY7" fmla="*/ 140398 h 300608"/>
              <a:gd name="connsiteX8" fmla="*/ 1955863 w 2252090"/>
              <a:gd name="connsiteY8" fmla="*/ 164115 h 300608"/>
              <a:gd name="connsiteX9" fmla="*/ 1979295 w 2252090"/>
              <a:gd name="connsiteY9" fmla="*/ 173926 h 300608"/>
              <a:gd name="connsiteX10" fmla="*/ 2002631 w 2252090"/>
              <a:gd name="connsiteY10" fmla="*/ 164115 h 300608"/>
              <a:gd name="connsiteX11" fmla="*/ 2012156 w 2252090"/>
              <a:gd name="connsiteY11" fmla="*/ 140398 h 300608"/>
              <a:gd name="connsiteX12" fmla="*/ 2002631 w 2252090"/>
              <a:gd name="connsiteY12" fmla="*/ 116681 h 300608"/>
              <a:gd name="connsiteX13" fmla="*/ 1979295 w 2252090"/>
              <a:gd name="connsiteY13" fmla="*/ 106870 h 300608"/>
              <a:gd name="connsiteX14" fmla="*/ 1589151 w 2252090"/>
              <a:gd name="connsiteY14" fmla="*/ 106870 h 300608"/>
              <a:gd name="connsiteX15" fmla="*/ 1565720 w 2252090"/>
              <a:gd name="connsiteY15" fmla="*/ 116681 h 300608"/>
              <a:gd name="connsiteX16" fmla="*/ 1556099 w 2252090"/>
              <a:gd name="connsiteY16" fmla="*/ 140398 h 300608"/>
              <a:gd name="connsiteX17" fmla="*/ 1565720 w 2252090"/>
              <a:gd name="connsiteY17" fmla="*/ 164115 h 300608"/>
              <a:gd name="connsiteX18" fmla="*/ 1589151 w 2252090"/>
              <a:gd name="connsiteY18" fmla="*/ 173926 h 300608"/>
              <a:gd name="connsiteX19" fmla="*/ 1612487 w 2252090"/>
              <a:gd name="connsiteY19" fmla="*/ 164115 h 300608"/>
              <a:gd name="connsiteX20" fmla="*/ 1622012 w 2252090"/>
              <a:gd name="connsiteY20" fmla="*/ 140398 h 300608"/>
              <a:gd name="connsiteX21" fmla="*/ 1612487 w 2252090"/>
              <a:gd name="connsiteY21" fmla="*/ 116681 h 300608"/>
              <a:gd name="connsiteX22" fmla="*/ 1589151 w 2252090"/>
              <a:gd name="connsiteY22" fmla="*/ 106870 h 300608"/>
              <a:gd name="connsiteX23" fmla="*/ 1784127 w 2252090"/>
              <a:gd name="connsiteY23" fmla="*/ 106775 h 300608"/>
              <a:gd name="connsiteX24" fmla="*/ 1760791 w 2252090"/>
              <a:gd name="connsiteY24" fmla="*/ 116586 h 300608"/>
              <a:gd name="connsiteX25" fmla="*/ 1751171 w 2252090"/>
              <a:gd name="connsiteY25" fmla="*/ 140303 h 300608"/>
              <a:gd name="connsiteX26" fmla="*/ 1760791 w 2252090"/>
              <a:gd name="connsiteY26" fmla="*/ 164020 h 300608"/>
              <a:gd name="connsiteX27" fmla="*/ 1784127 w 2252090"/>
              <a:gd name="connsiteY27" fmla="*/ 173831 h 300608"/>
              <a:gd name="connsiteX28" fmla="*/ 1807463 w 2252090"/>
              <a:gd name="connsiteY28" fmla="*/ 164020 h 300608"/>
              <a:gd name="connsiteX29" fmla="*/ 1817084 w 2252090"/>
              <a:gd name="connsiteY29" fmla="*/ 140303 h 300608"/>
              <a:gd name="connsiteX30" fmla="*/ 1807463 w 2252090"/>
              <a:gd name="connsiteY30" fmla="*/ 116586 h 300608"/>
              <a:gd name="connsiteX31" fmla="*/ 1784127 w 2252090"/>
              <a:gd name="connsiteY31" fmla="*/ 106775 h 300608"/>
              <a:gd name="connsiteX32" fmla="*/ 2170271 w 2252090"/>
              <a:gd name="connsiteY32" fmla="*/ 97822 h 300608"/>
              <a:gd name="connsiteX33" fmla="*/ 2152745 w 2252090"/>
              <a:gd name="connsiteY33" fmla="*/ 103822 h 300608"/>
              <a:gd name="connsiteX34" fmla="*/ 2142743 w 2252090"/>
              <a:gd name="connsiteY34" fmla="*/ 119253 h 300608"/>
              <a:gd name="connsiteX35" fmla="*/ 2196845 w 2252090"/>
              <a:gd name="connsiteY35" fmla="*/ 119253 h 300608"/>
              <a:gd name="connsiteX36" fmla="*/ 2187701 w 2252090"/>
              <a:gd name="connsiteY36" fmla="*/ 103822 h 300608"/>
              <a:gd name="connsiteX37" fmla="*/ 2170271 w 2252090"/>
              <a:gd name="connsiteY37" fmla="*/ 97822 h 300608"/>
              <a:gd name="connsiteX38" fmla="*/ 1219962 w 2252090"/>
              <a:gd name="connsiteY38" fmla="*/ 97822 h 300608"/>
              <a:gd name="connsiteX39" fmla="*/ 1202436 w 2252090"/>
              <a:gd name="connsiteY39" fmla="*/ 103822 h 300608"/>
              <a:gd name="connsiteX40" fmla="*/ 1192434 w 2252090"/>
              <a:gd name="connsiteY40" fmla="*/ 119253 h 300608"/>
              <a:gd name="connsiteX41" fmla="*/ 1246536 w 2252090"/>
              <a:gd name="connsiteY41" fmla="*/ 119253 h 300608"/>
              <a:gd name="connsiteX42" fmla="*/ 1237393 w 2252090"/>
              <a:gd name="connsiteY42" fmla="*/ 103822 h 300608"/>
              <a:gd name="connsiteX43" fmla="*/ 1219962 w 2252090"/>
              <a:gd name="connsiteY43" fmla="*/ 97822 h 300608"/>
              <a:gd name="connsiteX44" fmla="*/ 437864 w 2252090"/>
              <a:gd name="connsiteY44" fmla="*/ 80106 h 300608"/>
              <a:gd name="connsiteX45" fmla="*/ 393096 w 2252090"/>
              <a:gd name="connsiteY45" fmla="*/ 140780 h 300608"/>
              <a:gd name="connsiteX46" fmla="*/ 437864 w 2252090"/>
              <a:gd name="connsiteY46" fmla="*/ 204693 h 300608"/>
              <a:gd name="connsiteX47" fmla="*/ 483012 w 2252090"/>
              <a:gd name="connsiteY47" fmla="*/ 140780 h 300608"/>
              <a:gd name="connsiteX48" fmla="*/ 437864 w 2252090"/>
              <a:gd name="connsiteY48" fmla="*/ 80106 h 300608"/>
              <a:gd name="connsiteX49" fmla="*/ 546449 w 2252090"/>
              <a:gd name="connsiteY49" fmla="*/ 62007 h 300608"/>
              <a:gd name="connsiteX50" fmla="*/ 583025 w 2252090"/>
              <a:gd name="connsiteY50" fmla="*/ 62007 h 300608"/>
              <a:gd name="connsiteX51" fmla="*/ 583025 w 2252090"/>
              <a:gd name="connsiteY51" fmla="*/ 84867 h 300608"/>
              <a:gd name="connsiteX52" fmla="*/ 588073 w 2252090"/>
              <a:gd name="connsiteY52" fmla="*/ 81152 h 300608"/>
              <a:gd name="connsiteX53" fmla="*/ 639794 w 2252090"/>
              <a:gd name="connsiteY53" fmla="*/ 62102 h 300608"/>
              <a:gd name="connsiteX54" fmla="*/ 639794 w 2252090"/>
              <a:gd name="connsiteY54" fmla="*/ 86391 h 300608"/>
              <a:gd name="connsiteX55" fmla="*/ 629126 w 2252090"/>
              <a:gd name="connsiteY55" fmla="*/ 85820 h 300608"/>
              <a:gd name="connsiteX56" fmla="*/ 623030 w 2252090"/>
              <a:gd name="connsiteY56" fmla="*/ 86105 h 300608"/>
              <a:gd name="connsiteX57" fmla="*/ 584644 w 2252090"/>
              <a:gd name="connsiteY57" fmla="*/ 101060 h 300608"/>
              <a:gd name="connsiteX58" fmla="*/ 583025 w 2252090"/>
              <a:gd name="connsiteY58" fmla="*/ 102012 h 300608"/>
              <a:gd name="connsiteX59" fmla="*/ 583025 w 2252090"/>
              <a:gd name="connsiteY59" fmla="*/ 221837 h 300608"/>
              <a:gd name="connsiteX60" fmla="*/ 546449 w 2252090"/>
              <a:gd name="connsiteY60" fmla="*/ 221837 h 300608"/>
              <a:gd name="connsiteX61" fmla="*/ 546449 w 2252090"/>
              <a:gd name="connsiteY61" fmla="*/ 221741 h 300608"/>
              <a:gd name="connsiteX62" fmla="*/ 1334 w 2252090"/>
              <a:gd name="connsiteY62" fmla="*/ 62007 h 300608"/>
              <a:gd name="connsiteX63" fmla="*/ 37814 w 2252090"/>
              <a:gd name="connsiteY63" fmla="*/ 62007 h 300608"/>
              <a:gd name="connsiteX64" fmla="*/ 37814 w 2252090"/>
              <a:gd name="connsiteY64" fmla="*/ 221741 h 300608"/>
              <a:gd name="connsiteX65" fmla="*/ 1334 w 2252090"/>
              <a:gd name="connsiteY65" fmla="*/ 221741 h 300608"/>
              <a:gd name="connsiteX66" fmla="*/ 759618 w 2252090"/>
              <a:gd name="connsiteY66" fmla="*/ 56769 h 300608"/>
              <a:gd name="connsiteX67" fmla="*/ 798099 w 2252090"/>
              <a:gd name="connsiteY67" fmla="*/ 79724 h 300608"/>
              <a:gd name="connsiteX68" fmla="*/ 799719 w 2252090"/>
              <a:gd name="connsiteY68" fmla="*/ 83058 h 300608"/>
              <a:gd name="connsiteX69" fmla="*/ 802767 w 2252090"/>
              <a:gd name="connsiteY69" fmla="*/ 80963 h 300608"/>
              <a:gd name="connsiteX70" fmla="*/ 859059 w 2252090"/>
              <a:gd name="connsiteY70" fmla="*/ 56769 h 300608"/>
              <a:gd name="connsiteX71" fmla="*/ 905541 w 2252090"/>
              <a:gd name="connsiteY71" fmla="*/ 112014 h 300608"/>
              <a:gd name="connsiteX72" fmla="*/ 905541 w 2252090"/>
              <a:gd name="connsiteY72" fmla="*/ 221742 h 300608"/>
              <a:gd name="connsiteX73" fmla="*/ 868965 w 2252090"/>
              <a:gd name="connsiteY73" fmla="*/ 221742 h 300608"/>
              <a:gd name="connsiteX74" fmla="*/ 868870 w 2252090"/>
              <a:gd name="connsiteY74" fmla="*/ 221742 h 300608"/>
              <a:gd name="connsiteX75" fmla="*/ 868870 w 2252090"/>
              <a:gd name="connsiteY75" fmla="*/ 124492 h 300608"/>
              <a:gd name="connsiteX76" fmla="*/ 839914 w 2252090"/>
              <a:gd name="connsiteY76" fmla="*/ 83630 h 300608"/>
              <a:gd name="connsiteX77" fmla="*/ 804672 w 2252090"/>
              <a:gd name="connsiteY77" fmla="*/ 95726 h 300608"/>
              <a:gd name="connsiteX78" fmla="*/ 802767 w 2252090"/>
              <a:gd name="connsiteY78" fmla="*/ 96964 h 300608"/>
              <a:gd name="connsiteX79" fmla="*/ 803243 w 2252090"/>
              <a:gd name="connsiteY79" fmla="*/ 99155 h 300608"/>
              <a:gd name="connsiteX80" fmla="*/ 804481 w 2252090"/>
              <a:gd name="connsiteY80" fmla="*/ 112014 h 300608"/>
              <a:gd name="connsiteX81" fmla="*/ 804481 w 2252090"/>
              <a:gd name="connsiteY81" fmla="*/ 221742 h 300608"/>
              <a:gd name="connsiteX82" fmla="*/ 767905 w 2252090"/>
              <a:gd name="connsiteY82" fmla="*/ 221742 h 300608"/>
              <a:gd name="connsiteX83" fmla="*/ 767905 w 2252090"/>
              <a:gd name="connsiteY83" fmla="*/ 124492 h 300608"/>
              <a:gd name="connsiteX84" fmla="*/ 740187 w 2252090"/>
              <a:gd name="connsiteY84" fmla="*/ 83630 h 300608"/>
              <a:gd name="connsiteX85" fmla="*/ 704850 w 2252090"/>
              <a:gd name="connsiteY85" fmla="*/ 95726 h 300608"/>
              <a:gd name="connsiteX86" fmla="*/ 703516 w 2252090"/>
              <a:gd name="connsiteY86" fmla="*/ 96679 h 300608"/>
              <a:gd name="connsiteX87" fmla="*/ 703516 w 2252090"/>
              <a:gd name="connsiteY87" fmla="*/ 221647 h 300608"/>
              <a:gd name="connsiteX88" fmla="*/ 666940 w 2252090"/>
              <a:gd name="connsiteY88" fmla="*/ 221647 h 300608"/>
              <a:gd name="connsiteX89" fmla="*/ 666940 w 2252090"/>
              <a:gd name="connsiteY89" fmla="*/ 62008 h 300608"/>
              <a:gd name="connsiteX90" fmla="*/ 703516 w 2252090"/>
              <a:gd name="connsiteY90" fmla="*/ 62008 h 300608"/>
              <a:gd name="connsiteX91" fmla="*/ 703516 w 2252090"/>
              <a:gd name="connsiteY91" fmla="*/ 82010 h 300608"/>
              <a:gd name="connsiteX92" fmla="*/ 708660 w 2252090"/>
              <a:gd name="connsiteY92" fmla="*/ 77819 h 300608"/>
              <a:gd name="connsiteX93" fmla="*/ 759618 w 2252090"/>
              <a:gd name="connsiteY93" fmla="*/ 56769 h 300608"/>
              <a:gd name="connsiteX94" fmla="*/ 170402 w 2252090"/>
              <a:gd name="connsiteY94" fmla="*/ 56769 h 300608"/>
              <a:gd name="connsiteX95" fmla="*/ 216884 w 2252090"/>
              <a:gd name="connsiteY95" fmla="*/ 112014 h 300608"/>
              <a:gd name="connsiteX96" fmla="*/ 216884 w 2252090"/>
              <a:gd name="connsiteY96" fmla="*/ 221742 h 300608"/>
              <a:gd name="connsiteX97" fmla="*/ 180404 w 2252090"/>
              <a:gd name="connsiteY97" fmla="*/ 221742 h 300608"/>
              <a:gd name="connsiteX98" fmla="*/ 180404 w 2252090"/>
              <a:gd name="connsiteY98" fmla="*/ 124492 h 300608"/>
              <a:gd name="connsiteX99" fmla="*/ 153067 w 2252090"/>
              <a:gd name="connsiteY99" fmla="*/ 83630 h 300608"/>
              <a:gd name="connsiteX100" fmla="*/ 112109 w 2252090"/>
              <a:gd name="connsiteY100" fmla="*/ 95631 h 300608"/>
              <a:gd name="connsiteX101" fmla="*/ 110490 w 2252090"/>
              <a:gd name="connsiteY101" fmla="*/ 96584 h 300608"/>
              <a:gd name="connsiteX102" fmla="*/ 110490 w 2252090"/>
              <a:gd name="connsiteY102" fmla="*/ 221742 h 300608"/>
              <a:gd name="connsiteX103" fmla="*/ 73914 w 2252090"/>
              <a:gd name="connsiteY103" fmla="*/ 221742 h 300608"/>
              <a:gd name="connsiteX104" fmla="*/ 73914 w 2252090"/>
              <a:gd name="connsiteY104" fmla="*/ 62008 h 300608"/>
              <a:gd name="connsiteX105" fmla="*/ 110490 w 2252090"/>
              <a:gd name="connsiteY105" fmla="*/ 62008 h 300608"/>
              <a:gd name="connsiteX106" fmla="*/ 110490 w 2252090"/>
              <a:gd name="connsiteY106" fmla="*/ 81629 h 300608"/>
              <a:gd name="connsiteX107" fmla="*/ 115538 w 2252090"/>
              <a:gd name="connsiteY107" fmla="*/ 77914 h 300608"/>
              <a:gd name="connsiteX108" fmla="*/ 170402 w 2252090"/>
              <a:gd name="connsiteY108" fmla="*/ 56769 h 300608"/>
              <a:gd name="connsiteX109" fmla="*/ 437864 w 2252090"/>
              <a:gd name="connsiteY109" fmla="*/ 56674 h 300608"/>
              <a:gd name="connsiteX110" fmla="*/ 518922 w 2252090"/>
              <a:gd name="connsiteY110" fmla="*/ 140018 h 300608"/>
              <a:gd name="connsiteX111" fmla="*/ 437864 w 2252090"/>
              <a:gd name="connsiteY111" fmla="*/ 226029 h 300608"/>
              <a:gd name="connsiteX112" fmla="*/ 356806 w 2252090"/>
              <a:gd name="connsiteY112" fmla="*/ 140018 h 300608"/>
              <a:gd name="connsiteX113" fmla="*/ 437864 w 2252090"/>
              <a:gd name="connsiteY113" fmla="*/ 56674 h 300608"/>
              <a:gd name="connsiteX114" fmla="*/ 1005744 w 2252090"/>
              <a:gd name="connsiteY114" fmla="*/ 56578 h 300608"/>
              <a:gd name="connsiteX115" fmla="*/ 1068037 w 2252090"/>
              <a:gd name="connsiteY115" fmla="*/ 105537 h 300608"/>
              <a:gd name="connsiteX116" fmla="*/ 1068037 w 2252090"/>
              <a:gd name="connsiteY116" fmla="*/ 221551 h 300608"/>
              <a:gd name="connsiteX117" fmla="*/ 1035652 w 2252090"/>
              <a:gd name="connsiteY117" fmla="*/ 221551 h 300608"/>
              <a:gd name="connsiteX118" fmla="*/ 1035652 w 2252090"/>
              <a:gd name="connsiteY118" fmla="*/ 190404 h 300608"/>
              <a:gd name="connsiteX119" fmla="*/ 1029842 w 2252090"/>
              <a:gd name="connsiteY119" fmla="*/ 198405 h 300608"/>
              <a:gd name="connsiteX120" fmla="*/ 979550 w 2252090"/>
              <a:gd name="connsiteY120" fmla="*/ 225837 h 300608"/>
              <a:gd name="connsiteX121" fmla="*/ 979550 w 2252090"/>
              <a:gd name="connsiteY121" fmla="*/ 226028 h 300608"/>
              <a:gd name="connsiteX122" fmla="*/ 933068 w 2252090"/>
              <a:gd name="connsiteY122" fmla="*/ 182308 h 300608"/>
              <a:gd name="connsiteX123" fmla="*/ 1029747 w 2252090"/>
              <a:gd name="connsiteY123" fmla="*/ 123348 h 300608"/>
              <a:gd name="connsiteX124" fmla="*/ 1032795 w 2252090"/>
              <a:gd name="connsiteY124" fmla="*/ 123348 h 300608"/>
              <a:gd name="connsiteX125" fmla="*/ 1032795 w 2252090"/>
              <a:gd name="connsiteY125" fmla="*/ 110299 h 300608"/>
              <a:gd name="connsiteX126" fmla="*/ 997076 w 2252090"/>
              <a:gd name="connsiteY126" fmla="*/ 78676 h 300608"/>
              <a:gd name="connsiteX127" fmla="*/ 951166 w 2252090"/>
              <a:gd name="connsiteY127" fmla="*/ 85058 h 300608"/>
              <a:gd name="connsiteX128" fmla="*/ 951166 w 2252090"/>
              <a:gd name="connsiteY128" fmla="*/ 72675 h 300608"/>
              <a:gd name="connsiteX129" fmla="*/ 1005744 w 2252090"/>
              <a:gd name="connsiteY129" fmla="*/ 56578 h 300608"/>
              <a:gd name="connsiteX130" fmla="*/ 2169413 w 2252090"/>
              <a:gd name="connsiteY130" fmla="*/ 54197 h 300608"/>
              <a:gd name="connsiteX131" fmla="*/ 2229135 w 2252090"/>
              <a:gd name="connsiteY131" fmla="*/ 77533 h 300608"/>
              <a:gd name="connsiteX132" fmla="*/ 2252090 w 2252090"/>
              <a:gd name="connsiteY132" fmla="*/ 134874 h 300608"/>
              <a:gd name="connsiteX133" fmla="*/ 2252090 w 2252090"/>
              <a:gd name="connsiteY133" fmla="*/ 144208 h 300608"/>
              <a:gd name="connsiteX134" fmla="*/ 2249804 w 2252090"/>
              <a:gd name="connsiteY134" fmla="*/ 152781 h 300608"/>
              <a:gd name="connsiteX135" fmla="*/ 2243232 w 2252090"/>
              <a:gd name="connsiteY135" fmla="*/ 156019 h 300608"/>
              <a:gd name="connsiteX136" fmla="*/ 2141505 w 2252090"/>
              <a:gd name="connsiteY136" fmla="*/ 156019 h 300608"/>
              <a:gd name="connsiteX137" fmla="*/ 2152649 w 2252090"/>
              <a:gd name="connsiteY137" fmla="*/ 173926 h 300608"/>
              <a:gd name="connsiteX138" fmla="*/ 2174081 w 2252090"/>
              <a:gd name="connsiteY138" fmla="*/ 180498 h 300608"/>
              <a:gd name="connsiteX139" fmla="*/ 2189606 w 2252090"/>
              <a:gd name="connsiteY139" fmla="*/ 177450 h 300608"/>
              <a:gd name="connsiteX140" fmla="*/ 2203323 w 2252090"/>
              <a:gd name="connsiteY140" fmla="*/ 167830 h 300608"/>
              <a:gd name="connsiteX141" fmla="*/ 2209418 w 2252090"/>
              <a:gd name="connsiteY141" fmla="*/ 164592 h 300608"/>
              <a:gd name="connsiteX142" fmla="*/ 2215895 w 2252090"/>
              <a:gd name="connsiteY142" fmla="*/ 166402 h 300608"/>
              <a:gd name="connsiteX143" fmla="*/ 2243423 w 2252090"/>
              <a:gd name="connsiteY143" fmla="*/ 184499 h 300608"/>
              <a:gd name="connsiteX144" fmla="*/ 2246756 w 2252090"/>
              <a:gd name="connsiteY144" fmla="*/ 189357 h 300608"/>
              <a:gd name="connsiteX145" fmla="*/ 2245137 w 2252090"/>
              <a:gd name="connsiteY145" fmla="*/ 195167 h 300608"/>
              <a:gd name="connsiteX146" fmla="*/ 2245232 w 2252090"/>
              <a:gd name="connsiteY146" fmla="*/ 195262 h 300608"/>
              <a:gd name="connsiteX147" fmla="*/ 2215991 w 2252090"/>
              <a:gd name="connsiteY147" fmla="*/ 218122 h 300608"/>
              <a:gd name="connsiteX148" fmla="*/ 2173414 w 2252090"/>
              <a:gd name="connsiteY148" fmla="*/ 226695 h 300608"/>
              <a:gd name="connsiteX149" fmla="*/ 2109311 w 2252090"/>
              <a:gd name="connsiteY149" fmla="*/ 202406 h 300608"/>
              <a:gd name="connsiteX150" fmla="*/ 2084260 w 2252090"/>
              <a:gd name="connsiteY150" fmla="*/ 141256 h 300608"/>
              <a:gd name="connsiteX151" fmla="*/ 2107787 w 2252090"/>
              <a:gd name="connsiteY151" fmla="*/ 78581 h 300608"/>
              <a:gd name="connsiteX152" fmla="*/ 2169413 w 2252090"/>
              <a:gd name="connsiteY152" fmla="*/ 54197 h 300608"/>
              <a:gd name="connsiteX153" fmla="*/ 1776412 w 2252090"/>
              <a:gd name="connsiteY153" fmla="*/ 54197 h 300608"/>
              <a:gd name="connsiteX154" fmla="*/ 1798224 w 2252090"/>
              <a:gd name="connsiteY154" fmla="*/ 58007 h 300608"/>
              <a:gd name="connsiteX155" fmla="*/ 1816226 w 2252090"/>
              <a:gd name="connsiteY155" fmla="*/ 69342 h 300608"/>
              <a:gd name="connsiteX156" fmla="*/ 1816226 w 2252090"/>
              <a:gd name="connsiteY156" fmla="*/ 66389 h 300608"/>
              <a:gd name="connsiteX157" fmla="*/ 1818417 w 2252090"/>
              <a:gd name="connsiteY157" fmla="*/ 60865 h 300608"/>
              <a:gd name="connsiteX158" fmla="*/ 1823942 w 2252090"/>
              <a:gd name="connsiteY158" fmla="*/ 58674 h 300608"/>
              <a:gd name="connsiteX159" fmla="*/ 1865566 w 2252090"/>
              <a:gd name="connsiteY159" fmla="*/ 58674 h 300608"/>
              <a:gd name="connsiteX160" fmla="*/ 1871090 w 2252090"/>
              <a:gd name="connsiteY160" fmla="*/ 60865 h 300608"/>
              <a:gd name="connsiteX161" fmla="*/ 1873281 w 2252090"/>
              <a:gd name="connsiteY161" fmla="*/ 66389 h 300608"/>
              <a:gd name="connsiteX162" fmla="*/ 1873281 w 2252090"/>
              <a:gd name="connsiteY162" fmla="*/ 214027 h 300608"/>
              <a:gd name="connsiteX163" fmla="*/ 1871090 w 2252090"/>
              <a:gd name="connsiteY163" fmla="*/ 219551 h 300608"/>
              <a:gd name="connsiteX164" fmla="*/ 1865756 w 2252090"/>
              <a:gd name="connsiteY164" fmla="*/ 221837 h 300608"/>
              <a:gd name="connsiteX165" fmla="*/ 1824227 w 2252090"/>
              <a:gd name="connsiteY165" fmla="*/ 221837 h 300608"/>
              <a:gd name="connsiteX166" fmla="*/ 1818607 w 2252090"/>
              <a:gd name="connsiteY166" fmla="*/ 219551 h 300608"/>
              <a:gd name="connsiteX167" fmla="*/ 1816226 w 2252090"/>
              <a:gd name="connsiteY167" fmla="*/ 214027 h 300608"/>
              <a:gd name="connsiteX168" fmla="*/ 1816226 w 2252090"/>
              <a:gd name="connsiteY168" fmla="*/ 211264 h 300608"/>
              <a:gd name="connsiteX169" fmla="*/ 1798224 w 2252090"/>
              <a:gd name="connsiteY169" fmla="*/ 222790 h 300608"/>
              <a:gd name="connsiteX170" fmla="*/ 1776412 w 2252090"/>
              <a:gd name="connsiteY170" fmla="*/ 226600 h 300608"/>
              <a:gd name="connsiteX171" fmla="*/ 1717643 w 2252090"/>
              <a:gd name="connsiteY171" fmla="*/ 201644 h 300608"/>
              <a:gd name="connsiteX172" fmla="*/ 1693830 w 2252090"/>
              <a:gd name="connsiteY172" fmla="*/ 140398 h 300608"/>
              <a:gd name="connsiteX173" fmla="*/ 1717643 w 2252090"/>
              <a:gd name="connsiteY173" fmla="*/ 79152 h 300608"/>
              <a:gd name="connsiteX174" fmla="*/ 1776412 w 2252090"/>
              <a:gd name="connsiteY174" fmla="*/ 54197 h 300608"/>
              <a:gd name="connsiteX175" fmla="*/ 1422177 w 2252090"/>
              <a:gd name="connsiteY175" fmla="*/ 54197 h 300608"/>
              <a:gd name="connsiteX176" fmla="*/ 1468850 w 2252090"/>
              <a:gd name="connsiteY176" fmla="*/ 72485 h 300608"/>
              <a:gd name="connsiteX177" fmla="*/ 1484661 w 2252090"/>
              <a:gd name="connsiteY177" fmla="*/ 125730 h 300608"/>
              <a:gd name="connsiteX178" fmla="*/ 1484661 w 2252090"/>
              <a:gd name="connsiteY178" fmla="*/ 214312 h 300608"/>
              <a:gd name="connsiteX179" fmla="*/ 1482471 w 2252090"/>
              <a:gd name="connsiteY179" fmla="*/ 219837 h 300608"/>
              <a:gd name="connsiteX180" fmla="*/ 1476946 w 2252090"/>
              <a:gd name="connsiteY180" fmla="*/ 222028 h 300608"/>
              <a:gd name="connsiteX181" fmla="*/ 1435322 w 2252090"/>
              <a:gd name="connsiteY181" fmla="*/ 222028 h 300608"/>
              <a:gd name="connsiteX182" fmla="*/ 1429797 w 2252090"/>
              <a:gd name="connsiteY182" fmla="*/ 219837 h 300608"/>
              <a:gd name="connsiteX183" fmla="*/ 1427607 w 2252090"/>
              <a:gd name="connsiteY183" fmla="*/ 214312 h 300608"/>
              <a:gd name="connsiteX184" fmla="*/ 1427607 w 2252090"/>
              <a:gd name="connsiteY184" fmla="*/ 130397 h 300608"/>
              <a:gd name="connsiteX185" fmla="*/ 1420272 w 2252090"/>
              <a:gd name="connsiteY185" fmla="*/ 110871 h 300608"/>
              <a:gd name="connsiteX186" fmla="*/ 1401365 w 2252090"/>
              <a:gd name="connsiteY186" fmla="*/ 103650 h 300608"/>
              <a:gd name="connsiteX187" fmla="*/ 1401413 w 2252090"/>
              <a:gd name="connsiteY187" fmla="*/ 103632 h 300608"/>
              <a:gd name="connsiteX188" fmla="*/ 1401317 w 2252090"/>
              <a:gd name="connsiteY188" fmla="*/ 103632 h 300608"/>
              <a:gd name="connsiteX189" fmla="*/ 1401365 w 2252090"/>
              <a:gd name="connsiteY189" fmla="*/ 103650 h 300608"/>
              <a:gd name="connsiteX190" fmla="*/ 1382267 w 2252090"/>
              <a:gd name="connsiteY190" fmla="*/ 110871 h 300608"/>
              <a:gd name="connsiteX191" fmla="*/ 1374743 w 2252090"/>
              <a:gd name="connsiteY191" fmla="*/ 130397 h 300608"/>
              <a:gd name="connsiteX192" fmla="*/ 1374743 w 2252090"/>
              <a:gd name="connsiteY192" fmla="*/ 214217 h 300608"/>
              <a:gd name="connsiteX193" fmla="*/ 1372552 w 2252090"/>
              <a:gd name="connsiteY193" fmla="*/ 219742 h 300608"/>
              <a:gd name="connsiteX194" fmla="*/ 1367028 w 2252090"/>
              <a:gd name="connsiteY194" fmla="*/ 221932 h 300608"/>
              <a:gd name="connsiteX195" fmla="*/ 1325403 w 2252090"/>
              <a:gd name="connsiteY195" fmla="*/ 221932 h 300608"/>
              <a:gd name="connsiteX196" fmla="*/ 1319879 w 2252090"/>
              <a:gd name="connsiteY196" fmla="*/ 219742 h 300608"/>
              <a:gd name="connsiteX197" fmla="*/ 1317688 w 2252090"/>
              <a:gd name="connsiteY197" fmla="*/ 214217 h 300608"/>
              <a:gd name="connsiteX198" fmla="*/ 1317688 w 2252090"/>
              <a:gd name="connsiteY198" fmla="*/ 66389 h 300608"/>
              <a:gd name="connsiteX199" fmla="*/ 1319879 w 2252090"/>
              <a:gd name="connsiteY199" fmla="*/ 60865 h 300608"/>
              <a:gd name="connsiteX200" fmla="*/ 1325403 w 2252090"/>
              <a:gd name="connsiteY200" fmla="*/ 58674 h 300608"/>
              <a:gd name="connsiteX201" fmla="*/ 1367028 w 2252090"/>
              <a:gd name="connsiteY201" fmla="*/ 58674 h 300608"/>
              <a:gd name="connsiteX202" fmla="*/ 1372552 w 2252090"/>
              <a:gd name="connsiteY202" fmla="*/ 60865 h 300608"/>
              <a:gd name="connsiteX203" fmla="*/ 1374743 w 2252090"/>
              <a:gd name="connsiteY203" fmla="*/ 66389 h 300608"/>
              <a:gd name="connsiteX204" fmla="*/ 1374743 w 2252090"/>
              <a:gd name="connsiteY204" fmla="*/ 78200 h 300608"/>
              <a:gd name="connsiteX205" fmla="*/ 1394555 w 2252090"/>
              <a:gd name="connsiteY205" fmla="*/ 60293 h 300608"/>
              <a:gd name="connsiteX206" fmla="*/ 1422177 w 2252090"/>
              <a:gd name="connsiteY206" fmla="*/ 54197 h 300608"/>
              <a:gd name="connsiteX207" fmla="*/ 1219104 w 2252090"/>
              <a:gd name="connsiteY207" fmla="*/ 54197 h 300608"/>
              <a:gd name="connsiteX208" fmla="*/ 1278826 w 2252090"/>
              <a:gd name="connsiteY208" fmla="*/ 77533 h 300608"/>
              <a:gd name="connsiteX209" fmla="*/ 1301781 w 2252090"/>
              <a:gd name="connsiteY209" fmla="*/ 134874 h 300608"/>
              <a:gd name="connsiteX210" fmla="*/ 1301781 w 2252090"/>
              <a:gd name="connsiteY210" fmla="*/ 144208 h 300608"/>
              <a:gd name="connsiteX211" fmla="*/ 1299495 w 2252090"/>
              <a:gd name="connsiteY211" fmla="*/ 152781 h 300608"/>
              <a:gd name="connsiteX212" fmla="*/ 1292923 w 2252090"/>
              <a:gd name="connsiteY212" fmla="*/ 156019 h 300608"/>
              <a:gd name="connsiteX213" fmla="*/ 1191196 w 2252090"/>
              <a:gd name="connsiteY213" fmla="*/ 156019 h 300608"/>
              <a:gd name="connsiteX214" fmla="*/ 1202341 w 2252090"/>
              <a:gd name="connsiteY214" fmla="*/ 173926 h 300608"/>
              <a:gd name="connsiteX215" fmla="*/ 1223772 w 2252090"/>
              <a:gd name="connsiteY215" fmla="*/ 180498 h 300608"/>
              <a:gd name="connsiteX216" fmla="*/ 1239297 w 2252090"/>
              <a:gd name="connsiteY216" fmla="*/ 177450 h 300608"/>
              <a:gd name="connsiteX217" fmla="*/ 1253014 w 2252090"/>
              <a:gd name="connsiteY217" fmla="*/ 167830 h 300608"/>
              <a:gd name="connsiteX218" fmla="*/ 1259109 w 2252090"/>
              <a:gd name="connsiteY218" fmla="*/ 164592 h 300608"/>
              <a:gd name="connsiteX219" fmla="*/ 1265586 w 2252090"/>
              <a:gd name="connsiteY219" fmla="*/ 166402 h 300608"/>
              <a:gd name="connsiteX220" fmla="*/ 1293114 w 2252090"/>
              <a:gd name="connsiteY220" fmla="*/ 184499 h 300608"/>
              <a:gd name="connsiteX221" fmla="*/ 1296447 w 2252090"/>
              <a:gd name="connsiteY221" fmla="*/ 189357 h 300608"/>
              <a:gd name="connsiteX222" fmla="*/ 1294828 w 2252090"/>
              <a:gd name="connsiteY222" fmla="*/ 195167 h 300608"/>
              <a:gd name="connsiteX223" fmla="*/ 1294923 w 2252090"/>
              <a:gd name="connsiteY223" fmla="*/ 195262 h 300608"/>
              <a:gd name="connsiteX224" fmla="*/ 1265682 w 2252090"/>
              <a:gd name="connsiteY224" fmla="*/ 218122 h 300608"/>
              <a:gd name="connsiteX225" fmla="*/ 1223105 w 2252090"/>
              <a:gd name="connsiteY225" fmla="*/ 226695 h 300608"/>
              <a:gd name="connsiteX226" fmla="*/ 1159002 w 2252090"/>
              <a:gd name="connsiteY226" fmla="*/ 202406 h 300608"/>
              <a:gd name="connsiteX227" fmla="*/ 1133951 w 2252090"/>
              <a:gd name="connsiteY227" fmla="*/ 141256 h 300608"/>
              <a:gd name="connsiteX228" fmla="*/ 1157478 w 2252090"/>
              <a:gd name="connsiteY228" fmla="*/ 78581 h 300608"/>
              <a:gd name="connsiteX229" fmla="*/ 1219104 w 2252090"/>
              <a:gd name="connsiteY229" fmla="*/ 54197 h 300608"/>
              <a:gd name="connsiteX230" fmla="*/ 1969008 w 2252090"/>
              <a:gd name="connsiteY230" fmla="*/ 54006 h 300608"/>
              <a:gd name="connsiteX231" fmla="*/ 1995106 w 2252090"/>
              <a:gd name="connsiteY231" fmla="*/ 58578 h 300608"/>
              <a:gd name="connsiteX232" fmla="*/ 2012537 w 2252090"/>
              <a:gd name="connsiteY232" fmla="*/ 70961 h 300608"/>
              <a:gd name="connsiteX233" fmla="*/ 2012537 w 2252090"/>
              <a:gd name="connsiteY233" fmla="*/ 66103 h 300608"/>
              <a:gd name="connsiteX234" fmla="*/ 2014728 w 2252090"/>
              <a:gd name="connsiteY234" fmla="*/ 60864 h 300608"/>
              <a:gd name="connsiteX235" fmla="*/ 2019967 w 2252090"/>
              <a:gd name="connsiteY235" fmla="*/ 58673 h 300608"/>
              <a:gd name="connsiteX236" fmla="*/ 2060543 w 2252090"/>
              <a:gd name="connsiteY236" fmla="*/ 58673 h 300608"/>
              <a:gd name="connsiteX237" fmla="*/ 2065972 w 2252090"/>
              <a:gd name="connsiteY237" fmla="*/ 60864 h 300608"/>
              <a:gd name="connsiteX238" fmla="*/ 2068163 w 2252090"/>
              <a:gd name="connsiteY238" fmla="*/ 66103 h 300608"/>
              <a:gd name="connsiteX239" fmla="*/ 2068163 w 2252090"/>
              <a:gd name="connsiteY239" fmla="*/ 216979 h 300608"/>
              <a:gd name="connsiteX240" fmla="*/ 2042541 w 2252090"/>
              <a:gd name="connsiteY240" fmla="*/ 278129 h 300608"/>
              <a:gd name="connsiteX241" fmla="*/ 1975485 w 2252090"/>
              <a:gd name="connsiteY241" fmla="*/ 300608 h 300608"/>
              <a:gd name="connsiteX242" fmla="*/ 1929765 w 2252090"/>
              <a:gd name="connsiteY242" fmla="*/ 292322 h 300608"/>
              <a:gd name="connsiteX243" fmla="*/ 1896427 w 2252090"/>
              <a:gd name="connsiteY243" fmla="*/ 269843 h 300608"/>
              <a:gd name="connsiteX244" fmla="*/ 1893856 w 2252090"/>
              <a:gd name="connsiteY244" fmla="*/ 261842 h 300608"/>
              <a:gd name="connsiteX245" fmla="*/ 1899571 w 2252090"/>
              <a:gd name="connsiteY245" fmla="*/ 254412 h 300608"/>
              <a:gd name="connsiteX246" fmla="*/ 1928527 w 2252090"/>
              <a:gd name="connsiteY246" fmla="*/ 235076 h 300608"/>
              <a:gd name="connsiteX247" fmla="*/ 1935289 w 2252090"/>
              <a:gd name="connsiteY247" fmla="*/ 232886 h 300608"/>
              <a:gd name="connsiteX248" fmla="*/ 1941290 w 2252090"/>
              <a:gd name="connsiteY248" fmla="*/ 235267 h 300608"/>
              <a:gd name="connsiteX249" fmla="*/ 1957864 w 2252090"/>
              <a:gd name="connsiteY249" fmla="*/ 246792 h 300608"/>
              <a:gd name="connsiteX250" fmla="*/ 1975675 w 2252090"/>
              <a:gd name="connsiteY250" fmla="*/ 250507 h 300608"/>
              <a:gd name="connsiteX251" fmla="*/ 2002060 w 2252090"/>
              <a:gd name="connsiteY251" fmla="*/ 241744 h 300608"/>
              <a:gd name="connsiteX252" fmla="*/ 2011299 w 2252090"/>
              <a:gd name="connsiteY252" fmla="*/ 216788 h 300608"/>
              <a:gd name="connsiteX253" fmla="*/ 2011299 w 2252090"/>
              <a:gd name="connsiteY253" fmla="*/ 209549 h 300608"/>
              <a:gd name="connsiteX254" fmla="*/ 1993297 w 2252090"/>
              <a:gd name="connsiteY254" fmla="*/ 221932 h 300608"/>
              <a:gd name="connsiteX255" fmla="*/ 1969008 w 2252090"/>
              <a:gd name="connsiteY255" fmla="*/ 226504 h 300608"/>
              <a:gd name="connsiteX256" fmla="*/ 1912144 w 2252090"/>
              <a:gd name="connsiteY256" fmla="*/ 202215 h 300608"/>
              <a:gd name="connsiteX257" fmla="*/ 1888998 w 2252090"/>
              <a:gd name="connsiteY257" fmla="*/ 140207 h 300608"/>
              <a:gd name="connsiteX258" fmla="*/ 1912144 w 2252090"/>
              <a:gd name="connsiteY258" fmla="*/ 78295 h 300608"/>
              <a:gd name="connsiteX259" fmla="*/ 1969008 w 2252090"/>
              <a:gd name="connsiteY259" fmla="*/ 54006 h 300608"/>
              <a:gd name="connsiteX260" fmla="*/ 1578864 w 2252090"/>
              <a:gd name="connsiteY260" fmla="*/ 54006 h 300608"/>
              <a:gd name="connsiteX261" fmla="*/ 1604962 w 2252090"/>
              <a:gd name="connsiteY261" fmla="*/ 58578 h 300608"/>
              <a:gd name="connsiteX262" fmla="*/ 1622393 w 2252090"/>
              <a:gd name="connsiteY262" fmla="*/ 70961 h 300608"/>
              <a:gd name="connsiteX263" fmla="*/ 1622393 w 2252090"/>
              <a:gd name="connsiteY263" fmla="*/ 66103 h 300608"/>
              <a:gd name="connsiteX264" fmla="*/ 1624584 w 2252090"/>
              <a:gd name="connsiteY264" fmla="*/ 60864 h 300608"/>
              <a:gd name="connsiteX265" fmla="*/ 1629823 w 2252090"/>
              <a:gd name="connsiteY265" fmla="*/ 58673 h 300608"/>
              <a:gd name="connsiteX266" fmla="*/ 1670399 w 2252090"/>
              <a:gd name="connsiteY266" fmla="*/ 58673 h 300608"/>
              <a:gd name="connsiteX267" fmla="*/ 1675829 w 2252090"/>
              <a:gd name="connsiteY267" fmla="*/ 60864 h 300608"/>
              <a:gd name="connsiteX268" fmla="*/ 1678019 w 2252090"/>
              <a:gd name="connsiteY268" fmla="*/ 66103 h 300608"/>
              <a:gd name="connsiteX269" fmla="*/ 1678019 w 2252090"/>
              <a:gd name="connsiteY269" fmla="*/ 216979 h 300608"/>
              <a:gd name="connsiteX270" fmla="*/ 1652397 w 2252090"/>
              <a:gd name="connsiteY270" fmla="*/ 278129 h 300608"/>
              <a:gd name="connsiteX271" fmla="*/ 1585341 w 2252090"/>
              <a:gd name="connsiteY271" fmla="*/ 300608 h 300608"/>
              <a:gd name="connsiteX272" fmla="*/ 1539621 w 2252090"/>
              <a:gd name="connsiteY272" fmla="*/ 292322 h 300608"/>
              <a:gd name="connsiteX273" fmla="*/ 1506283 w 2252090"/>
              <a:gd name="connsiteY273" fmla="*/ 269843 h 300608"/>
              <a:gd name="connsiteX274" fmla="*/ 1503712 w 2252090"/>
              <a:gd name="connsiteY274" fmla="*/ 261842 h 300608"/>
              <a:gd name="connsiteX275" fmla="*/ 1509427 w 2252090"/>
              <a:gd name="connsiteY275" fmla="*/ 254412 h 300608"/>
              <a:gd name="connsiteX276" fmla="*/ 1538383 w 2252090"/>
              <a:gd name="connsiteY276" fmla="*/ 235076 h 300608"/>
              <a:gd name="connsiteX277" fmla="*/ 1545146 w 2252090"/>
              <a:gd name="connsiteY277" fmla="*/ 232886 h 300608"/>
              <a:gd name="connsiteX278" fmla="*/ 1551146 w 2252090"/>
              <a:gd name="connsiteY278" fmla="*/ 235267 h 300608"/>
              <a:gd name="connsiteX279" fmla="*/ 1567720 w 2252090"/>
              <a:gd name="connsiteY279" fmla="*/ 246792 h 300608"/>
              <a:gd name="connsiteX280" fmla="*/ 1585532 w 2252090"/>
              <a:gd name="connsiteY280" fmla="*/ 250507 h 300608"/>
              <a:gd name="connsiteX281" fmla="*/ 1611916 w 2252090"/>
              <a:gd name="connsiteY281" fmla="*/ 241744 h 300608"/>
              <a:gd name="connsiteX282" fmla="*/ 1621155 w 2252090"/>
              <a:gd name="connsiteY282" fmla="*/ 216788 h 300608"/>
              <a:gd name="connsiteX283" fmla="*/ 1621155 w 2252090"/>
              <a:gd name="connsiteY283" fmla="*/ 209549 h 300608"/>
              <a:gd name="connsiteX284" fmla="*/ 1603153 w 2252090"/>
              <a:gd name="connsiteY284" fmla="*/ 221932 h 300608"/>
              <a:gd name="connsiteX285" fmla="*/ 1578864 w 2252090"/>
              <a:gd name="connsiteY285" fmla="*/ 226504 h 300608"/>
              <a:gd name="connsiteX286" fmla="*/ 1522000 w 2252090"/>
              <a:gd name="connsiteY286" fmla="*/ 202215 h 300608"/>
              <a:gd name="connsiteX287" fmla="*/ 1498854 w 2252090"/>
              <a:gd name="connsiteY287" fmla="*/ 140207 h 300608"/>
              <a:gd name="connsiteX288" fmla="*/ 1522000 w 2252090"/>
              <a:gd name="connsiteY288" fmla="*/ 78295 h 300608"/>
              <a:gd name="connsiteX289" fmla="*/ 1578864 w 2252090"/>
              <a:gd name="connsiteY289" fmla="*/ 54006 h 300608"/>
              <a:gd name="connsiteX290" fmla="*/ 19717 w 2252090"/>
              <a:gd name="connsiteY290" fmla="*/ 285 h 300608"/>
              <a:gd name="connsiteX291" fmla="*/ 39434 w 2252090"/>
              <a:gd name="connsiteY291" fmla="*/ 20192 h 300608"/>
              <a:gd name="connsiteX292" fmla="*/ 19717 w 2252090"/>
              <a:gd name="connsiteY292" fmla="*/ 40099 h 300608"/>
              <a:gd name="connsiteX293" fmla="*/ 19717 w 2252090"/>
              <a:gd name="connsiteY293" fmla="*/ 40195 h 300608"/>
              <a:gd name="connsiteX294" fmla="*/ 0 w 2252090"/>
              <a:gd name="connsiteY294" fmla="*/ 20288 h 300608"/>
              <a:gd name="connsiteX295" fmla="*/ 19717 w 2252090"/>
              <a:gd name="connsiteY295" fmla="*/ 285 h 300608"/>
              <a:gd name="connsiteX296" fmla="*/ 313563 w 2252090"/>
              <a:gd name="connsiteY296" fmla="*/ 0 h 300608"/>
              <a:gd name="connsiteX297" fmla="*/ 344900 w 2252090"/>
              <a:gd name="connsiteY297" fmla="*/ 7811 h 300608"/>
              <a:gd name="connsiteX298" fmla="*/ 344900 w 2252090"/>
              <a:gd name="connsiteY298" fmla="*/ 21241 h 300608"/>
              <a:gd name="connsiteX299" fmla="*/ 331660 w 2252090"/>
              <a:gd name="connsiteY299" fmla="*/ 20384 h 300608"/>
              <a:gd name="connsiteX300" fmla="*/ 299752 w 2252090"/>
              <a:gd name="connsiteY300" fmla="*/ 58865 h 300608"/>
              <a:gd name="connsiteX301" fmla="*/ 299752 w 2252090"/>
              <a:gd name="connsiteY301" fmla="*/ 62008 h 300608"/>
              <a:gd name="connsiteX302" fmla="*/ 344900 w 2252090"/>
              <a:gd name="connsiteY302" fmla="*/ 62008 h 300608"/>
              <a:gd name="connsiteX303" fmla="*/ 344900 w 2252090"/>
              <a:gd name="connsiteY303" fmla="*/ 84582 h 300608"/>
              <a:gd name="connsiteX304" fmla="*/ 300037 w 2252090"/>
              <a:gd name="connsiteY304" fmla="*/ 84582 h 300608"/>
              <a:gd name="connsiteX305" fmla="*/ 300037 w 2252090"/>
              <a:gd name="connsiteY305" fmla="*/ 221742 h 300608"/>
              <a:gd name="connsiteX306" fmla="*/ 263176 w 2252090"/>
              <a:gd name="connsiteY306" fmla="*/ 221742 h 300608"/>
              <a:gd name="connsiteX307" fmla="*/ 262890 w 2252090"/>
              <a:gd name="connsiteY307" fmla="*/ 84582 h 300608"/>
              <a:gd name="connsiteX308" fmla="*/ 243078 w 2252090"/>
              <a:gd name="connsiteY308" fmla="*/ 84582 h 300608"/>
              <a:gd name="connsiteX309" fmla="*/ 243078 w 2252090"/>
              <a:gd name="connsiteY309" fmla="*/ 62008 h 300608"/>
              <a:gd name="connsiteX310" fmla="*/ 262890 w 2252090"/>
              <a:gd name="connsiteY310" fmla="*/ 62008 h 300608"/>
              <a:gd name="connsiteX311" fmla="*/ 262890 w 2252090"/>
              <a:gd name="connsiteY311" fmla="*/ 58865 h 300608"/>
              <a:gd name="connsiteX312" fmla="*/ 313563 w 2252090"/>
              <a:gd name="connsiteY312" fmla="*/ 0 h 30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2252090" h="300608">
                <a:moveTo>
                  <a:pt x="1032699" y="140017"/>
                </a:moveTo>
                <a:lnTo>
                  <a:pt x="1029366" y="140208"/>
                </a:lnTo>
                <a:cubicBezTo>
                  <a:pt x="1001172" y="141732"/>
                  <a:pt x="968311" y="152019"/>
                  <a:pt x="968311" y="176117"/>
                </a:cubicBezTo>
                <a:cubicBezTo>
                  <a:pt x="968311" y="192976"/>
                  <a:pt x="979455" y="204692"/>
                  <a:pt x="995362" y="204692"/>
                </a:cubicBezTo>
                <a:cubicBezTo>
                  <a:pt x="1015650" y="204692"/>
                  <a:pt x="1032699" y="187547"/>
                  <a:pt x="1032699" y="167163"/>
                </a:cubicBezTo>
                <a:close/>
                <a:moveTo>
                  <a:pt x="1979295" y="106870"/>
                </a:moveTo>
                <a:cubicBezTo>
                  <a:pt x="1970151" y="106870"/>
                  <a:pt x="1962245" y="110108"/>
                  <a:pt x="1955863" y="116681"/>
                </a:cubicBezTo>
                <a:cubicBezTo>
                  <a:pt x="1949386" y="123253"/>
                  <a:pt x="1946243" y="131159"/>
                  <a:pt x="1946243" y="140398"/>
                </a:cubicBezTo>
                <a:cubicBezTo>
                  <a:pt x="1946243" y="149637"/>
                  <a:pt x="1949482" y="157638"/>
                  <a:pt x="1955863" y="164115"/>
                </a:cubicBezTo>
                <a:cubicBezTo>
                  <a:pt x="1962340" y="170687"/>
                  <a:pt x="1970151" y="173926"/>
                  <a:pt x="1979295" y="173926"/>
                </a:cubicBezTo>
                <a:cubicBezTo>
                  <a:pt x="1988439" y="173926"/>
                  <a:pt x="1996249" y="170687"/>
                  <a:pt x="2002631" y="164115"/>
                </a:cubicBezTo>
                <a:cubicBezTo>
                  <a:pt x="2009013" y="157543"/>
                  <a:pt x="2012156" y="149637"/>
                  <a:pt x="2012156" y="140398"/>
                </a:cubicBezTo>
                <a:cubicBezTo>
                  <a:pt x="2012156" y="131063"/>
                  <a:pt x="2008918" y="123158"/>
                  <a:pt x="2002631" y="116681"/>
                </a:cubicBezTo>
                <a:cubicBezTo>
                  <a:pt x="1996249" y="110108"/>
                  <a:pt x="1988439" y="106870"/>
                  <a:pt x="1979295" y="106870"/>
                </a:cubicBezTo>
                <a:close/>
                <a:moveTo>
                  <a:pt x="1589151" y="106870"/>
                </a:moveTo>
                <a:cubicBezTo>
                  <a:pt x="1580007" y="106870"/>
                  <a:pt x="1572101" y="110108"/>
                  <a:pt x="1565720" y="116681"/>
                </a:cubicBezTo>
                <a:cubicBezTo>
                  <a:pt x="1559242" y="123253"/>
                  <a:pt x="1556099" y="131159"/>
                  <a:pt x="1556099" y="140398"/>
                </a:cubicBezTo>
                <a:cubicBezTo>
                  <a:pt x="1556099" y="149637"/>
                  <a:pt x="1559338" y="157638"/>
                  <a:pt x="1565720" y="164115"/>
                </a:cubicBezTo>
                <a:cubicBezTo>
                  <a:pt x="1572196" y="170687"/>
                  <a:pt x="1580007" y="173926"/>
                  <a:pt x="1589151" y="173926"/>
                </a:cubicBezTo>
                <a:cubicBezTo>
                  <a:pt x="1598295" y="173926"/>
                  <a:pt x="1606105" y="170687"/>
                  <a:pt x="1612487" y="164115"/>
                </a:cubicBezTo>
                <a:cubicBezTo>
                  <a:pt x="1618869" y="157543"/>
                  <a:pt x="1622012" y="149637"/>
                  <a:pt x="1622012" y="140398"/>
                </a:cubicBezTo>
                <a:cubicBezTo>
                  <a:pt x="1622012" y="131063"/>
                  <a:pt x="1618774" y="123158"/>
                  <a:pt x="1612487" y="116681"/>
                </a:cubicBezTo>
                <a:cubicBezTo>
                  <a:pt x="1606105" y="110108"/>
                  <a:pt x="1598295" y="106870"/>
                  <a:pt x="1589151" y="106870"/>
                </a:cubicBezTo>
                <a:close/>
                <a:moveTo>
                  <a:pt x="1784127" y="106775"/>
                </a:moveTo>
                <a:cubicBezTo>
                  <a:pt x="1774983" y="106775"/>
                  <a:pt x="1767172" y="110014"/>
                  <a:pt x="1760791" y="116586"/>
                </a:cubicBezTo>
                <a:cubicBezTo>
                  <a:pt x="1754409" y="123158"/>
                  <a:pt x="1751171" y="131064"/>
                  <a:pt x="1751171" y="140303"/>
                </a:cubicBezTo>
                <a:cubicBezTo>
                  <a:pt x="1751171" y="149638"/>
                  <a:pt x="1754409" y="157543"/>
                  <a:pt x="1760791" y="164020"/>
                </a:cubicBezTo>
                <a:cubicBezTo>
                  <a:pt x="1767172" y="170593"/>
                  <a:pt x="1774983" y="173831"/>
                  <a:pt x="1784127" y="173831"/>
                </a:cubicBezTo>
                <a:cubicBezTo>
                  <a:pt x="1793271" y="173831"/>
                  <a:pt x="1801081" y="170593"/>
                  <a:pt x="1807463" y="164020"/>
                </a:cubicBezTo>
                <a:cubicBezTo>
                  <a:pt x="1813845" y="157448"/>
                  <a:pt x="1817084" y="149542"/>
                  <a:pt x="1817084" y="140303"/>
                </a:cubicBezTo>
                <a:cubicBezTo>
                  <a:pt x="1817084" y="131064"/>
                  <a:pt x="1813845" y="123063"/>
                  <a:pt x="1807463" y="116586"/>
                </a:cubicBezTo>
                <a:cubicBezTo>
                  <a:pt x="1801081" y="110014"/>
                  <a:pt x="1793271" y="106775"/>
                  <a:pt x="1784127" y="106775"/>
                </a:cubicBezTo>
                <a:close/>
                <a:moveTo>
                  <a:pt x="2170271" y="97822"/>
                </a:moveTo>
                <a:cubicBezTo>
                  <a:pt x="2163603" y="97822"/>
                  <a:pt x="2157888" y="99822"/>
                  <a:pt x="2152745" y="103822"/>
                </a:cubicBezTo>
                <a:cubicBezTo>
                  <a:pt x="2147601" y="107823"/>
                  <a:pt x="2144267" y="112966"/>
                  <a:pt x="2142743" y="119253"/>
                </a:cubicBezTo>
                <a:lnTo>
                  <a:pt x="2196845" y="119253"/>
                </a:lnTo>
                <a:cubicBezTo>
                  <a:pt x="2195702" y="112966"/>
                  <a:pt x="2192654" y="107728"/>
                  <a:pt x="2187701" y="103822"/>
                </a:cubicBezTo>
                <a:cubicBezTo>
                  <a:pt x="2182748" y="99822"/>
                  <a:pt x="2176938" y="97822"/>
                  <a:pt x="2170271" y="97822"/>
                </a:cubicBezTo>
                <a:close/>
                <a:moveTo>
                  <a:pt x="1219962" y="97822"/>
                </a:moveTo>
                <a:cubicBezTo>
                  <a:pt x="1213294" y="97822"/>
                  <a:pt x="1207579" y="99822"/>
                  <a:pt x="1202436" y="103822"/>
                </a:cubicBezTo>
                <a:cubicBezTo>
                  <a:pt x="1197292" y="107823"/>
                  <a:pt x="1193958" y="112966"/>
                  <a:pt x="1192434" y="119253"/>
                </a:cubicBezTo>
                <a:lnTo>
                  <a:pt x="1246536" y="119253"/>
                </a:lnTo>
                <a:cubicBezTo>
                  <a:pt x="1245393" y="112966"/>
                  <a:pt x="1242345" y="107728"/>
                  <a:pt x="1237393" y="103822"/>
                </a:cubicBezTo>
                <a:cubicBezTo>
                  <a:pt x="1232439" y="99917"/>
                  <a:pt x="1226629" y="97822"/>
                  <a:pt x="1219962" y="97822"/>
                </a:cubicBezTo>
                <a:close/>
                <a:moveTo>
                  <a:pt x="437864" y="80106"/>
                </a:moveTo>
                <a:cubicBezTo>
                  <a:pt x="404812" y="80106"/>
                  <a:pt x="393096" y="111443"/>
                  <a:pt x="393096" y="140780"/>
                </a:cubicBezTo>
                <a:cubicBezTo>
                  <a:pt x="393096" y="171736"/>
                  <a:pt x="404907" y="204693"/>
                  <a:pt x="437864" y="204693"/>
                </a:cubicBezTo>
                <a:cubicBezTo>
                  <a:pt x="448437" y="204693"/>
                  <a:pt x="483012" y="200121"/>
                  <a:pt x="483012" y="140780"/>
                </a:cubicBezTo>
                <a:cubicBezTo>
                  <a:pt x="483012" y="111443"/>
                  <a:pt x="471201" y="80106"/>
                  <a:pt x="437864" y="80106"/>
                </a:cubicBezTo>
                <a:close/>
                <a:moveTo>
                  <a:pt x="546449" y="62007"/>
                </a:moveTo>
                <a:lnTo>
                  <a:pt x="583025" y="62007"/>
                </a:lnTo>
                <a:lnTo>
                  <a:pt x="583025" y="84867"/>
                </a:lnTo>
                <a:lnTo>
                  <a:pt x="588073" y="81152"/>
                </a:lnTo>
                <a:cubicBezTo>
                  <a:pt x="602266" y="70770"/>
                  <a:pt x="623411" y="62959"/>
                  <a:pt x="639794" y="62102"/>
                </a:cubicBezTo>
                <a:lnTo>
                  <a:pt x="639794" y="86391"/>
                </a:lnTo>
                <a:cubicBezTo>
                  <a:pt x="637127" y="86105"/>
                  <a:pt x="633222" y="85820"/>
                  <a:pt x="629126" y="85820"/>
                </a:cubicBezTo>
                <a:cubicBezTo>
                  <a:pt x="626935" y="85820"/>
                  <a:pt x="624840" y="85820"/>
                  <a:pt x="623030" y="86105"/>
                </a:cubicBezTo>
                <a:cubicBezTo>
                  <a:pt x="609886" y="87439"/>
                  <a:pt x="596265" y="94392"/>
                  <a:pt x="584644" y="101060"/>
                </a:cubicBezTo>
                <a:lnTo>
                  <a:pt x="583025" y="102012"/>
                </a:lnTo>
                <a:lnTo>
                  <a:pt x="583025" y="221837"/>
                </a:lnTo>
                <a:lnTo>
                  <a:pt x="546449" y="221837"/>
                </a:lnTo>
                <a:lnTo>
                  <a:pt x="546449" y="221741"/>
                </a:lnTo>
                <a:close/>
                <a:moveTo>
                  <a:pt x="1334" y="62007"/>
                </a:moveTo>
                <a:lnTo>
                  <a:pt x="37814" y="62007"/>
                </a:lnTo>
                <a:lnTo>
                  <a:pt x="37814" y="221741"/>
                </a:lnTo>
                <a:lnTo>
                  <a:pt x="1334" y="221741"/>
                </a:lnTo>
                <a:close/>
                <a:moveTo>
                  <a:pt x="759618" y="56769"/>
                </a:moveTo>
                <a:cubicBezTo>
                  <a:pt x="777716" y="56769"/>
                  <a:pt x="790575" y="64484"/>
                  <a:pt x="798099" y="79724"/>
                </a:cubicBezTo>
                <a:lnTo>
                  <a:pt x="799719" y="83058"/>
                </a:lnTo>
                <a:lnTo>
                  <a:pt x="802767" y="80963"/>
                </a:lnTo>
                <a:cubicBezTo>
                  <a:pt x="826008" y="65151"/>
                  <a:pt x="845439" y="56769"/>
                  <a:pt x="859059" y="56769"/>
                </a:cubicBezTo>
                <a:cubicBezTo>
                  <a:pt x="901065" y="56769"/>
                  <a:pt x="905541" y="95441"/>
                  <a:pt x="905541" y="112014"/>
                </a:cubicBezTo>
                <a:lnTo>
                  <a:pt x="905541" y="221742"/>
                </a:lnTo>
                <a:lnTo>
                  <a:pt x="868965" y="221742"/>
                </a:lnTo>
                <a:lnTo>
                  <a:pt x="868870" y="221742"/>
                </a:lnTo>
                <a:lnTo>
                  <a:pt x="868870" y="124492"/>
                </a:lnTo>
                <a:cubicBezTo>
                  <a:pt x="868870" y="114395"/>
                  <a:pt x="868870" y="83630"/>
                  <a:pt x="839914" y="83630"/>
                </a:cubicBezTo>
                <a:cubicBezTo>
                  <a:pt x="829341" y="83630"/>
                  <a:pt x="816483" y="88011"/>
                  <a:pt x="804672" y="95726"/>
                </a:cubicBezTo>
                <a:lnTo>
                  <a:pt x="802767" y="96964"/>
                </a:lnTo>
                <a:lnTo>
                  <a:pt x="803243" y="99155"/>
                </a:lnTo>
                <a:cubicBezTo>
                  <a:pt x="804100" y="102775"/>
                  <a:pt x="804481" y="106966"/>
                  <a:pt x="804481" y="112014"/>
                </a:cubicBezTo>
                <a:lnTo>
                  <a:pt x="804481" y="221742"/>
                </a:lnTo>
                <a:lnTo>
                  <a:pt x="767905" y="221742"/>
                </a:lnTo>
                <a:lnTo>
                  <a:pt x="767905" y="124492"/>
                </a:lnTo>
                <a:cubicBezTo>
                  <a:pt x="767905" y="111252"/>
                  <a:pt x="767905" y="83630"/>
                  <a:pt x="740187" y="83630"/>
                </a:cubicBezTo>
                <a:cubicBezTo>
                  <a:pt x="727805" y="83630"/>
                  <a:pt x="713517" y="89726"/>
                  <a:pt x="704850" y="95726"/>
                </a:cubicBezTo>
                <a:lnTo>
                  <a:pt x="703516" y="96679"/>
                </a:lnTo>
                <a:lnTo>
                  <a:pt x="703516" y="221647"/>
                </a:lnTo>
                <a:lnTo>
                  <a:pt x="666940" y="221647"/>
                </a:lnTo>
                <a:lnTo>
                  <a:pt x="666940" y="62008"/>
                </a:lnTo>
                <a:lnTo>
                  <a:pt x="703516" y="62008"/>
                </a:lnTo>
                <a:lnTo>
                  <a:pt x="703516" y="82010"/>
                </a:lnTo>
                <a:lnTo>
                  <a:pt x="708660" y="77819"/>
                </a:lnTo>
                <a:cubicBezTo>
                  <a:pt x="721709" y="67342"/>
                  <a:pt x="743331" y="56769"/>
                  <a:pt x="759618" y="56769"/>
                </a:cubicBezTo>
                <a:close/>
                <a:moveTo>
                  <a:pt x="170402" y="56769"/>
                </a:moveTo>
                <a:cubicBezTo>
                  <a:pt x="212407" y="56769"/>
                  <a:pt x="216884" y="95441"/>
                  <a:pt x="216884" y="112014"/>
                </a:cubicBezTo>
                <a:lnTo>
                  <a:pt x="216884" y="221742"/>
                </a:lnTo>
                <a:lnTo>
                  <a:pt x="180404" y="221742"/>
                </a:lnTo>
                <a:lnTo>
                  <a:pt x="180404" y="124492"/>
                </a:lnTo>
                <a:cubicBezTo>
                  <a:pt x="180404" y="111252"/>
                  <a:pt x="180404" y="83630"/>
                  <a:pt x="153067" y="83630"/>
                </a:cubicBezTo>
                <a:cubicBezTo>
                  <a:pt x="139255" y="83630"/>
                  <a:pt x="122491" y="89630"/>
                  <a:pt x="112109" y="95631"/>
                </a:cubicBezTo>
                <a:lnTo>
                  <a:pt x="110490" y="96584"/>
                </a:lnTo>
                <a:lnTo>
                  <a:pt x="110490" y="221742"/>
                </a:lnTo>
                <a:lnTo>
                  <a:pt x="73914" y="221742"/>
                </a:lnTo>
                <a:lnTo>
                  <a:pt x="73914" y="62008"/>
                </a:lnTo>
                <a:lnTo>
                  <a:pt x="110490" y="62008"/>
                </a:lnTo>
                <a:lnTo>
                  <a:pt x="110490" y="81629"/>
                </a:lnTo>
                <a:lnTo>
                  <a:pt x="115538" y="77914"/>
                </a:lnTo>
                <a:cubicBezTo>
                  <a:pt x="129445" y="67723"/>
                  <a:pt x="152591" y="56769"/>
                  <a:pt x="170402" y="56769"/>
                </a:cubicBezTo>
                <a:close/>
                <a:moveTo>
                  <a:pt x="437864" y="56674"/>
                </a:moveTo>
                <a:cubicBezTo>
                  <a:pt x="490918" y="56674"/>
                  <a:pt x="518922" y="87059"/>
                  <a:pt x="518922" y="140018"/>
                </a:cubicBezTo>
                <a:cubicBezTo>
                  <a:pt x="518922" y="192977"/>
                  <a:pt x="490156" y="226029"/>
                  <a:pt x="437864" y="226029"/>
                </a:cubicBezTo>
                <a:cubicBezTo>
                  <a:pt x="386334" y="226029"/>
                  <a:pt x="356806" y="194691"/>
                  <a:pt x="356806" y="140018"/>
                </a:cubicBezTo>
                <a:cubicBezTo>
                  <a:pt x="356806" y="85344"/>
                  <a:pt x="384810" y="56674"/>
                  <a:pt x="437864" y="56674"/>
                </a:cubicBezTo>
                <a:close/>
                <a:moveTo>
                  <a:pt x="1005744" y="56578"/>
                </a:moveTo>
                <a:cubicBezTo>
                  <a:pt x="1035843" y="56578"/>
                  <a:pt x="1068037" y="69437"/>
                  <a:pt x="1068037" y="105537"/>
                </a:cubicBezTo>
                <a:lnTo>
                  <a:pt x="1068037" y="221551"/>
                </a:lnTo>
                <a:lnTo>
                  <a:pt x="1035652" y="221551"/>
                </a:lnTo>
                <a:lnTo>
                  <a:pt x="1035652" y="190404"/>
                </a:lnTo>
                <a:lnTo>
                  <a:pt x="1029842" y="198405"/>
                </a:lnTo>
                <a:cubicBezTo>
                  <a:pt x="1018222" y="214503"/>
                  <a:pt x="997552" y="225837"/>
                  <a:pt x="979550" y="225837"/>
                </a:cubicBezTo>
                <a:lnTo>
                  <a:pt x="979550" y="226028"/>
                </a:lnTo>
                <a:cubicBezTo>
                  <a:pt x="956404" y="226028"/>
                  <a:pt x="933068" y="210978"/>
                  <a:pt x="933068" y="182308"/>
                </a:cubicBezTo>
                <a:cubicBezTo>
                  <a:pt x="933068" y="133826"/>
                  <a:pt x="981931" y="125349"/>
                  <a:pt x="1029747" y="123348"/>
                </a:cubicBezTo>
                <a:lnTo>
                  <a:pt x="1032795" y="123348"/>
                </a:lnTo>
                <a:lnTo>
                  <a:pt x="1032795" y="110299"/>
                </a:lnTo>
                <a:cubicBezTo>
                  <a:pt x="1032795" y="88487"/>
                  <a:pt x="1014793" y="78676"/>
                  <a:pt x="997076" y="78676"/>
                </a:cubicBezTo>
                <a:cubicBezTo>
                  <a:pt x="985551" y="78676"/>
                  <a:pt x="968596" y="79819"/>
                  <a:pt x="951166" y="85058"/>
                </a:cubicBezTo>
                <a:lnTo>
                  <a:pt x="951166" y="72675"/>
                </a:lnTo>
                <a:cubicBezTo>
                  <a:pt x="968501" y="62103"/>
                  <a:pt x="987361" y="56578"/>
                  <a:pt x="1005744" y="56578"/>
                </a:cubicBezTo>
                <a:close/>
                <a:moveTo>
                  <a:pt x="2169413" y="54197"/>
                </a:moveTo>
                <a:cubicBezTo>
                  <a:pt x="2194845" y="54197"/>
                  <a:pt x="2213800" y="62008"/>
                  <a:pt x="2229135" y="77533"/>
                </a:cubicBezTo>
                <a:cubicBezTo>
                  <a:pt x="2244470" y="93059"/>
                  <a:pt x="2252090" y="112204"/>
                  <a:pt x="2252090" y="134874"/>
                </a:cubicBezTo>
                <a:lnTo>
                  <a:pt x="2252090" y="144208"/>
                </a:lnTo>
                <a:cubicBezTo>
                  <a:pt x="2252090" y="147828"/>
                  <a:pt x="2251328" y="150685"/>
                  <a:pt x="2249804" y="152781"/>
                </a:cubicBezTo>
                <a:cubicBezTo>
                  <a:pt x="2248280" y="154876"/>
                  <a:pt x="2246090" y="156019"/>
                  <a:pt x="2243232" y="156019"/>
                </a:cubicBezTo>
                <a:lnTo>
                  <a:pt x="2141505" y="156019"/>
                </a:lnTo>
                <a:cubicBezTo>
                  <a:pt x="2143029" y="163544"/>
                  <a:pt x="2146744" y="169545"/>
                  <a:pt x="2152649" y="173926"/>
                </a:cubicBezTo>
                <a:cubicBezTo>
                  <a:pt x="2158555" y="178308"/>
                  <a:pt x="2165699" y="180498"/>
                  <a:pt x="2174081" y="180498"/>
                </a:cubicBezTo>
                <a:cubicBezTo>
                  <a:pt x="2179700" y="180498"/>
                  <a:pt x="2184844" y="179451"/>
                  <a:pt x="2189606" y="177450"/>
                </a:cubicBezTo>
                <a:cubicBezTo>
                  <a:pt x="2194369" y="175450"/>
                  <a:pt x="2198941" y="172212"/>
                  <a:pt x="2203323" y="167830"/>
                </a:cubicBezTo>
                <a:cubicBezTo>
                  <a:pt x="2205227" y="165925"/>
                  <a:pt x="2207323" y="164782"/>
                  <a:pt x="2209418" y="164592"/>
                </a:cubicBezTo>
                <a:cubicBezTo>
                  <a:pt x="2211514" y="164401"/>
                  <a:pt x="2213705" y="164973"/>
                  <a:pt x="2215895" y="166402"/>
                </a:cubicBezTo>
                <a:lnTo>
                  <a:pt x="2243423" y="184499"/>
                </a:lnTo>
                <a:cubicBezTo>
                  <a:pt x="2245328" y="185737"/>
                  <a:pt x="2246471" y="187357"/>
                  <a:pt x="2246756" y="189357"/>
                </a:cubicBezTo>
                <a:cubicBezTo>
                  <a:pt x="2247042" y="191357"/>
                  <a:pt x="2246471" y="193357"/>
                  <a:pt x="2245137" y="195167"/>
                </a:cubicBezTo>
                <a:lnTo>
                  <a:pt x="2245232" y="195262"/>
                </a:lnTo>
                <a:cubicBezTo>
                  <a:pt x="2238660" y="204787"/>
                  <a:pt x="2228945" y="212407"/>
                  <a:pt x="2215991" y="218122"/>
                </a:cubicBezTo>
                <a:cubicBezTo>
                  <a:pt x="2203037" y="223837"/>
                  <a:pt x="2188844" y="226695"/>
                  <a:pt x="2173414" y="226695"/>
                </a:cubicBezTo>
                <a:cubicBezTo>
                  <a:pt x="2147411" y="226695"/>
                  <a:pt x="2125979" y="218599"/>
                  <a:pt x="2109311" y="202406"/>
                </a:cubicBezTo>
                <a:cubicBezTo>
                  <a:pt x="2092642" y="186214"/>
                  <a:pt x="2084260" y="165830"/>
                  <a:pt x="2084260" y="141256"/>
                </a:cubicBezTo>
                <a:cubicBezTo>
                  <a:pt x="2084260" y="116681"/>
                  <a:pt x="2092070" y="94869"/>
                  <a:pt x="2107787" y="78581"/>
                </a:cubicBezTo>
                <a:cubicBezTo>
                  <a:pt x="2123503" y="62389"/>
                  <a:pt x="2143982" y="54197"/>
                  <a:pt x="2169413" y="54197"/>
                </a:cubicBezTo>
                <a:close/>
                <a:moveTo>
                  <a:pt x="1776412" y="54197"/>
                </a:moveTo>
                <a:cubicBezTo>
                  <a:pt x="1784318" y="54197"/>
                  <a:pt x="1791556" y="55435"/>
                  <a:pt x="1798224" y="58007"/>
                </a:cubicBezTo>
                <a:cubicBezTo>
                  <a:pt x="1804892" y="60579"/>
                  <a:pt x="1810892" y="64389"/>
                  <a:pt x="1816226" y="69342"/>
                </a:cubicBezTo>
                <a:lnTo>
                  <a:pt x="1816226" y="66389"/>
                </a:lnTo>
                <a:cubicBezTo>
                  <a:pt x="1816226" y="64103"/>
                  <a:pt x="1816893" y="62293"/>
                  <a:pt x="1818417" y="60865"/>
                </a:cubicBezTo>
                <a:cubicBezTo>
                  <a:pt x="1819941" y="59436"/>
                  <a:pt x="1821655" y="58674"/>
                  <a:pt x="1823942" y="58674"/>
                </a:cubicBezTo>
                <a:lnTo>
                  <a:pt x="1865566" y="58674"/>
                </a:lnTo>
                <a:cubicBezTo>
                  <a:pt x="1867852" y="58674"/>
                  <a:pt x="1869661" y="59436"/>
                  <a:pt x="1871090" y="60865"/>
                </a:cubicBezTo>
                <a:cubicBezTo>
                  <a:pt x="1872519" y="62293"/>
                  <a:pt x="1873281" y="64103"/>
                  <a:pt x="1873281" y="66389"/>
                </a:cubicBezTo>
                <a:lnTo>
                  <a:pt x="1873281" y="214027"/>
                </a:lnTo>
                <a:cubicBezTo>
                  <a:pt x="1873281" y="216217"/>
                  <a:pt x="1872519" y="218027"/>
                  <a:pt x="1871090" y="219551"/>
                </a:cubicBezTo>
                <a:cubicBezTo>
                  <a:pt x="1869566" y="221075"/>
                  <a:pt x="1867852" y="221837"/>
                  <a:pt x="1865756" y="221837"/>
                </a:cubicBezTo>
                <a:lnTo>
                  <a:pt x="1824227" y="221837"/>
                </a:lnTo>
                <a:cubicBezTo>
                  <a:pt x="1822036" y="221837"/>
                  <a:pt x="1820227" y="221075"/>
                  <a:pt x="1818607" y="219551"/>
                </a:cubicBezTo>
                <a:cubicBezTo>
                  <a:pt x="1816988" y="218027"/>
                  <a:pt x="1816226" y="216217"/>
                  <a:pt x="1816226" y="214027"/>
                </a:cubicBezTo>
                <a:lnTo>
                  <a:pt x="1816226" y="211264"/>
                </a:lnTo>
                <a:cubicBezTo>
                  <a:pt x="1810892" y="216408"/>
                  <a:pt x="1804892" y="220218"/>
                  <a:pt x="1798224" y="222790"/>
                </a:cubicBezTo>
                <a:cubicBezTo>
                  <a:pt x="1791556" y="225361"/>
                  <a:pt x="1784222" y="226600"/>
                  <a:pt x="1776412" y="226600"/>
                </a:cubicBezTo>
                <a:cubicBezTo>
                  <a:pt x="1753171" y="226600"/>
                  <a:pt x="1733549" y="218313"/>
                  <a:pt x="1717643" y="201644"/>
                </a:cubicBezTo>
                <a:cubicBezTo>
                  <a:pt x="1701736" y="184975"/>
                  <a:pt x="1693830" y="164592"/>
                  <a:pt x="1693830" y="140398"/>
                </a:cubicBezTo>
                <a:cubicBezTo>
                  <a:pt x="1693830" y="116205"/>
                  <a:pt x="1701736" y="95726"/>
                  <a:pt x="1717643" y="79152"/>
                </a:cubicBezTo>
                <a:cubicBezTo>
                  <a:pt x="1733549" y="62484"/>
                  <a:pt x="1753076" y="54197"/>
                  <a:pt x="1776412" y="54197"/>
                </a:cubicBezTo>
                <a:close/>
                <a:moveTo>
                  <a:pt x="1422177" y="54197"/>
                </a:moveTo>
                <a:cubicBezTo>
                  <a:pt x="1442656" y="54197"/>
                  <a:pt x="1458277" y="60293"/>
                  <a:pt x="1468850" y="72485"/>
                </a:cubicBezTo>
                <a:cubicBezTo>
                  <a:pt x="1479423" y="84677"/>
                  <a:pt x="1484661" y="102394"/>
                  <a:pt x="1484661" y="125730"/>
                </a:cubicBezTo>
                <a:lnTo>
                  <a:pt x="1484661" y="214312"/>
                </a:lnTo>
                <a:cubicBezTo>
                  <a:pt x="1484661" y="216598"/>
                  <a:pt x="1483899" y="218408"/>
                  <a:pt x="1482471" y="219837"/>
                </a:cubicBezTo>
                <a:cubicBezTo>
                  <a:pt x="1481042" y="221266"/>
                  <a:pt x="1479232" y="222028"/>
                  <a:pt x="1476946" y="222028"/>
                </a:cubicBezTo>
                <a:lnTo>
                  <a:pt x="1435322" y="222028"/>
                </a:lnTo>
                <a:cubicBezTo>
                  <a:pt x="1433036" y="222028"/>
                  <a:pt x="1431226" y="221361"/>
                  <a:pt x="1429797" y="219837"/>
                </a:cubicBezTo>
                <a:cubicBezTo>
                  <a:pt x="1428369" y="218408"/>
                  <a:pt x="1427607" y="216598"/>
                  <a:pt x="1427607" y="214312"/>
                </a:cubicBezTo>
                <a:lnTo>
                  <a:pt x="1427607" y="130397"/>
                </a:lnTo>
                <a:cubicBezTo>
                  <a:pt x="1427607" y="122206"/>
                  <a:pt x="1425130" y="115729"/>
                  <a:pt x="1420272" y="110871"/>
                </a:cubicBezTo>
                <a:lnTo>
                  <a:pt x="1401365" y="103650"/>
                </a:lnTo>
                <a:lnTo>
                  <a:pt x="1401413" y="103632"/>
                </a:lnTo>
                <a:lnTo>
                  <a:pt x="1401317" y="103632"/>
                </a:lnTo>
                <a:lnTo>
                  <a:pt x="1401365" y="103650"/>
                </a:lnTo>
                <a:lnTo>
                  <a:pt x="1382267" y="110871"/>
                </a:lnTo>
                <a:cubicBezTo>
                  <a:pt x="1377219" y="115729"/>
                  <a:pt x="1374743" y="122206"/>
                  <a:pt x="1374743" y="130397"/>
                </a:cubicBezTo>
                <a:lnTo>
                  <a:pt x="1374743" y="214217"/>
                </a:lnTo>
                <a:cubicBezTo>
                  <a:pt x="1374743" y="216503"/>
                  <a:pt x="1373981" y="218313"/>
                  <a:pt x="1372552" y="219742"/>
                </a:cubicBezTo>
                <a:cubicBezTo>
                  <a:pt x="1371123" y="221170"/>
                  <a:pt x="1369313" y="221932"/>
                  <a:pt x="1367028" y="221932"/>
                </a:cubicBezTo>
                <a:lnTo>
                  <a:pt x="1325403" y="221932"/>
                </a:lnTo>
                <a:cubicBezTo>
                  <a:pt x="1323117" y="221932"/>
                  <a:pt x="1321308" y="221266"/>
                  <a:pt x="1319879" y="219742"/>
                </a:cubicBezTo>
                <a:cubicBezTo>
                  <a:pt x="1318450" y="218313"/>
                  <a:pt x="1317688" y="216503"/>
                  <a:pt x="1317688" y="214217"/>
                </a:cubicBezTo>
                <a:lnTo>
                  <a:pt x="1317688" y="66389"/>
                </a:lnTo>
                <a:cubicBezTo>
                  <a:pt x="1317688" y="64103"/>
                  <a:pt x="1318450" y="62293"/>
                  <a:pt x="1319879" y="60865"/>
                </a:cubicBezTo>
                <a:cubicBezTo>
                  <a:pt x="1321308" y="59436"/>
                  <a:pt x="1323117" y="58674"/>
                  <a:pt x="1325403" y="58674"/>
                </a:cubicBezTo>
                <a:lnTo>
                  <a:pt x="1367028" y="58674"/>
                </a:lnTo>
                <a:cubicBezTo>
                  <a:pt x="1369313" y="58674"/>
                  <a:pt x="1371123" y="59436"/>
                  <a:pt x="1372552" y="60865"/>
                </a:cubicBezTo>
                <a:cubicBezTo>
                  <a:pt x="1373981" y="62293"/>
                  <a:pt x="1374743" y="64103"/>
                  <a:pt x="1374743" y="66389"/>
                </a:cubicBezTo>
                <a:lnTo>
                  <a:pt x="1374743" y="78200"/>
                </a:lnTo>
                <a:cubicBezTo>
                  <a:pt x="1379982" y="70294"/>
                  <a:pt x="1386554" y="64389"/>
                  <a:pt x="1394555" y="60293"/>
                </a:cubicBezTo>
                <a:cubicBezTo>
                  <a:pt x="1402556" y="56197"/>
                  <a:pt x="1411795" y="54197"/>
                  <a:pt x="1422177" y="54197"/>
                </a:cubicBezTo>
                <a:close/>
                <a:moveTo>
                  <a:pt x="1219104" y="54197"/>
                </a:moveTo>
                <a:cubicBezTo>
                  <a:pt x="1244536" y="54197"/>
                  <a:pt x="1263491" y="62008"/>
                  <a:pt x="1278826" y="77533"/>
                </a:cubicBezTo>
                <a:cubicBezTo>
                  <a:pt x="1294161" y="93059"/>
                  <a:pt x="1301781" y="112204"/>
                  <a:pt x="1301781" y="134874"/>
                </a:cubicBezTo>
                <a:lnTo>
                  <a:pt x="1301781" y="144208"/>
                </a:lnTo>
                <a:cubicBezTo>
                  <a:pt x="1301781" y="147828"/>
                  <a:pt x="1301019" y="150685"/>
                  <a:pt x="1299495" y="152781"/>
                </a:cubicBezTo>
                <a:cubicBezTo>
                  <a:pt x="1297972" y="154876"/>
                  <a:pt x="1295781" y="156019"/>
                  <a:pt x="1292923" y="156019"/>
                </a:cubicBezTo>
                <a:lnTo>
                  <a:pt x="1191196" y="156019"/>
                </a:lnTo>
                <a:cubicBezTo>
                  <a:pt x="1192720" y="163544"/>
                  <a:pt x="1196435" y="169545"/>
                  <a:pt x="1202341" y="173926"/>
                </a:cubicBezTo>
                <a:cubicBezTo>
                  <a:pt x="1208246" y="178308"/>
                  <a:pt x="1215390" y="180498"/>
                  <a:pt x="1223772" y="180498"/>
                </a:cubicBezTo>
                <a:cubicBezTo>
                  <a:pt x="1229392" y="180498"/>
                  <a:pt x="1234535" y="179451"/>
                  <a:pt x="1239297" y="177450"/>
                </a:cubicBezTo>
                <a:cubicBezTo>
                  <a:pt x="1244060" y="175450"/>
                  <a:pt x="1248632" y="172212"/>
                  <a:pt x="1253014" y="167830"/>
                </a:cubicBezTo>
                <a:cubicBezTo>
                  <a:pt x="1254918" y="165925"/>
                  <a:pt x="1257014" y="164782"/>
                  <a:pt x="1259109" y="164592"/>
                </a:cubicBezTo>
                <a:cubicBezTo>
                  <a:pt x="1261205" y="164401"/>
                  <a:pt x="1263396" y="164973"/>
                  <a:pt x="1265586" y="166402"/>
                </a:cubicBezTo>
                <a:lnTo>
                  <a:pt x="1293114" y="184499"/>
                </a:lnTo>
                <a:cubicBezTo>
                  <a:pt x="1295019" y="185737"/>
                  <a:pt x="1296162" y="187357"/>
                  <a:pt x="1296447" y="189357"/>
                </a:cubicBezTo>
                <a:cubicBezTo>
                  <a:pt x="1296733" y="191357"/>
                  <a:pt x="1296162" y="193357"/>
                  <a:pt x="1294828" y="195167"/>
                </a:cubicBezTo>
                <a:lnTo>
                  <a:pt x="1294923" y="195262"/>
                </a:lnTo>
                <a:cubicBezTo>
                  <a:pt x="1288351" y="204787"/>
                  <a:pt x="1278636" y="212407"/>
                  <a:pt x="1265682" y="218122"/>
                </a:cubicBezTo>
                <a:cubicBezTo>
                  <a:pt x="1252728" y="223837"/>
                  <a:pt x="1238535" y="226695"/>
                  <a:pt x="1223105" y="226695"/>
                </a:cubicBezTo>
                <a:cubicBezTo>
                  <a:pt x="1197102" y="226695"/>
                  <a:pt x="1175670" y="218599"/>
                  <a:pt x="1159002" y="202406"/>
                </a:cubicBezTo>
                <a:cubicBezTo>
                  <a:pt x="1142333" y="186214"/>
                  <a:pt x="1133951" y="165830"/>
                  <a:pt x="1133951" y="141256"/>
                </a:cubicBezTo>
                <a:cubicBezTo>
                  <a:pt x="1133951" y="116681"/>
                  <a:pt x="1141761" y="94869"/>
                  <a:pt x="1157478" y="78581"/>
                </a:cubicBezTo>
                <a:cubicBezTo>
                  <a:pt x="1173194" y="62293"/>
                  <a:pt x="1193673" y="54197"/>
                  <a:pt x="1219104" y="54197"/>
                </a:cubicBezTo>
                <a:close/>
                <a:moveTo>
                  <a:pt x="1969008" y="54006"/>
                </a:moveTo>
                <a:cubicBezTo>
                  <a:pt x="1978723" y="54006"/>
                  <a:pt x="1987391" y="55530"/>
                  <a:pt x="1995106" y="58578"/>
                </a:cubicBezTo>
                <a:cubicBezTo>
                  <a:pt x="2002822" y="61626"/>
                  <a:pt x="2008632" y="65817"/>
                  <a:pt x="2012537" y="70961"/>
                </a:cubicBezTo>
                <a:lnTo>
                  <a:pt x="2012537" y="66103"/>
                </a:lnTo>
                <a:cubicBezTo>
                  <a:pt x="2012537" y="64102"/>
                  <a:pt x="2013299" y="62293"/>
                  <a:pt x="2014728" y="60864"/>
                </a:cubicBezTo>
                <a:cubicBezTo>
                  <a:pt x="2016252" y="59340"/>
                  <a:pt x="2017966" y="58673"/>
                  <a:pt x="2019967" y="58673"/>
                </a:cubicBezTo>
                <a:lnTo>
                  <a:pt x="2060543" y="58673"/>
                </a:lnTo>
                <a:cubicBezTo>
                  <a:pt x="2062734" y="58673"/>
                  <a:pt x="2064544" y="59435"/>
                  <a:pt x="2065972" y="60864"/>
                </a:cubicBezTo>
                <a:cubicBezTo>
                  <a:pt x="2067496" y="62388"/>
                  <a:pt x="2068163" y="64102"/>
                  <a:pt x="2068163" y="66103"/>
                </a:cubicBezTo>
                <a:lnTo>
                  <a:pt x="2068163" y="216979"/>
                </a:lnTo>
                <a:cubicBezTo>
                  <a:pt x="2068163" y="242696"/>
                  <a:pt x="2059591" y="263080"/>
                  <a:pt x="2042541" y="278129"/>
                </a:cubicBezTo>
                <a:cubicBezTo>
                  <a:pt x="2025491" y="293179"/>
                  <a:pt x="2003107" y="300608"/>
                  <a:pt x="1975485" y="300608"/>
                </a:cubicBezTo>
                <a:cubicBezTo>
                  <a:pt x="1959102" y="300608"/>
                  <a:pt x="1943862" y="297846"/>
                  <a:pt x="1929765" y="292322"/>
                </a:cubicBezTo>
                <a:cubicBezTo>
                  <a:pt x="1915573" y="286797"/>
                  <a:pt x="1904524" y="279272"/>
                  <a:pt x="1896427" y="269843"/>
                </a:cubicBezTo>
                <a:cubicBezTo>
                  <a:pt x="1894141" y="267271"/>
                  <a:pt x="1893284" y="264604"/>
                  <a:pt x="1893856" y="261842"/>
                </a:cubicBezTo>
                <a:cubicBezTo>
                  <a:pt x="1894332" y="258984"/>
                  <a:pt x="1896237" y="256508"/>
                  <a:pt x="1899571" y="254412"/>
                </a:cubicBezTo>
                <a:lnTo>
                  <a:pt x="1928527" y="235076"/>
                </a:lnTo>
                <a:cubicBezTo>
                  <a:pt x="1930813" y="233552"/>
                  <a:pt x="1933003" y="232790"/>
                  <a:pt x="1935289" y="232886"/>
                </a:cubicBezTo>
                <a:cubicBezTo>
                  <a:pt x="1937575" y="232886"/>
                  <a:pt x="1939480" y="233743"/>
                  <a:pt x="1941290" y="235267"/>
                </a:cubicBezTo>
                <a:cubicBezTo>
                  <a:pt x="1946719" y="240506"/>
                  <a:pt x="1952244" y="244316"/>
                  <a:pt x="1957864" y="246792"/>
                </a:cubicBezTo>
                <a:cubicBezTo>
                  <a:pt x="1963483" y="249269"/>
                  <a:pt x="1969389" y="250507"/>
                  <a:pt x="1975675" y="250507"/>
                </a:cubicBezTo>
                <a:cubicBezTo>
                  <a:pt x="1987105" y="250507"/>
                  <a:pt x="1995964" y="247554"/>
                  <a:pt x="2002060" y="241744"/>
                </a:cubicBezTo>
                <a:cubicBezTo>
                  <a:pt x="2008251" y="235934"/>
                  <a:pt x="2011299" y="227647"/>
                  <a:pt x="2011299" y="216788"/>
                </a:cubicBezTo>
                <a:lnTo>
                  <a:pt x="2011299" y="209549"/>
                </a:lnTo>
                <a:cubicBezTo>
                  <a:pt x="2006822" y="214788"/>
                  <a:pt x="2000821" y="218884"/>
                  <a:pt x="1993297" y="221932"/>
                </a:cubicBezTo>
                <a:cubicBezTo>
                  <a:pt x="1985772" y="224980"/>
                  <a:pt x="1977676" y="226504"/>
                  <a:pt x="1969008" y="226504"/>
                </a:cubicBezTo>
                <a:cubicBezTo>
                  <a:pt x="1946529" y="226504"/>
                  <a:pt x="1927574" y="218408"/>
                  <a:pt x="1912144" y="202215"/>
                </a:cubicBezTo>
                <a:cubicBezTo>
                  <a:pt x="1896713" y="186023"/>
                  <a:pt x="1888998" y="165353"/>
                  <a:pt x="1888998" y="140207"/>
                </a:cubicBezTo>
                <a:cubicBezTo>
                  <a:pt x="1888998" y="115061"/>
                  <a:pt x="1896713" y="94392"/>
                  <a:pt x="1912144" y="78295"/>
                </a:cubicBezTo>
                <a:cubicBezTo>
                  <a:pt x="1927574" y="62102"/>
                  <a:pt x="1946529" y="54006"/>
                  <a:pt x="1969008" y="54006"/>
                </a:cubicBezTo>
                <a:close/>
                <a:moveTo>
                  <a:pt x="1578864" y="54006"/>
                </a:moveTo>
                <a:cubicBezTo>
                  <a:pt x="1588579" y="54006"/>
                  <a:pt x="1597247" y="55530"/>
                  <a:pt x="1604962" y="58578"/>
                </a:cubicBezTo>
                <a:cubicBezTo>
                  <a:pt x="1612678" y="61626"/>
                  <a:pt x="1618488" y="65817"/>
                  <a:pt x="1622393" y="70961"/>
                </a:cubicBezTo>
                <a:lnTo>
                  <a:pt x="1622393" y="66103"/>
                </a:lnTo>
                <a:cubicBezTo>
                  <a:pt x="1622393" y="64102"/>
                  <a:pt x="1623155" y="62293"/>
                  <a:pt x="1624584" y="60864"/>
                </a:cubicBezTo>
                <a:cubicBezTo>
                  <a:pt x="1626108" y="59340"/>
                  <a:pt x="1627822" y="58673"/>
                  <a:pt x="1629823" y="58673"/>
                </a:cubicBezTo>
                <a:lnTo>
                  <a:pt x="1670399" y="58673"/>
                </a:lnTo>
                <a:cubicBezTo>
                  <a:pt x="1672590" y="58673"/>
                  <a:pt x="1674400" y="59435"/>
                  <a:pt x="1675829" y="60864"/>
                </a:cubicBezTo>
                <a:cubicBezTo>
                  <a:pt x="1677353" y="62388"/>
                  <a:pt x="1678019" y="64102"/>
                  <a:pt x="1678019" y="66103"/>
                </a:cubicBezTo>
                <a:lnTo>
                  <a:pt x="1678019" y="216979"/>
                </a:lnTo>
                <a:cubicBezTo>
                  <a:pt x="1678019" y="242696"/>
                  <a:pt x="1669447" y="263080"/>
                  <a:pt x="1652397" y="278129"/>
                </a:cubicBezTo>
                <a:cubicBezTo>
                  <a:pt x="1635347" y="293179"/>
                  <a:pt x="1612963" y="300608"/>
                  <a:pt x="1585341" y="300608"/>
                </a:cubicBezTo>
                <a:cubicBezTo>
                  <a:pt x="1568958" y="300608"/>
                  <a:pt x="1553718" y="297846"/>
                  <a:pt x="1539621" y="292322"/>
                </a:cubicBezTo>
                <a:cubicBezTo>
                  <a:pt x="1525429" y="286797"/>
                  <a:pt x="1514380" y="279272"/>
                  <a:pt x="1506283" y="269843"/>
                </a:cubicBezTo>
                <a:cubicBezTo>
                  <a:pt x="1503997" y="267271"/>
                  <a:pt x="1503140" y="264604"/>
                  <a:pt x="1503712" y="261842"/>
                </a:cubicBezTo>
                <a:cubicBezTo>
                  <a:pt x="1504188" y="258984"/>
                  <a:pt x="1506093" y="256508"/>
                  <a:pt x="1509427" y="254412"/>
                </a:cubicBezTo>
                <a:lnTo>
                  <a:pt x="1538383" y="235076"/>
                </a:lnTo>
                <a:cubicBezTo>
                  <a:pt x="1540669" y="233552"/>
                  <a:pt x="1542859" y="232790"/>
                  <a:pt x="1545146" y="232886"/>
                </a:cubicBezTo>
                <a:cubicBezTo>
                  <a:pt x="1547432" y="232886"/>
                  <a:pt x="1549337" y="233743"/>
                  <a:pt x="1551146" y="235267"/>
                </a:cubicBezTo>
                <a:cubicBezTo>
                  <a:pt x="1556575" y="240506"/>
                  <a:pt x="1562100" y="244316"/>
                  <a:pt x="1567720" y="246792"/>
                </a:cubicBezTo>
                <a:cubicBezTo>
                  <a:pt x="1573339" y="249269"/>
                  <a:pt x="1579245" y="250507"/>
                  <a:pt x="1585532" y="250507"/>
                </a:cubicBezTo>
                <a:cubicBezTo>
                  <a:pt x="1596962" y="250507"/>
                  <a:pt x="1605820" y="247554"/>
                  <a:pt x="1611916" y="241744"/>
                </a:cubicBezTo>
                <a:cubicBezTo>
                  <a:pt x="1618107" y="235934"/>
                  <a:pt x="1621155" y="227647"/>
                  <a:pt x="1621155" y="216788"/>
                </a:cubicBezTo>
                <a:lnTo>
                  <a:pt x="1621155" y="209549"/>
                </a:lnTo>
                <a:cubicBezTo>
                  <a:pt x="1616678" y="214788"/>
                  <a:pt x="1610678" y="218884"/>
                  <a:pt x="1603153" y="221932"/>
                </a:cubicBezTo>
                <a:cubicBezTo>
                  <a:pt x="1595628" y="224980"/>
                  <a:pt x="1587532" y="226504"/>
                  <a:pt x="1578864" y="226504"/>
                </a:cubicBezTo>
                <a:cubicBezTo>
                  <a:pt x="1556385" y="226504"/>
                  <a:pt x="1537430" y="218408"/>
                  <a:pt x="1522000" y="202215"/>
                </a:cubicBezTo>
                <a:cubicBezTo>
                  <a:pt x="1506569" y="186023"/>
                  <a:pt x="1498854" y="165353"/>
                  <a:pt x="1498854" y="140207"/>
                </a:cubicBezTo>
                <a:cubicBezTo>
                  <a:pt x="1498854" y="115061"/>
                  <a:pt x="1506569" y="94392"/>
                  <a:pt x="1522000" y="78295"/>
                </a:cubicBezTo>
                <a:cubicBezTo>
                  <a:pt x="1537430" y="62102"/>
                  <a:pt x="1556385" y="54006"/>
                  <a:pt x="1578864" y="54006"/>
                </a:cubicBezTo>
                <a:close/>
                <a:moveTo>
                  <a:pt x="19717" y="285"/>
                </a:moveTo>
                <a:cubicBezTo>
                  <a:pt x="30575" y="285"/>
                  <a:pt x="39434" y="9239"/>
                  <a:pt x="39434" y="20192"/>
                </a:cubicBezTo>
                <a:cubicBezTo>
                  <a:pt x="39434" y="31146"/>
                  <a:pt x="30575" y="40099"/>
                  <a:pt x="19717" y="40099"/>
                </a:cubicBezTo>
                <a:lnTo>
                  <a:pt x="19717" y="40195"/>
                </a:lnTo>
                <a:cubicBezTo>
                  <a:pt x="8858" y="40195"/>
                  <a:pt x="0" y="31241"/>
                  <a:pt x="0" y="20288"/>
                </a:cubicBezTo>
                <a:cubicBezTo>
                  <a:pt x="0" y="9334"/>
                  <a:pt x="8858" y="285"/>
                  <a:pt x="19717" y="285"/>
                </a:cubicBezTo>
                <a:close/>
                <a:moveTo>
                  <a:pt x="313563" y="0"/>
                </a:moveTo>
                <a:cubicBezTo>
                  <a:pt x="323850" y="0"/>
                  <a:pt x="334423" y="2667"/>
                  <a:pt x="344900" y="7811"/>
                </a:cubicBezTo>
                <a:lnTo>
                  <a:pt x="344900" y="21241"/>
                </a:lnTo>
                <a:cubicBezTo>
                  <a:pt x="340138" y="20669"/>
                  <a:pt x="335756" y="20384"/>
                  <a:pt x="331660" y="20384"/>
                </a:cubicBezTo>
                <a:cubicBezTo>
                  <a:pt x="303562" y="20384"/>
                  <a:pt x="299752" y="39815"/>
                  <a:pt x="299752" y="58865"/>
                </a:cubicBezTo>
                <a:lnTo>
                  <a:pt x="299752" y="62008"/>
                </a:lnTo>
                <a:lnTo>
                  <a:pt x="344900" y="62008"/>
                </a:lnTo>
                <a:lnTo>
                  <a:pt x="344900" y="84582"/>
                </a:lnTo>
                <a:lnTo>
                  <a:pt x="300037" y="84582"/>
                </a:lnTo>
                <a:lnTo>
                  <a:pt x="300037" y="221742"/>
                </a:lnTo>
                <a:lnTo>
                  <a:pt x="263176" y="221742"/>
                </a:lnTo>
                <a:lnTo>
                  <a:pt x="262890" y="84582"/>
                </a:lnTo>
                <a:lnTo>
                  <a:pt x="243078" y="84582"/>
                </a:lnTo>
                <a:lnTo>
                  <a:pt x="243078" y="62008"/>
                </a:lnTo>
                <a:lnTo>
                  <a:pt x="262890" y="62008"/>
                </a:lnTo>
                <a:lnTo>
                  <a:pt x="262890" y="58865"/>
                </a:lnTo>
                <a:cubicBezTo>
                  <a:pt x="262890" y="36862"/>
                  <a:pt x="269462" y="0"/>
                  <a:pt x="313563" y="0"/>
                </a:cubicBezTo>
                <a:close/>
              </a:path>
            </a:pathLst>
          </a:custGeom>
          <a:solidFill>
            <a:schemeClr val="bg1"/>
          </a:solidFill>
          <a:ln w="9525" cap="flat">
            <a:noFill/>
            <a:prstDash val="solid"/>
            <a:miter/>
          </a:ln>
        </p:spPr>
        <p:txBody>
          <a:bodyPr rtlCol="0" anchor="ctr"/>
          <a:lstStyle/>
          <a:p>
            <a:endParaRPr lang="en-US"/>
          </a:p>
        </p:txBody>
      </p:sp>
      <p:sp>
        <p:nvSpPr>
          <p:cNvPr id="3" name="Text Placeholder 8">
            <a:extLst>
              <a:ext uri="{FF2B5EF4-FFF2-40B4-BE49-F238E27FC236}">
                <a16:creationId xmlns:a16="http://schemas.microsoft.com/office/drawing/2014/main" id="{B0557BC5-FA76-A836-F74A-EBD534387016}"/>
              </a:ext>
            </a:extLst>
          </p:cNvPr>
          <p:cNvSpPr>
            <a:spLocks noGrp="1"/>
          </p:cNvSpPr>
          <p:nvPr>
            <p:ph type="body" sz="quarter" idx="16"/>
          </p:nvPr>
        </p:nvSpPr>
        <p:spPr>
          <a:xfrm>
            <a:off x="490493" y="1603723"/>
            <a:ext cx="585879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1760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Image — Right — Black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408068-E4C8-8522-C277-BF02BBEBC279}"/>
              </a:ext>
            </a:extLst>
          </p:cNvPr>
          <p:cNvSpPr>
            <a:spLocks noGrp="1"/>
          </p:cNvSpPr>
          <p:nvPr>
            <p:ph type="pic" sz="quarter" idx="15"/>
          </p:nvPr>
        </p:nvSpPr>
        <p:spPr>
          <a:xfrm>
            <a:off x="6705599" y="0"/>
            <a:ext cx="5486401" cy="3372728"/>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19" name="Title 1">
            <a:extLst>
              <a:ext uri="{FF2B5EF4-FFF2-40B4-BE49-F238E27FC236}">
                <a16:creationId xmlns:a16="http://schemas.microsoft.com/office/drawing/2014/main" id="{15A29181-D6B9-1DB3-A388-3FEAE7E1183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23" name="Picture Placeholder 22">
            <a:extLst>
              <a:ext uri="{FF2B5EF4-FFF2-40B4-BE49-F238E27FC236}">
                <a16:creationId xmlns:a16="http://schemas.microsoft.com/office/drawing/2014/main" id="{10C479C0-95DB-EDAD-FD58-E649ADC49B2A}"/>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4" cstate="screen">
              <a:extLst>
                <a:ext uri="{28A0092B-C50C-407E-A947-70E740481C1C}">
                  <a14:useLocalDpi xmlns:a14="http://schemas.microsoft.com/office/drawing/2010/main"/>
                </a:ext>
              </a:extLst>
            </a:blip>
            <a:srcRect/>
            <a:tile tx="0" ty="-635000" sx="100000" sy="100000" flip="none" algn="ctr"/>
          </a:blipFill>
        </p:spPr>
        <p:txBody>
          <a:bodyPr wrap="square">
            <a:noAutofit/>
          </a:bodyPr>
          <a:lstStyle/>
          <a:p>
            <a:endParaRPr lang="en-US"/>
          </a:p>
        </p:txBody>
      </p:sp>
      <p:sp>
        <p:nvSpPr>
          <p:cNvPr id="2" name="Text Placeholder 8">
            <a:extLst>
              <a:ext uri="{FF2B5EF4-FFF2-40B4-BE49-F238E27FC236}">
                <a16:creationId xmlns:a16="http://schemas.microsoft.com/office/drawing/2014/main" id="{92A1E066-EE6E-28CA-36D2-6C36E08C5AAF}"/>
              </a:ext>
            </a:extLst>
          </p:cNvPr>
          <p:cNvSpPr>
            <a:spLocks noGrp="1"/>
          </p:cNvSpPr>
          <p:nvPr>
            <p:ph type="body" sz="quarter" idx="16"/>
          </p:nvPr>
        </p:nvSpPr>
        <p:spPr>
          <a:xfrm>
            <a:off x="490493" y="1603723"/>
            <a:ext cx="585879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1445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Picture — White Logo">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A5FB34D-B027-D8B7-E41B-096FADCBB04F}"/>
              </a:ext>
            </a:extLst>
          </p:cNvPr>
          <p:cNvSpPr/>
          <p:nvPr userDrawn="1"/>
        </p:nvSpPr>
        <p:spPr>
          <a:xfrm>
            <a:off x="10174310" y="6091706"/>
            <a:ext cx="2017690" cy="689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662125E-2271-6EDD-0475-E3B9CDCCE050}"/>
              </a:ext>
            </a:extLst>
          </p:cNvPr>
          <p:cNvSpPr>
            <a:spLocks noGrp="1"/>
          </p:cNvSpPr>
          <p:nvPr>
            <p:ph type="pic" sz="quarter" idx="10"/>
          </p:nvPr>
        </p:nvSpPr>
        <p:spPr>
          <a:xfrm>
            <a:off x="0" y="0"/>
            <a:ext cx="12192000" cy="6858000"/>
          </a:xfrm>
          <a:custGeom>
            <a:avLst/>
            <a:gdLst>
              <a:gd name="connsiteX0" fmla="*/ 11206649 w 12192000"/>
              <a:gd name="connsiteY0" fmla="*/ 6679585 h 6858000"/>
              <a:gd name="connsiteX1" fmla="*/ 11206649 w 12192000"/>
              <a:gd name="connsiteY1" fmla="*/ 6695995 h 6858000"/>
              <a:gd name="connsiteX2" fmla="*/ 11184078 w 12192000"/>
              <a:gd name="connsiteY2" fmla="*/ 6718682 h 6858000"/>
              <a:gd name="connsiteX3" fmla="*/ 11167725 w 12192000"/>
              <a:gd name="connsiteY3" fmla="*/ 6701408 h 6858000"/>
              <a:gd name="connsiteX4" fmla="*/ 11204634 w 12192000"/>
              <a:gd name="connsiteY4" fmla="*/ 6679700 h 6858000"/>
              <a:gd name="connsiteX5" fmla="*/ 11778884 w 12192000"/>
              <a:gd name="connsiteY5" fmla="*/ 6659546 h 6858000"/>
              <a:gd name="connsiteX6" fmla="*/ 11792992 w 12192000"/>
              <a:gd name="connsiteY6" fmla="*/ 6665477 h 6858000"/>
              <a:gd name="connsiteX7" fmla="*/ 11798750 w 12192000"/>
              <a:gd name="connsiteY7" fmla="*/ 6679815 h 6858000"/>
              <a:gd name="connsiteX8" fmla="*/ 11792992 w 12192000"/>
              <a:gd name="connsiteY8" fmla="*/ 6694152 h 6858000"/>
              <a:gd name="connsiteX9" fmla="*/ 11778884 w 12192000"/>
              <a:gd name="connsiteY9" fmla="*/ 6700083 h 6858000"/>
              <a:gd name="connsiteX10" fmla="*/ 11764719 w 12192000"/>
              <a:gd name="connsiteY10" fmla="*/ 6694152 h 6858000"/>
              <a:gd name="connsiteX11" fmla="*/ 11758904 w 12192000"/>
              <a:gd name="connsiteY11" fmla="*/ 6679815 h 6858000"/>
              <a:gd name="connsiteX12" fmla="*/ 11764719 w 12192000"/>
              <a:gd name="connsiteY12" fmla="*/ 6665477 h 6858000"/>
              <a:gd name="connsiteX13" fmla="*/ 11778884 w 12192000"/>
              <a:gd name="connsiteY13" fmla="*/ 6659546 h 6858000"/>
              <a:gd name="connsiteX14" fmla="*/ 11543034 w 12192000"/>
              <a:gd name="connsiteY14" fmla="*/ 6659546 h 6858000"/>
              <a:gd name="connsiteX15" fmla="*/ 11557142 w 12192000"/>
              <a:gd name="connsiteY15" fmla="*/ 6665477 h 6858000"/>
              <a:gd name="connsiteX16" fmla="*/ 11562900 w 12192000"/>
              <a:gd name="connsiteY16" fmla="*/ 6679815 h 6858000"/>
              <a:gd name="connsiteX17" fmla="*/ 11557142 w 12192000"/>
              <a:gd name="connsiteY17" fmla="*/ 6694152 h 6858000"/>
              <a:gd name="connsiteX18" fmla="*/ 11543034 w 12192000"/>
              <a:gd name="connsiteY18" fmla="*/ 6700083 h 6858000"/>
              <a:gd name="connsiteX19" fmla="*/ 11528870 w 12192000"/>
              <a:gd name="connsiteY19" fmla="*/ 6694152 h 6858000"/>
              <a:gd name="connsiteX20" fmla="*/ 11523054 w 12192000"/>
              <a:gd name="connsiteY20" fmla="*/ 6679815 h 6858000"/>
              <a:gd name="connsiteX21" fmla="*/ 11528870 w 12192000"/>
              <a:gd name="connsiteY21" fmla="*/ 6665477 h 6858000"/>
              <a:gd name="connsiteX22" fmla="*/ 11543034 w 12192000"/>
              <a:gd name="connsiteY22" fmla="*/ 6659546 h 6858000"/>
              <a:gd name="connsiteX23" fmla="*/ 11660902 w 12192000"/>
              <a:gd name="connsiteY23" fmla="*/ 6659489 h 6858000"/>
              <a:gd name="connsiteX24" fmla="*/ 11675010 w 12192000"/>
              <a:gd name="connsiteY24" fmla="*/ 6665419 h 6858000"/>
              <a:gd name="connsiteX25" fmla="*/ 11680825 w 12192000"/>
              <a:gd name="connsiteY25" fmla="*/ 6679757 h 6858000"/>
              <a:gd name="connsiteX26" fmla="*/ 11675010 w 12192000"/>
              <a:gd name="connsiteY26" fmla="*/ 6694094 h 6858000"/>
              <a:gd name="connsiteX27" fmla="*/ 11660902 w 12192000"/>
              <a:gd name="connsiteY27" fmla="*/ 6700025 h 6858000"/>
              <a:gd name="connsiteX28" fmla="*/ 11646795 w 12192000"/>
              <a:gd name="connsiteY28" fmla="*/ 6694094 h 6858000"/>
              <a:gd name="connsiteX29" fmla="*/ 11640979 w 12192000"/>
              <a:gd name="connsiteY29" fmla="*/ 6679757 h 6858000"/>
              <a:gd name="connsiteX30" fmla="*/ 11646795 w 12192000"/>
              <a:gd name="connsiteY30" fmla="*/ 6665419 h 6858000"/>
              <a:gd name="connsiteX31" fmla="*/ 11660902 w 12192000"/>
              <a:gd name="connsiteY31" fmla="*/ 6659489 h 6858000"/>
              <a:gd name="connsiteX32" fmla="*/ 11429486 w 12192000"/>
              <a:gd name="connsiteY32" fmla="*/ 6657588 h 6858000"/>
              <a:gd name="connsiteX33" fmla="*/ 11429543 w 12192000"/>
              <a:gd name="connsiteY33" fmla="*/ 6657588 h 6858000"/>
              <a:gd name="connsiteX34" fmla="*/ 11429514 w 12192000"/>
              <a:gd name="connsiteY34" fmla="*/ 6657599 h 6858000"/>
              <a:gd name="connsiteX35" fmla="*/ 11894333 w 12192000"/>
              <a:gd name="connsiteY35" fmla="*/ 6654076 h 6858000"/>
              <a:gd name="connsiteX36" fmla="*/ 11904870 w 12192000"/>
              <a:gd name="connsiteY36" fmla="*/ 6657704 h 6858000"/>
              <a:gd name="connsiteX37" fmla="*/ 11910398 w 12192000"/>
              <a:gd name="connsiteY37" fmla="*/ 6667032 h 6858000"/>
              <a:gd name="connsiteX38" fmla="*/ 11877692 w 12192000"/>
              <a:gd name="connsiteY38" fmla="*/ 6667032 h 6858000"/>
              <a:gd name="connsiteX39" fmla="*/ 11883738 w 12192000"/>
              <a:gd name="connsiteY39" fmla="*/ 6657704 h 6858000"/>
              <a:gd name="connsiteX40" fmla="*/ 11894333 w 12192000"/>
              <a:gd name="connsiteY40" fmla="*/ 6654076 h 6858000"/>
              <a:gd name="connsiteX41" fmla="*/ 11319852 w 12192000"/>
              <a:gd name="connsiteY41" fmla="*/ 6654076 h 6858000"/>
              <a:gd name="connsiteX42" fmla="*/ 11330389 w 12192000"/>
              <a:gd name="connsiteY42" fmla="*/ 6657704 h 6858000"/>
              <a:gd name="connsiteX43" fmla="*/ 11335917 w 12192000"/>
              <a:gd name="connsiteY43" fmla="*/ 6667032 h 6858000"/>
              <a:gd name="connsiteX44" fmla="*/ 11303211 w 12192000"/>
              <a:gd name="connsiteY44" fmla="*/ 6667032 h 6858000"/>
              <a:gd name="connsiteX45" fmla="*/ 11309257 w 12192000"/>
              <a:gd name="connsiteY45" fmla="*/ 6657704 h 6858000"/>
              <a:gd name="connsiteX46" fmla="*/ 11319852 w 12192000"/>
              <a:gd name="connsiteY46" fmla="*/ 6654076 h 6858000"/>
              <a:gd name="connsiteX47" fmla="*/ 10847059 w 12192000"/>
              <a:gd name="connsiteY47" fmla="*/ 6643367 h 6858000"/>
              <a:gd name="connsiteX48" fmla="*/ 10874352 w 12192000"/>
              <a:gd name="connsiteY48" fmla="*/ 6680046 h 6858000"/>
              <a:gd name="connsiteX49" fmla="*/ 10847059 w 12192000"/>
              <a:gd name="connsiteY49" fmla="*/ 6718682 h 6858000"/>
              <a:gd name="connsiteX50" fmla="*/ 10819996 w 12192000"/>
              <a:gd name="connsiteY50" fmla="*/ 6680046 h 6858000"/>
              <a:gd name="connsiteX51" fmla="*/ 10847059 w 12192000"/>
              <a:gd name="connsiteY51" fmla="*/ 6643367 h 6858000"/>
              <a:gd name="connsiteX52" fmla="*/ 10912701 w 12192000"/>
              <a:gd name="connsiteY52" fmla="*/ 6632426 h 6858000"/>
              <a:gd name="connsiteX53" fmla="*/ 10912701 w 12192000"/>
              <a:gd name="connsiteY53" fmla="*/ 6728989 h 6858000"/>
              <a:gd name="connsiteX54" fmla="*/ 10912701 w 12192000"/>
              <a:gd name="connsiteY54" fmla="*/ 6729046 h 6858000"/>
              <a:gd name="connsiteX55" fmla="*/ 10934812 w 12192000"/>
              <a:gd name="connsiteY55" fmla="*/ 6729046 h 6858000"/>
              <a:gd name="connsiteX56" fmla="*/ 10934812 w 12192000"/>
              <a:gd name="connsiteY56" fmla="*/ 6656610 h 6858000"/>
              <a:gd name="connsiteX57" fmla="*/ 10935791 w 12192000"/>
              <a:gd name="connsiteY57" fmla="*/ 6656034 h 6858000"/>
              <a:gd name="connsiteX58" fmla="*/ 10958996 w 12192000"/>
              <a:gd name="connsiteY58" fmla="*/ 6646994 h 6858000"/>
              <a:gd name="connsiteX59" fmla="*/ 10962681 w 12192000"/>
              <a:gd name="connsiteY59" fmla="*/ 6646821 h 6858000"/>
              <a:gd name="connsiteX60" fmla="*/ 10969130 w 12192000"/>
              <a:gd name="connsiteY60" fmla="*/ 6647167 h 6858000"/>
              <a:gd name="connsiteX61" fmla="*/ 10969130 w 12192000"/>
              <a:gd name="connsiteY61" fmla="*/ 6632484 h 6858000"/>
              <a:gd name="connsiteX62" fmla="*/ 10937864 w 12192000"/>
              <a:gd name="connsiteY62" fmla="*/ 6644000 h 6858000"/>
              <a:gd name="connsiteX63" fmla="*/ 10934812 w 12192000"/>
              <a:gd name="connsiteY63" fmla="*/ 6646245 h 6858000"/>
              <a:gd name="connsiteX64" fmla="*/ 10934812 w 12192000"/>
              <a:gd name="connsiteY64" fmla="*/ 6632426 h 6858000"/>
              <a:gd name="connsiteX65" fmla="*/ 10583168 w 12192000"/>
              <a:gd name="connsiteY65" fmla="*/ 6632426 h 6858000"/>
              <a:gd name="connsiteX66" fmla="*/ 10583168 w 12192000"/>
              <a:gd name="connsiteY66" fmla="*/ 6728989 h 6858000"/>
              <a:gd name="connsiteX67" fmla="*/ 10605221 w 12192000"/>
              <a:gd name="connsiteY67" fmla="*/ 6728989 h 6858000"/>
              <a:gd name="connsiteX68" fmla="*/ 10605221 w 12192000"/>
              <a:gd name="connsiteY68" fmla="*/ 6632426 h 6858000"/>
              <a:gd name="connsiteX69" fmla="*/ 11041566 w 12192000"/>
              <a:gd name="connsiteY69" fmla="*/ 6629259 h 6858000"/>
              <a:gd name="connsiteX70" fmla="*/ 11010760 w 12192000"/>
              <a:gd name="connsiteY70" fmla="*/ 6641984 h 6858000"/>
              <a:gd name="connsiteX71" fmla="*/ 11007651 w 12192000"/>
              <a:gd name="connsiteY71" fmla="*/ 6644518 h 6858000"/>
              <a:gd name="connsiteX72" fmla="*/ 11007651 w 12192000"/>
              <a:gd name="connsiteY72" fmla="*/ 6632426 h 6858000"/>
              <a:gd name="connsiteX73" fmla="*/ 10985540 w 12192000"/>
              <a:gd name="connsiteY73" fmla="*/ 6632426 h 6858000"/>
              <a:gd name="connsiteX74" fmla="*/ 10985540 w 12192000"/>
              <a:gd name="connsiteY74" fmla="*/ 6728931 h 6858000"/>
              <a:gd name="connsiteX75" fmla="*/ 11007651 w 12192000"/>
              <a:gd name="connsiteY75" fmla="*/ 6728931 h 6858000"/>
              <a:gd name="connsiteX76" fmla="*/ 11007651 w 12192000"/>
              <a:gd name="connsiteY76" fmla="*/ 6653385 h 6858000"/>
              <a:gd name="connsiteX77" fmla="*/ 11008457 w 12192000"/>
              <a:gd name="connsiteY77" fmla="*/ 6652809 h 6858000"/>
              <a:gd name="connsiteX78" fmla="*/ 11029819 w 12192000"/>
              <a:gd name="connsiteY78" fmla="*/ 6645497 h 6858000"/>
              <a:gd name="connsiteX79" fmla="*/ 11046575 w 12192000"/>
              <a:gd name="connsiteY79" fmla="*/ 6670199 h 6858000"/>
              <a:gd name="connsiteX80" fmla="*/ 11046575 w 12192000"/>
              <a:gd name="connsiteY80" fmla="*/ 6728989 h 6858000"/>
              <a:gd name="connsiteX81" fmla="*/ 11068686 w 12192000"/>
              <a:gd name="connsiteY81" fmla="*/ 6728989 h 6858000"/>
              <a:gd name="connsiteX82" fmla="*/ 11068686 w 12192000"/>
              <a:gd name="connsiteY82" fmla="*/ 6662656 h 6858000"/>
              <a:gd name="connsiteX83" fmla="*/ 11067938 w 12192000"/>
              <a:gd name="connsiteY83" fmla="*/ 6654882 h 6858000"/>
              <a:gd name="connsiteX84" fmla="*/ 11067650 w 12192000"/>
              <a:gd name="connsiteY84" fmla="*/ 6653558 h 6858000"/>
              <a:gd name="connsiteX85" fmla="*/ 11068801 w 12192000"/>
              <a:gd name="connsiteY85" fmla="*/ 6652809 h 6858000"/>
              <a:gd name="connsiteX86" fmla="*/ 11090106 w 12192000"/>
              <a:gd name="connsiteY86" fmla="*/ 6645497 h 6858000"/>
              <a:gd name="connsiteX87" fmla="*/ 11107611 w 12192000"/>
              <a:gd name="connsiteY87" fmla="*/ 6670199 h 6858000"/>
              <a:gd name="connsiteX88" fmla="*/ 11107611 w 12192000"/>
              <a:gd name="connsiteY88" fmla="*/ 6728989 h 6858000"/>
              <a:gd name="connsiteX89" fmla="*/ 11107668 w 12192000"/>
              <a:gd name="connsiteY89" fmla="*/ 6728989 h 6858000"/>
              <a:gd name="connsiteX90" fmla="*/ 11129779 w 12192000"/>
              <a:gd name="connsiteY90" fmla="*/ 6728989 h 6858000"/>
              <a:gd name="connsiteX91" fmla="*/ 11129779 w 12192000"/>
              <a:gd name="connsiteY91" fmla="*/ 6662656 h 6858000"/>
              <a:gd name="connsiteX92" fmla="*/ 11101680 w 12192000"/>
              <a:gd name="connsiteY92" fmla="*/ 6629259 h 6858000"/>
              <a:gd name="connsiteX93" fmla="*/ 11067650 w 12192000"/>
              <a:gd name="connsiteY93" fmla="*/ 6643884 h 6858000"/>
              <a:gd name="connsiteX94" fmla="*/ 11065807 w 12192000"/>
              <a:gd name="connsiteY94" fmla="*/ 6645151 h 6858000"/>
              <a:gd name="connsiteX95" fmla="*/ 11064828 w 12192000"/>
              <a:gd name="connsiteY95" fmla="*/ 6643136 h 6858000"/>
              <a:gd name="connsiteX96" fmla="*/ 11041566 w 12192000"/>
              <a:gd name="connsiteY96" fmla="*/ 6629259 h 6858000"/>
              <a:gd name="connsiteX97" fmla="*/ 10685373 w 12192000"/>
              <a:gd name="connsiteY97" fmla="*/ 6629259 h 6858000"/>
              <a:gd name="connsiteX98" fmla="*/ 10652207 w 12192000"/>
              <a:gd name="connsiteY98" fmla="*/ 6642042 h 6858000"/>
              <a:gd name="connsiteX99" fmla="*/ 10649155 w 12192000"/>
              <a:gd name="connsiteY99" fmla="*/ 6644288 h 6858000"/>
              <a:gd name="connsiteX100" fmla="*/ 10649155 w 12192000"/>
              <a:gd name="connsiteY100" fmla="*/ 6632426 h 6858000"/>
              <a:gd name="connsiteX101" fmla="*/ 10627044 w 12192000"/>
              <a:gd name="connsiteY101" fmla="*/ 6632426 h 6858000"/>
              <a:gd name="connsiteX102" fmla="*/ 10627044 w 12192000"/>
              <a:gd name="connsiteY102" fmla="*/ 6728989 h 6858000"/>
              <a:gd name="connsiteX103" fmla="*/ 10649155 w 12192000"/>
              <a:gd name="connsiteY103" fmla="*/ 6728989 h 6858000"/>
              <a:gd name="connsiteX104" fmla="*/ 10649155 w 12192000"/>
              <a:gd name="connsiteY104" fmla="*/ 6653328 h 6858000"/>
              <a:gd name="connsiteX105" fmla="*/ 10650134 w 12192000"/>
              <a:gd name="connsiteY105" fmla="*/ 6652752 h 6858000"/>
              <a:gd name="connsiteX106" fmla="*/ 10674893 w 12192000"/>
              <a:gd name="connsiteY106" fmla="*/ 6645497 h 6858000"/>
              <a:gd name="connsiteX107" fmla="*/ 10691419 w 12192000"/>
              <a:gd name="connsiteY107" fmla="*/ 6670199 h 6858000"/>
              <a:gd name="connsiteX108" fmla="*/ 10691419 w 12192000"/>
              <a:gd name="connsiteY108" fmla="*/ 6728989 h 6858000"/>
              <a:gd name="connsiteX109" fmla="*/ 10713472 w 12192000"/>
              <a:gd name="connsiteY109" fmla="*/ 6728989 h 6858000"/>
              <a:gd name="connsiteX110" fmla="*/ 10713472 w 12192000"/>
              <a:gd name="connsiteY110" fmla="*/ 6662656 h 6858000"/>
              <a:gd name="connsiteX111" fmla="*/ 10685373 w 12192000"/>
              <a:gd name="connsiteY111" fmla="*/ 6629259 h 6858000"/>
              <a:gd name="connsiteX112" fmla="*/ 10847059 w 12192000"/>
              <a:gd name="connsiteY112" fmla="*/ 6629202 h 6858000"/>
              <a:gd name="connsiteX113" fmla="*/ 10798058 w 12192000"/>
              <a:gd name="connsiteY113" fmla="*/ 6679585 h 6858000"/>
              <a:gd name="connsiteX114" fmla="*/ 10847059 w 12192000"/>
              <a:gd name="connsiteY114" fmla="*/ 6731580 h 6858000"/>
              <a:gd name="connsiteX115" fmla="*/ 10896060 w 12192000"/>
              <a:gd name="connsiteY115" fmla="*/ 6679585 h 6858000"/>
              <a:gd name="connsiteX116" fmla="*/ 10847059 w 12192000"/>
              <a:gd name="connsiteY116" fmla="*/ 6629202 h 6858000"/>
              <a:gd name="connsiteX117" fmla="*/ 11190354 w 12192000"/>
              <a:gd name="connsiteY117" fmla="*/ 6629144 h 6858000"/>
              <a:gd name="connsiteX118" fmla="*/ 11157360 w 12192000"/>
              <a:gd name="connsiteY118" fmla="*/ 6638875 h 6858000"/>
              <a:gd name="connsiteX119" fmla="*/ 11157360 w 12192000"/>
              <a:gd name="connsiteY119" fmla="*/ 6646361 h 6858000"/>
              <a:gd name="connsiteX120" fmla="*/ 11185114 w 12192000"/>
              <a:gd name="connsiteY120" fmla="*/ 6642503 h 6858000"/>
              <a:gd name="connsiteX121" fmla="*/ 11206707 w 12192000"/>
              <a:gd name="connsiteY121" fmla="*/ 6661619 h 6858000"/>
              <a:gd name="connsiteX122" fmla="*/ 11206707 w 12192000"/>
              <a:gd name="connsiteY122" fmla="*/ 6669508 h 6858000"/>
              <a:gd name="connsiteX123" fmla="*/ 11204864 w 12192000"/>
              <a:gd name="connsiteY123" fmla="*/ 6669508 h 6858000"/>
              <a:gd name="connsiteX124" fmla="*/ 11146420 w 12192000"/>
              <a:gd name="connsiteY124" fmla="*/ 6705150 h 6858000"/>
              <a:gd name="connsiteX125" fmla="*/ 11174519 w 12192000"/>
              <a:gd name="connsiteY125" fmla="*/ 6731580 h 6858000"/>
              <a:gd name="connsiteX126" fmla="*/ 11174519 w 12192000"/>
              <a:gd name="connsiteY126" fmla="*/ 6731465 h 6858000"/>
              <a:gd name="connsiteX127" fmla="*/ 11204922 w 12192000"/>
              <a:gd name="connsiteY127" fmla="*/ 6714882 h 6858000"/>
              <a:gd name="connsiteX128" fmla="*/ 11208434 w 12192000"/>
              <a:gd name="connsiteY128" fmla="*/ 6710045 h 6858000"/>
              <a:gd name="connsiteX129" fmla="*/ 11208434 w 12192000"/>
              <a:gd name="connsiteY129" fmla="*/ 6728874 h 6858000"/>
              <a:gd name="connsiteX130" fmla="*/ 11228012 w 12192000"/>
              <a:gd name="connsiteY130" fmla="*/ 6728874 h 6858000"/>
              <a:gd name="connsiteX131" fmla="*/ 11228012 w 12192000"/>
              <a:gd name="connsiteY131" fmla="*/ 6658740 h 6858000"/>
              <a:gd name="connsiteX132" fmla="*/ 11190354 w 12192000"/>
              <a:gd name="connsiteY132" fmla="*/ 6629144 h 6858000"/>
              <a:gd name="connsiteX133" fmla="*/ 11893815 w 12192000"/>
              <a:gd name="connsiteY133" fmla="*/ 6627704 h 6858000"/>
              <a:gd name="connsiteX134" fmla="*/ 11856560 w 12192000"/>
              <a:gd name="connsiteY134" fmla="*/ 6642445 h 6858000"/>
              <a:gd name="connsiteX135" fmla="*/ 11842338 w 12192000"/>
              <a:gd name="connsiteY135" fmla="*/ 6680333 h 6858000"/>
              <a:gd name="connsiteX136" fmla="*/ 11857482 w 12192000"/>
              <a:gd name="connsiteY136" fmla="*/ 6717299 h 6858000"/>
              <a:gd name="connsiteX137" fmla="*/ 11896233 w 12192000"/>
              <a:gd name="connsiteY137" fmla="*/ 6731983 h 6858000"/>
              <a:gd name="connsiteX138" fmla="*/ 11921972 w 12192000"/>
              <a:gd name="connsiteY138" fmla="*/ 6726800 h 6858000"/>
              <a:gd name="connsiteX139" fmla="*/ 11939649 w 12192000"/>
              <a:gd name="connsiteY139" fmla="*/ 6712981 h 6858000"/>
              <a:gd name="connsiteX140" fmla="*/ 11939591 w 12192000"/>
              <a:gd name="connsiteY140" fmla="*/ 6712923 h 6858000"/>
              <a:gd name="connsiteX141" fmla="*/ 11940570 w 12192000"/>
              <a:gd name="connsiteY141" fmla="*/ 6709411 h 6858000"/>
              <a:gd name="connsiteX142" fmla="*/ 11938555 w 12192000"/>
              <a:gd name="connsiteY142" fmla="*/ 6706474 h 6858000"/>
              <a:gd name="connsiteX143" fmla="*/ 11921914 w 12192000"/>
              <a:gd name="connsiteY143" fmla="*/ 6695534 h 6858000"/>
              <a:gd name="connsiteX144" fmla="*/ 11917999 w 12192000"/>
              <a:gd name="connsiteY144" fmla="*/ 6694440 h 6858000"/>
              <a:gd name="connsiteX145" fmla="*/ 11914314 w 12192000"/>
              <a:gd name="connsiteY145" fmla="*/ 6696398 h 6858000"/>
              <a:gd name="connsiteX146" fmla="*/ 11906022 w 12192000"/>
              <a:gd name="connsiteY146" fmla="*/ 6702213 h 6858000"/>
              <a:gd name="connsiteX147" fmla="*/ 11896636 w 12192000"/>
              <a:gd name="connsiteY147" fmla="*/ 6704056 h 6858000"/>
              <a:gd name="connsiteX148" fmla="*/ 11883681 w 12192000"/>
              <a:gd name="connsiteY148" fmla="*/ 6700083 h 6858000"/>
              <a:gd name="connsiteX149" fmla="*/ 11876944 w 12192000"/>
              <a:gd name="connsiteY149" fmla="*/ 6689258 h 6858000"/>
              <a:gd name="connsiteX150" fmla="*/ 11938440 w 12192000"/>
              <a:gd name="connsiteY150" fmla="*/ 6689258 h 6858000"/>
              <a:gd name="connsiteX151" fmla="*/ 11942413 w 12192000"/>
              <a:gd name="connsiteY151" fmla="*/ 6687300 h 6858000"/>
              <a:gd name="connsiteX152" fmla="*/ 11943795 w 12192000"/>
              <a:gd name="connsiteY152" fmla="*/ 6682118 h 6858000"/>
              <a:gd name="connsiteX153" fmla="*/ 11943795 w 12192000"/>
              <a:gd name="connsiteY153" fmla="*/ 6676475 h 6858000"/>
              <a:gd name="connsiteX154" fmla="*/ 11929918 w 12192000"/>
              <a:gd name="connsiteY154" fmla="*/ 6641811 h 6858000"/>
              <a:gd name="connsiteX155" fmla="*/ 11893815 w 12192000"/>
              <a:gd name="connsiteY155" fmla="*/ 6627704 h 6858000"/>
              <a:gd name="connsiteX156" fmla="*/ 11656238 w 12192000"/>
              <a:gd name="connsiteY156" fmla="*/ 6627704 h 6858000"/>
              <a:gd name="connsiteX157" fmla="*/ 11620711 w 12192000"/>
              <a:gd name="connsiteY157" fmla="*/ 6642790 h 6858000"/>
              <a:gd name="connsiteX158" fmla="*/ 11606316 w 12192000"/>
              <a:gd name="connsiteY158" fmla="*/ 6679814 h 6858000"/>
              <a:gd name="connsiteX159" fmla="*/ 11620711 w 12192000"/>
              <a:gd name="connsiteY159" fmla="*/ 6716839 h 6858000"/>
              <a:gd name="connsiteX160" fmla="*/ 11656238 w 12192000"/>
              <a:gd name="connsiteY160" fmla="*/ 6731925 h 6858000"/>
              <a:gd name="connsiteX161" fmla="*/ 11669424 w 12192000"/>
              <a:gd name="connsiteY161" fmla="*/ 6729622 h 6858000"/>
              <a:gd name="connsiteX162" fmla="*/ 11680307 w 12192000"/>
              <a:gd name="connsiteY162" fmla="*/ 6722654 h 6858000"/>
              <a:gd name="connsiteX163" fmla="*/ 11680307 w 12192000"/>
              <a:gd name="connsiteY163" fmla="*/ 6724324 h 6858000"/>
              <a:gd name="connsiteX164" fmla="*/ 11681746 w 12192000"/>
              <a:gd name="connsiteY164" fmla="*/ 6727664 h 6858000"/>
              <a:gd name="connsiteX165" fmla="*/ 11685144 w 12192000"/>
              <a:gd name="connsiteY165" fmla="*/ 6729046 h 6858000"/>
              <a:gd name="connsiteX166" fmla="*/ 11710249 w 12192000"/>
              <a:gd name="connsiteY166" fmla="*/ 6729046 h 6858000"/>
              <a:gd name="connsiteX167" fmla="*/ 11713473 w 12192000"/>
              <a:gd name="connsiteY167" fmla="*/ 6727664 h 6858000"/>
              <a:gd name="connsiteX168" fmla="*/ 11714798 w 12192000"/>
              <a:gd name="connsiteY168" fmla="*/ 6724324 h 6858000"/>
              <a:gd name="connsiteX169" fmla="*/ 11714798 w 12192000"/>
              <a:gd name="connsiteY169" fmla="*/ 6635074 h 6858000"/>
              <a:gd name="connsiteX170" fmla="*/ 11713473 w 12192000"/>
              <a:gd name="connsiteY170" fmla="*/ 6631735 h 6858000"/>
              <a:gd name="connsiteX171" fmla="*/ 11710134 w 12192000"/>
              <a:gd name="connsiteY171" fmla="*/ 6630410 h 6858000"/>
              <a:gd name="connsiteX172" fmla="*/ 11684971 w 12192000"/>
              <a:gd name="connsiteY172" fmla="*/ 6630410 h 6858000"/>
              <a:gd name="connsiteX173" fmla="*/ 11681631 w 12192000"/>
              <a:gd name="connsiteY173" fmla="*/ 6631735 h 6858000"/>
              <a:gd name="connsiteX174" fmla="*/ 11680307 w 12192000"/>
              <a:gd name="connsiteY174" fmla="*/ 6635074 h 6858000"/>
              <a:gd name="connsiteX175" fmla="*/ 11680307 w 12192000"/>
              <a:gd name="connsiteY175" fmla="*/ 6636859 h 6858000"/>
              <a:gd name="connsiteX176" fmla="*/ 11669424 w 12192000"/>
              <a:gd name="connsiteY176" fmla="*/ 6630007 h 6858000"/>
              <a:gd name="connsiteX177" fmla="*/ 11656238 w 12192000"/>
              <a:gd name="connsiteY177" fmla="*/ 6627704 h 6858000"/>
              <a:gd name="connsiteX178" fmla="*/ 11442096 w 12192000"/>
              <a:gd name="connsiteY178" fmla="*/ 6627704 h 6858000"/>
              <a:gd name="connsiteX179" fmla="*/ 11425398 w 12192000"/>
              <a:gd name="connsiteY179" fmla="*/ 6631389 h 6858000"/>
              <a:gd name="connsiteX180" fmla="*/ 11413421 w 12192000"/>
              <a:gd name="connsiteY180" fmla="*/ 6642214 h 6858000"/>
              <a:gd name="connsiteX181" fmla="*/ 11413421 w 12192000"/>
              <a:gd name="connsiteY181" fmla="*/ 6635074 h 6858000"/>
              <a:gd name="connsiteX182" fmla="*/ 11412096 w 12192000"/>
              <a:gd name="connsiteY182" fmla="*/ 6631735 h 6858000"/>
              <a:gd name="connsiteX183" fmla="*/ 11408757 w 12192000"/>
              <a:gd name="connsiteY183" fmla="*/ 6630410 h 6858000"/>
              <a:gd name="connsiteX184" fmla="*/ 11383594 w 12192000"/>
              <a:gd name="connsiteY184" fmla="*/ 6630410 h 6858000"/>
              <a:gd name="connsiteX185" fmla="*/ 11380254 w 12192000"/>
              <a:gd name="connsiteY185" fmla="*/ 6631735 h 6858000"/>
              <a:gd name="connsiteX186" fmla="*/ 11378930 w 12192000"/>
              <a:gd name="connsiteY186" fmla="*/ 6635074 h 6858000"/>
              <a:gd name="connsiteX187" fmla="*/ 11378930 w 12192000"/>
              <a:gd name="connsiteY187" fmla="*/ 6724439 h 6858000"/>
              <a:gd name="connsiteX188" fmla="*/ 11380254 w 12192000"/>
              <a:gd name="connsiteY188" fmla="*/ 6727779 h 6858000"/>
              <a:gd name="connsiteX189" fmla="*/ 11383594 w 12192000"/>
              <a:gd name="connsiteY189" fmla="*/ 6729103 h 6858000"/>
              <a:gd name="connsiteX190" fmla="*/ 11408757 w 12192000"/>
              <a:gd name="connsiteY190" fmla="*/ 6729103 h 6858000"/>
              <a:gd name="connsiteX191" fmla="*/ 11412096 w 12192000"/>
              <a:gd name="connsiteY191" fmla="*/ 6727779 h 6858000"/>
              <a:gd name="connsiteX192" fmla="*/ 11413421 w 12192000"/>
              <a:gd name="connsiteY192" fmla="*/ 6724439 h 6858000"/>
              <a:gd name="connsiteX193" fmla="*/ 11413421 w 12192000"/>
              <a:gd name="connsiteY193" fmla="*/ 6673769 h 6858000"/>
              <a:gd name="connsiteX194" fmla="*/ 11417970 w 12192000"/>
              <a:gd name="connsiteY194" fmla="*/ 6661964 h 6858000"/>
              <a:gd name="connsiteX195" fmla="*/ 11429514 w 12192000"/>
              <a:gd name="connsiteY195" fmla="*/ 6657599 h 6858000"/>
              <a:gd name="connsiteX196" fmla="*/ 11440944 w 12192000"/>
              <a:gd name="connsiteY196" fmla="*/ 6661964 h 6858000"/>
              <a:gd name="connsiteX197" fmla="*/ 11445378 w 12192000"/>
              <a:gd name="connsiteY197" fmla="*/ 6673769 h 6858000"/>
              <a:gd name="connsiteX198" fmla="*/ 11445378 w 12192000"/>
              <a:gd name="connsiteY198" fmla="*/ 6724497 h 6858000"/>
              <a:gd name="connsiteX199" fmla="*/ 11446702 w 12192000"/>
              <a:gd name="connsiteY199" fmla="*/ 6727837 h 6858000"/>
              <a:gd name="connsiteX200" fmla="*/ 11450042 w 12192000"/>
              <a:gd name="connsiteY200" fmla="*/ 6729161 h 6858000"/>
              <a:gd name="connsiteX201" fmla="*/ 11475205 w 12192000"/>
              <a:gd name="connsiteY201" fmla="*/ 6729161 h 6858000"/>
              <a:gd name="connsiteX202" fmla="*/ 11478544 w 12192000"/>
              <a:gd name="connsiteY202" fmla="*/ 6727837 h 6858000"/>
              <a:gd name="connsiteX203" fmla="*/ 11479869 w 12192000"/>
              <a:gd name="connsiteY203" fmla="*/ 6724497 h 6858000"/>
              <a:gd name="connsiteX204" fmla="*/ 11479869 w 12192000"/>
              <a:gd name="connsiteY204" fmla="*/ 6670947 h 6858000"/>
              <a:gd name="connsiteX205" fmla="*/ 11470310 w 12192000"/>
              <a:gd name="connsiteY205" fmla="*/ 6638759 h 6858000"/>
              <a:gd name="connsiteX206" fmla="*/ 11442096 w 12192000"/>
              <a:gd name="connsiteY206" fmla="*/ 6627704 h 6858000"/>
              <a:gd name="connsiteX207" fmla="*/ 11319334 w 12192000"/>
              <a:gd name="connsiteY207" fmla="*/ 6627704 h 6858000"/>
              <a:gd name="connsiteX208" fmla="*/ 11282079 w 12192000"/>
              <a:gd name="connsiteY208" fmla="*/ 6642445 h 6858000"/>
              <a:gd name="connsiteX209" fmla="*/ 11267857 w 12192000"/>
              <a:gd name="connsiteY209" fmla="*/ 6680333 h 6858000"/>
              <a:gd name="connsiteX210" fmla="*/ 11283001 w 12192000"/>
              <a:gd name="connsiteY210" fmla="*/ 6717299 h 6858000"/>
              <a:gd name="connsiteX211" fmla="*/ 11321752 w 12192000"/>
              <a:gd name="connsiteY211" fmla="*/ 6731983 h 6858000"/>
              <a:gd name="connsiteX212" fmla="*/ 11347491 w 12192000"/>
              <a:gd name="connsiteY212" fmla="*/ 6726800 h 6858000"/>
              <a:gd name="connsiteX213" fmla="*/ 11365168 w 12192000"/>
              <a:gd name="connsiteY213" fmla="*/ 6712981 h 6858000"/>
              <a:gd name="connsiteX214" fmla="*/ 11365110 w 12192000"/>
              <a:gd name="connsiteY214" fmla="*/ 6712923 h 6858000"/>
              <a:gd name="connsiteX215" fmla="*/ 11366089 w 12192000"/>
              <a:gd name="connsiteY215" fmla="*/ 6709411 h 6858000"/>
              <a:gd name="connsiteX216" fmla="*/ 11364074 w 12192000"/>
              <a:gd name="connsiteY216" fmla="*/ 6706474 h 6858000"/>
              <a:gd name="connsiteX217" fmla="*/ 11347433 w 12192000"/>
              <a:gd name="connsiteY217" fmla="*/ 6695534 h 6858000"/>
              <a:gd name="connsiteX218" fmla="*/ 11343518 w 12192000"/>
              <a:gd name="connsiteY218" fmla="*/ 6694440 h 6858000"/>
              <a:gd name="connsiteX219" fmla="*/ 11339833 w 12192000"/>
              <a:gd name="connsiteY219" fmla="*/ 6696398 h 6858000"/>
              <a:gd name="connsiteX220" fmla="*/ 11331541 w 12192000"/>
              <a:gd name="connsiteY220" fmla="*/ 6702213 h 6858000"/>
              <a:gd name="connsiteX221" fmla="*/ 11322155 w 12192000"/>
              <a:gd name="connsiteY221" fmla="*/ 6704056 h 6858000"/>
              <a:gd name="connsiteX222" fmla="*/ 11309200 w 12192000"/>
              <a:gd name="connsiteY222" fmla="*/ 6700083 h 6858000"/>
              <a:gd name="connsiteX223" fmla="*/ 11302463 w 12192000"/>
              <a:gd name="connsiteY223" fmla="*/ 6689258 h 6858000"/>
              <a:gd name="connsiteX224" fmla="*/ 11363959 w 12192000"/>
              <a:gd name="connsiteY224" fmla="*/ 6689258 h 6858000"/>
              <a:gd name="connsiteX225" fmla="*/ 11367932 w 12192000"/>
              <a:gd name="connsiteY225" fmla="*/ 6687300 h 6858000"/>
              <a:gd name="connsiteX226" fmla="*/ 11369314 w 12192000"/>
              <a:gd name="connsiteY226" fmla="*/ 6682118 h 6858000"/>
              <a:gd name="connsiteX227" fmla="*/ 11369314 w 12192000"/>
              <a:gd name="connsiteY227" fmla="*/ 6676475 h 6858000"/>
              <a:gd name="connsiteX228" fmla="*/ 11355437 w 12192000"/>
              <a:gd name="connsiteY228" fmla="*/ 6641811 h 6858000"/>
              <a:gd name="connsiteX229" fmla="*/ 11319334 w 12192000"/>
              <a:gd name="connsiteY229" fmla="*/ 6627704 h 6858000"/>
              <a:gd name="connsiteX230" fmla="*/ 11772666 w 12192000"/>
              <a:gd name="connsiteY230" fmla="*/ 6627589 h 6858000"/>
              <a:gd name="connsiteX231" fmla="*/ 11738290 w 12192000"/>
              <a:gd name="connsiteY231" fmla="*/ 6642272 h 6858000"/>
              <a:gd name="connsiteX232" fmla="*/ 11724298 w 12192000"/>
              <a:gd name="connsiteY232" fmla="*/ 6679699 h 6858000"/>
              <a:gd name="connsiteX233" fmla="*/ 11738290 w 12192000"/>
              <a:gd name="connsiteY233" fmla="*/ 6717184 h 6858000"/>
              <a:gd name="connsiteX234" fmla="*/ 11772666 w 12192000"/>
              <a:gd name="connsiteY234" fmla="*/ 6731868 h 6858000"/>
              <a:gd name="connsiteX235" fmla="*/ 11787349 w 12192000"/>
              <a:gd name="connsiteY235" fmla="*/ 6729104 h 6858000"/>
              <a:gd name="connsiteX236" fmla="*/ 11798231 w 12192000"/>
              <a:gd name="connsiteY236" fmla="*/ 6721618 h 6858000"/>
              <a:gd name="connsiteX237" fmla="*/ 11798231 w 12192000"/>
              <a:gd name="connsiteY237" fmla="*/ 6725994 h 6858000"/>
              <a:gd name="connsiteX238" fmla="*/ 11792646 w 12192000"/>
              <a:gd name="connsiteY238" fmla="*/ 6741080 h 6858000"/>
              <a:gd name="connsiteX239" fmla="*/ 11776696 w 12192000"/>
              <a:gd name="connsiteY239" fmla="*/ 6746378 h 6858000"/>
              <a:gd name="connsiteX240" fmla="*/ 11765929 w 12192000"/>
              <a:gd name="connsiteY240" fmla="*/ 6744132 h 6858000"/>
              <a:gd name="connsiteX241" fmla="*/ 11755910 w 12192000"/>
              <a:gd name="connsiteY241" fmla="*/ 6737165 h 6858000"/>
              <a:gd name="connsiteX242" fmla="*/ 11752282 w 12192000"/>
              <a:gd name="connsiteY242" fmla="*/ 6735725 h 6858000"/>
              <a:gd name="connsiteX243" fmla="*/ 11748194 w 12192000"/>
              <a:gd name="connsiteY243" fmla="*/ 6737050 h 6858000"/>
              <a:gd name="connsiteX244" fmla="*/ 11730689 w 12192000"/>
              <a:gd name="connsiteY244" fmla="*/ 6748739 h 6858000"/>
              <a:gd name="connsiteX245" fmla="*/ 11727235 w 12192000"/>
              <a:gd name="connsiteY245" fmla="*/ 6753230 h 6858000"/>
              <a:gd name="connsiteX246" fmla="*/ 11728789 w 12192000"/>
              <a:gd name="connsiteY246" fmla="*/ 6758067 h 6858000"/>
              <a:gd name="connsiteX247" fmla="*/ 11748942 w 12192000"/>
              <a:gd name="connsiteY247" fmla="*/ 6771656 h 6858000"/>
              <a:gd name="connsiteX248" fmla="*/ 11776581 w 12192000"/>
              <a:gd name="connsiteY248" fmla="*/ 6776665 h 6858000"/>
              <a:gd name="connsiteX249" fmla="*/ 11817118 w 12192000"/>
              <a:gd name="connsiteY249" fmla="*/ 6763076 h 6858000"/>
              <a:gd name="connsiteX250" fmla="*/ 11832607 w 12192000"/>
              <a:gd name="connsiteY250" fmla="*/ 6726109 h 6858000"/>
              <a:gd name="connsiteX251" fmla="*/ 11832607 w 12192000"/>
              <a:gd name="connsiteY251" fmla="*/ 6634902 h 6858000"/>
              <a:gd name="connsiteX252" fmla="*/ 11831283 w 12192000"/>
              <a:gd name="connsiteY252" fmla="*/ 6631735 h 6858000"/>
              <a:gd name="connsiteX253" fmla="*/ 11828000 w 12192000"/>
              <a:gd name="connsiteY253" fmla="*/ 6630410 h 6858000"/>
              <a:gd name="connsiteX254" fmla="*/ 11803471 w 12192000"/>
              <a:gd name="connsiteY254" fmla="*/ 6630410 h 6858000"/>
              <a:gd name="connsiteX255" fmla="*/ 11800304 w 12192000"/>
              <a:gd name="connsiteY255" fmla="*/ 6631735 h 6858000"/>
              <a:gd name="connsiteX256" fmla="*/ 11798980 w 12192000"/>
              <a:gd name="connsiteY256" fmla="*/ 6634902 h 6858000"/>
              <a:gd name="connsiteX257" fmla="*/ 11798980 w 12192000"/>
              <a:gd name="connsiteY257" fmla="*/ 6637838 h 6858000"/>
              <a:gd name="connsiteX258" fmla="*/ 11788443 w 12192000"/>
              <a:gd name="connsiteY258" fmla="*/ 6630353 h 6858000"/>
              <a:gd name="connsiteX259" fmla="*/ 11772666 w 12192000"/>
              <a:gd name="connsiteY259" fmla="*/ 6627589 h 6858000"/>
              <a:gd name="connsiteX260" fmla="*/ 11536816 w 12192000"/>
              <a:gd name="connsiteY260" fmla="*/ 6627589 h 6858000"/>
              <a:gd name="connsiteX261" fmla="*/ 11502440 w 12192000"/>
              <a:gd name="connsiteY261" fmla="*/ 6642272 h 6858000"/>
              <a:gd name="connsiteX262" fmla="*/ 11488448 w 12192000"/>
              <a:gd name="connsiteY262" fmla="*/ 6679699 h 6858000"/>
              <a:gd name="connsiteX263" fmla="*/ 11502440 w 12192000"/>
              <a:gd name="connsiteY263" fmla="*/ 6717184 h 6858000"/>
              <a:gd name="connsiteX264" fmla="*/ 11536816 w 12192000"/>
              <a:gd name="connsiteY264" fmla="*/ 6731868 h 6858000"/>
              <a:gd name="connsiteX265" fmla="*/ 11551499 w 12192000"/>
              <a:gd name="connsiteY265" fmla="*/ 6729104 h 6858000"/>
              <a:gd name="connsiteX266" fmla="*/ 11562381 w 12192000"/>
              <a:gd name="connsiteY266" fmla="*/ 6721618 h 6858000"/>
              <a:gd name="connsiteX267" fmla="*/ 11562381 w 12192000"/>
              <a:gd name="connsiteY267" fmla="*/ 6725994 h 6858000"/>
              <a:gd name="connsiteX268" fmla="*/ 11556796 w 12192000"/>
              <a:gd name="connsiteY268" fmla="*/ 6741080 h 6858000"/>
              <a:gd name="connsiteX269" fmla="*/ 11540846 w 12192000"/>
              <a:gd name="connsiteY269" fmla="*/ 6746378 h 6858000"/>
              <a:gd name="connsiteX270" fmla="*/ 11530079 w 12192000"/>
              <a:gd name="connsiteY270" fmla="*/ 6744132 h 6858000"/>
              <a:gd name="connsiteX271" fmla="*/ 11520060 w 12192000"/>
              <a:gd name="connsiteY271" fmla="*/ 6737165 h 6858000"/>
              <a:gd name="connsiteX272" fmla="*/ 11516432 w 12192000"/>
              <a:gd name="connsiteY272" fmla="*/ 6735725 h 6858000"/>
              <a:gd name="connsiteX273" fmla="*/ 11512344 w 12192000"/>
              <a:gd name="connsiteY273" fmla="*/ 6737050 h 6858000"/>
              <a:gd name="connsiteX274" fmla="*/ 11494839 w 12192000"/>
              <a:gd name="connsiteY274" fmla="*/ 6748739 h 6858000"/>
              <a:gd name="connsiteX275" fmla="*/ 11491385 w 12192000"/>
              <a:gd name="connsiteY275" fmla="*/ 6753230 h 6858000"/>
              <a:gd name="connsiteX276" fmla="*/ 11492939 w 12192000"/>
              <a:gd name="connsiteY276" fmla="*/ 6758067 h 6858000"/>
              <a:gd name="connsiteX277" fmla="*/ 11513092 w 12192000"/>
              <a:gd name="connsiteY277" fmla="*/ 6771656 h 6858000"/>
              <a:gd name="connsiteX278" fmla="*/ 11540731 w 12192000"/>
              <a:gd name="connsiteY278" fmla="*/ 6776665 h 6858000"/>
              <a:gd name="connsiteX279" fmla="*/ 11581268 w 12192000"/>
              <a:gd name="connsiteY279" fmla="*/ 6763076 h 6858000"/>
              <a:gd name="connsiteX280" fmla="*/ 11596757 w 12192000"/>
              <a:gd name="connsiteY280" fmla="*/ 6726109 h 6858000"/>
              <a:gd name="connsiteX281" fmla="*/ 11596757 w 12192000"/>
              <a:gd name="connsiteY281" fmla="*/ 6634902 h 6858000"/>
              <a:gd name="connsiteX282" fmla="*/ 11595433 w 12192000"/>
              <a:gd name="connsiteY282" fmla="*/ 6631735 h 6858000"/>
              <a:gd name="connsiteX283" fmla="*/ 11592150 w 12192000"/>
              <a:gd name="connsiteY283" fmla="*/ 6630410 h 6858000"/>
              <a:gd name="connsiteX284" fmla="*/ 11567621 w 12192000"/>
              <a:gd name="connsiteY284" fmla="*/ 6630410 h 6858000"/>
              <a:gd name="connsiteX285" fmla="*/ 11564454 w 12192000"/>
              <a:gd name="connsiteY285" fmla="*/ 6631735 h 6858000"/>
              <a:gd name="connsiteX286" fmla="*/ 11563130 w 12192000"/>
              <a:gd name="connsiteY286" fmla="*/ 6634902 h 6858000"/>
              <a:gd name="connsiteX287" fmla="*/ 11563130 w 12192000"/>
              <a:gd name="connsiteY287" fmla="*/ 6637838 h 6858000"/>
              <a:gd name="connsiteX288" fmla="*/ 11552593 w 12192000"/>
              <a:gd name="connsiteY288" fmla="*/ 6630353 h 6858000"/>
              <a:gd name="connsiteX289" fmla="*/ 11536816 w 12192000"/>
              <a:gd name="connsiteY289" fmla="*/ 6627589 h 6858000"/>
              <a:gd name="connsiteX290" fmla="*/ 10594281 w 12192000"/>
              <a:gd name="connsiteY290" fmla="*/ 6595114 h 6858000"/>
              <a:gd name="connsiteX291" fmla="*/ 10582362 w 12192000"/>
              <a:gd name="connsiteY291" fmla="*/ 6607206 h 6858000"/>
              <a:gd name="connsiteX292" fmla="*/ 10594281 w 12192000"/>
              <a:gd name="connsiteY292" fmla="*/ 6619240 h 6858000"/>
              <a:gd name="connsiteX293" fmla="*/ 10594281 w 12192000"/>
              <a:gd name="connsiteY293" fmla="*/ 6619183 h 6858000"/>
              <a:gd name="connsiteX294" fmla="*/ 10606200 w 12192000"/>
              <a:gd name="connsiteY294" fmla="*/ 6607148 h 6858000"/>
              <a:gd name="connsiteX295" fmla="*/ 10594281 w 12192000"/>
              <a:gd name="connsiteY295" fmla="*/ 6595114 h 6858000"/>
              <a:gd name="connsiteX296" fmla="*/ 10771917 w 12192000"/>
              <a:gd name="connsiteY296" fmla="*/ 6594941 h 6858000"/>
              <a:gd name="connsiteX297" fmla="*/ 10741284 w 12192000"/>
              <a:gd name="connsiteY297" fmla="*/ 6630526 h 6858000"/>
              <a:gd name="connsiteX298" fmla="*/ 10741284 w 12192000"/>
              <a:gd name="connsiteY298" fmla="*/ 6632426 h 6858000"/>
              <a:gd name="connsiteX299" fmla="*/ 10729307 w 12192000"/>
              <a:gd name="connsiteY299" fmla="*/ 6632426 h 6858000"/>
              <a:gd name="connsiteX300" fmla="*/ 10729307 w 12192000"/>
              <a:gd name="connsiteY300" fmla="*/ 6646073 h 6858000"/>
              <a:gd name="connsiteX301" fmla="*/ 10741284 w 12192000"/>
              <a:gd name="connsiteY301" fmla="*/ 6646073 h 6858000"/>
              <a:gd name="connsiteX302" fmla="*/ 10741456 w 12192000"/>
              <a:gd name="connsiteY302" fmla="*/ 6728989 h 6858000"/>
              <a:gd name="connsiteX303" fmla="*/ 10763740 w 12192000"/>
              <a:gd name="connsiteY303" fmla="*/ 6728989 h 6858000"/>
              <a:gd name="connsiteX304" fmla="*/ 10763740 w 12192000"/>
              <a:gd name="connsiteY304" fmla="*/ 6646073 h 6858000"/>
              <a:gd name="connsiteX305" fmla="*/ 10790861 w 12192000"/>
              <a:gd name="connsiteY305" fmla="*/ 6646073 h 6858000"/>
              <a:gd name="connsiteX306" fmla="*/ 10790861 w 12192000"/>
              <a:gd name="connsiteY306" fmla="*/ 6632426 h 6858000"/>
              <a:gd name="connsiteX307" fmla="*/ 10763567 w 12192000"/>
              <a:gd name="connsiteY307" fmla="*/ 6632426 h 6858000"/>
              <a:gd name="connsiteX308" fmla="*/ 10763567 w 12192000"/>
              <a:gd name="connsiteY308" fmla="*/ 6630526 h 6858000"/>
              <a:gd name="connsiteX309" fmla="*/ 10782857 w 12192000"/>
              <a:gd name="connsiteY309" fmla="*/ 6607263 h 6858000"/>
              <a:gd name="connsiteX310" fmla="*/ 10790861 w 12192000"/>
              <a:gd name="connsiteY310" fmla="*/ 6607781 h 6858000"/>
              <a:gd name="connsiteX311" fmla="*/ 10790861 w 12192000"/>
              <a:gd name="connsiteY311" fmla="*/ 6599663 h 6858000"/>
              <a:gd name="connsiteX312" fmla="*/ 10771917 w 12192000"/>
              <a:gd name="connsiteY312" fmla="*/ 6594941 h 6858000"/>
              <a:gd name="connsiteX313" fmla="*/ 0 w 12192000"/>
              <a:gd name="connsiteY313" fmla="*/ 0 h 6858000"/>
              <a:gd name="connsiteX314" fmla="*/ 12192000 w 12192000"/>
              <a:gd name="connsiteY314" fmla="*/ 0 h 6858000"/>
              <a:gd name="connsiteX315" fmla="*/ 12192000 w 12192000"/>
              <a:gd name="connsiteY315" fmla="*/ 6858000 h 6858000"/>
              <a:gd name="connsiteX316" fmla="*/ 0 w 12192000"/>
              <a:gd name="connsiteY3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2192000" h="6858000">
                <a:moveTo>
                  <a:pt x="11206649" y="6679585"/>
                </a:moveTo>
                <a:lnTo>
                  <a:pt x="11206649" y="6695995"/>
                </a:lnTo>
                <a:cubicBezTo>
                  <a:pt x="11206649" y="6708317"/>
                  <a:pt x="11196342" y="6718682"/>
                  <a:pt x="11184078" y="6718682"/>
                </a:cubicBezTo>
                <a:cubicBezTo>
                  <a:pt x="11174462" y="6718682"/>
                  <a:pt x="11167725" y="6711599"/>
                  <a:pt x="11167725" y="6701408"/>
                </a:cubicBezTo>
                <a:cubicBezTo>
                  <a:pt x="11167725" y="6686840"/>
                  <a:pt x="11187590" y="6680621"/>
                  <a:pt x="11204634" y="6679700"/>
                </a:cubicBezTo>
                <a:close/>
                <a:moveTo>
                  <a:pt x="11778884" y="6659546"/>
                </a:moveTo>
                <a:cubicBezTo>
                  <a:pt x="11784412" y="6659546"/>
                  <a:pt x="11789134" y="6661504"/>
                  <a:pt x="11792992" y="6665477"/>
                </a:cubicBezTo>
                <a:cubicBezTo>
                  <a:pt x="11796792" y="6669393"/>
                  <a:pt x="11798750" y="6674172"/>
                  <a:pt x="11798750" y="6679815"/>
                </a:cubicBezTo>
                <a:cubicBezTo>
                  <a:pt x="11798750" y="6685400"/>
                  <a:pt x="11796849" y="6690179"/>
                  <a:pt x="11792992" y="6694152"/>
                </a:cubicBezTo>
                <a:cubicBezTo>
                  <a:pt x="11789134" y="6698125"/>
                  <a:pt x="11784412" y="6700083"/>
                  <a:pt x="11778884" y="6700083"/>
                </a:cubicBezTo>
                <a:cubicBezTo>
                  <a:pt x="11773357" y="6700083"/>
                  <a:pt x="11768635" y="6698125"/>
                  <a:pt x="11764719" y="6694152"/>
                </a:cubicBezTo>
                <a:cubicBezTo>
                  <a:pt x="11760862" y="6690237"/>
                  <a:pt x="11758904" y="6685400"/>
                  <a:pt x="11758904" y="6679815"/>
                </a:cubicBezTo>
                <a:cubicBezTo>
                  <a:pt x="11758904" y="6674229"/>
                  <a:pt x="11760804" y="6669450"/>
                  <a:pt x="11764719" y="6665477"/>
                </a:cubicBezTo>
                <a:cubicBezTo>
                  <a:pt x="11768577" y="6661504"/>
                  <a:pt x="11773357" y="6659546"/>
                  <a:pt x="11778884" y="6659546"/>
                </a:cubicBezTo>
                <a:close/>
                <a:moveTo>
                  <a:pt x="11543034" y="6659546"/>
                </a:moveTo>
                <a:cubicBezTo>
                  <a:pt x="11548562" y="6659546"/>
                  <a:pt x="11553284" y="6661504"/>
                  <a:pt x="11557142" y="6665477"/>
                </a:cubicBezTo>
                <a:cubicBezTo>
                  <a:pt x="11560942" y="6669393"/>
                  <a:pt x="11562900" y="6674172"/>
                  <a:pt x="11562900" y="6679815"/>
                </a:cubicBezTo>
                <a:cubicBezTo>
                  <a:pt x="11562900" y="6685400"/>
                  <a:pt x="11560999" y="6690179"/>
                  <a:pt x="11557142" y="6694152"/>
                </a:cubicBezTo>
                <a:cubicBezTo>
                  <a:pt x="11553284" y="6698125"/>
                  <a:pt x="11548562" y="6700083"/>
                  <a:pt x="11543034" y="6700083"/>
                </a:cubicBezTo>
                <a:cubicBezTo>
                  <a:pt x="11537507" y="6700083"/>
                  <a:pt x="11532785" y="6698125"/>
                  <a:pt x="11528870" y="6694152"/>
                </a:cubicBezTo>
                <a:cubicBezTo>
                  <a:pt x="11525012" y="6690237"/>
                  <a:pt x="11523054" y="6685400"/>
                  <a:pt x="11523054" y="6679815"/>
                </a:cubicBezTo>
                <a:cubicBezTo>
                  <a:pt x="11523054" y="6674229"/>
                  <a:pt x="11524954" y="6669450"/>
                  <a:pt x="11528870" y="6665477"/>
                </a:cubicBezTo>
                <a:cubicBezTo>
                  <a:pt x="11532727" y="6661504"/>
                  <a:pt x="11537507" y="6659546"/>
                  <a:pt x="11543034" y="6659546"/>
                </a:cubicBezTo>
                <a:close/>
                <a:moveTo>
                  <a:pt x="11660902" y="6659489"/>
                </a:moveTo>
                <a:cubicBezTo>
                  <a:pt x="11666430" y="6659489"/>
                  <a:pt x="11671152" y="6661446"/>
                  <a:pt x="11675010" y="6665419"/>
                </a:cubicBezTo>
                <a:cubicBezTo>
                  <a:pt x="11678867" y="6669335"/>
                  <a:pt x="11680825" y="6674172"/>
                  <a:pt x="11680825" y="6679757"/>
                </a:cubicBezTo>
                <a:cubicBezTo>
                  <a:pt x="11680825" y="6685342"/>
                  <a:pt x="11678867" y="6690121"/>
                  <a:pt x="11675010" y="6694094"/>
                </a:cubicBezTo>
                <a:cubicBezTo>
                  <a:pt x="11671152" y="6698068"/>
                  <a:pt x="11666430" y="6700025"/>
                  <a:pt x="11660902" y="6700025"/>
                </a:cubicBezTo>
                <a:cubicBezTo>
                  <a:pt x="11655375" y="6700025"/>
                  <a:pt x="11650653" y="6698068"/>
                  <a:pt x="11646795" y="6694094"/>
                </a:cubicBezTo>
                <a:cubicBezTo>
                  <a:pt x="11642937" y="6690179"/>
                  <a:pt x="11640979" y="6685400"/>
                  <a:pt x="11640979" y="6679757"/>
                </a:cubicBezTo>
                <a:cubicBezTo>
                  <a:pt x="11640979" y="6674172"/>
                  <a:pt x="11642937" y="6669392"/>
                  <a:pt x="11646795" y="6665419"/>
                </a:cubicBezTo>
                <a:cubicBezTo>
                  <a:pt x="11650653" y="6661446"/>
                  <a:pt x="11655375" y="6659489"/>
                  <a:pt x="11660902" y="6659489"/>
                </a:cubicBezTo>
                <a:close/>
                <a:moveTo>
                  <a:pt x="11429486" y="6657588"/>
                </a:moveTo>
                <a:lnTo>
                  <a:pt x="11429543" y="6657588"/>
                </a:lnTo>
                <a:lnTo>
                  <a:pt x="11429514" y="6657599"/>
                </a:lnTo>
                <a:close/>
                <a:moveTo>
                  <a:pt x="11894333" y="6654076"/>
                </a:moveTo>
                <a:cubicBezTo>
                  <a:pt x="11898364" y="6654076"/>
                  <a:pt x="11901876" y="6655285"/>
                  <a:pt x="11904870" y="6657704"/>
                </a:cubicBezTo>
                <a:cubicBezTo>
                  <a:pt x="11907865" y="6660064"/>
                  <a:pt x="11909707" y="6663231"/>
                  <a:pt x="11910398" y="6667032"/>
                </a:cubicBezTo>
                <a:lnTo>
                  <a:pt x="11877692" y="6667032"/>
                </a:lnTo>
                <a:cubicBezTo>
                  <a:pt x="11878614" y="6663231"/>
                  <a:pt x="11880629" y="6660122"/>
                  <a:pt x="11883738" y="6657704"/>
                </a:cubicBezTo>
                <a:cubicBezTo>
                  <a:pt x="11886848" y="6655285"/>
                  <a:pt x="11890302" y="6654076"/>
                  <a:pt x="11894333" y="6654076"/>
                </a:cubicBezTo>
                <a:close/>
                <a:moveTo>
                  <a:pt x="11319852" y="6654076"/>
                </a:moveTo>
                <a:cubicBezTo>
                  <a:pt x="11323883" y="6654076"/>
                  <a:pt x="11327395" y="6655343"/>
                  <a:pt x="11330389" y="6657704"/>
                </a:cubicBezTo>
                <a:cubicBezTo>
                  <a:pt x="11333384" y="6660064"/>
                  <a:pt x="11335226" y="6663231"/>
                  <a:pt x="11335917" y="6667032"/>
                </a:cubicBezTo>
                <a:lnTo>
                  <a:pt x="11303211" y="6667032"/>
                </a:lnTo>
                <a:cubicBezTo>
                  <a:pt x="11304133" y="6663231"/>
                  <a:pt x="11306148" y="6660122"/>
                  <a:pt x="11309257" y="6657704"/>
                </a:cubicBezTo>
                <a:cubicBezTo>
                  <a:pt x="11312367" y="6655285"/>
                  <a:pt x="11315822" y="6654076"/>
                  <a:pt x="11319852" y="6654076"/>
                </a:cubicBezTo>
                <a:close/>
                <a:moveTo>
                  <a:pt x="10847059" y="6643367"/>
                </a:moveTo>
                <a:cubicBezTo>
                  <a:pt x="10867212" y="6643367"/>
                  <a:pt x="10874352" y="6662311"/>
                  <a:pt x="10874352" y="6680046"/>
                </a:cubicBezTo>
                <a:cubicBezTo>
                  <a:pt x="10874352" y="6715918"/>
                  <a:pt x="10853450" y="6718682"/>
                  <a:pt x="10847059" y="6718682"/>
                </a:cubicBezTo>
                <a:cubicBezTo>
                  <a:pt x="10827136" y="6718682"/>
                  <a:pt x="10819996" y="6698759"/>
                  <a:pt x="10819996" y="6680046"/>
                </a:cubicBezTo>
                <a:cubicBezTo>
                  <a:pt x="10819996" y="6662311"/>
                  <a:pt x="10827079" y="6643367"/>
                  <a:pt x="10847059" y="6643367"/>
                </a:cubicBezTo>
                <a:close/>
                <a:moveTo>
                  <a:pt x="10912701" y="6632426"/>
                </a:moveTo>
                <a:lnTo>
                  <a:pt x="10912701" y="6728989"/>
                </a:lnTo>
                <a:lnTo>
                  <a:pt x="10912701" y="6729046"/>
                </a:lnTo>
                <a:lnTo>
                  <a:pt x="10934812" y="6729046"/>
                </a:lnTo>
                <a:lnTo>
                  <a:pt x="10934812" y="6656610"/>
                </a:lnTo>
                <a:lnTo>
                  <a:pt x="10935791" y="6656034"/>
                </a:lnTo>
                <a:cubicBezTo>
                  <a:pt x="10942816" y="6652003"/>
                  <a:pt x="10951050" y="6647800"/>
                  <a:pt x="10958996" y="6646994"/>
                </a:cubicBezTo>
                <a:cubicBezTo>
                  <a:pt x="10960090" y="6646821"/>
                  <a:pt x="10961357" y="6646821"/>
                  <a:pt x="10962681" y="6646821"/>
                </a:cubicBezTo>
                <a:cubicBezTo>
                  <a:pt x="10965157" y="6646821"/>
                  <a:pt x="10967518" y="6646994"/>
                  <a:pt x="10969130" y="6647167"/>
                </a:cubicBezTo>
                <a:lnTo>
                  <a:pt x="10969130" y="6632484"/>
                </a:lnTo>
                <a:cubicBezTo>
                  <a:pt x="10959226" y="6633002"/>
                  <a:pt x="10946443" y="6637723"/>
                  <a:pt x="10937864" y="6644000"/>
                </a:cubicBezTo>
                <a:lnTo>
                  <a:pt x="10934812" y="6646245"/>
                </a:lnTo>
                <a:lnTo>
                  <a:pt x="10934812" y="6632426"/>
                </a:lnTo>
                <a:close/>
                <a:moveTo>
                  <a:pt x="10583168" y="6632426"/>
                </a:moveTo>
                <a:lnTo>
                  <a:pt x="10583168" y="6728989"/>
                </a:lnTo>
                <a:lnTo>
                  <a:pt x="10605221" y="6728989"/>
                </a:lnTo>
                <a:lnTo>
                  <a:pt x="10605221" y="6632426"/>
                </a:lnTo>
                <a:close/>
                <a:moveTo>
                  <a:pt x="11041566" y="6629259"/>
                </a:moveTo>
                <a:cubicBezTo>
                  <a:pt x="11031720" y="6629259"/>
                  <a:pt x="11018649" y="6635650"/>
                  <a:pt x="11010760" y="6641984"/>
                </a:cubicBezTo>
                <a:lnTo>
                  <a:pt x="11007651" y="6644518"/>
                </a:lnTo>
                <a:lnTo>
                  <a:pt x="11007651" y="6632426"/>
                </a:lnTo>
                <a:lnTo>
                  <a:pt x="10985540" y="6632426"/>
                </a:lnTo>
                <a:lnTo>
                  <a:pt x="10985540" y="6728931"/>
                </a:lnTo>
                <a:lnTo>
                  <a:pt x="11007651" y="6728931"/>
                </a:lnTo>
                <a:lnTo>
                  <a:pt x="11007651" y="6653385"/>
                </a:lnTo>
                <a:lnTo>
                  <a:pt x="11008457" y="6652809"/>
                </a:lnTo>
                <a:cubicBezTo>
                  <a:pt x="11013697" y="6649182"/>
                  <a:pt x="11022334" y="6645497"/>
                  <a:pt x="11029819" y="6645497"/>
                </a:cubicBezTo>
                <a:cubicBezTo>
                  <a:pt x="11046575" y="6645497"/>
                  <a:pt x="11046575" y="6662195"/>
                  <a:pt x="11046575" y="6670199"/>
                </a:cubicBezTo>
                <a:lnTo>
                  <a:pt x="11046575" y="6728989"/>
                </a:lnTo>
                <a:lnTo>
                  <a:pt x="11068686" y="6728989"/>
                </a:lnTo>
                <a:lnTo>
                  <a:pt x="11068686" y="6662656"/>
                </a:lnTo>
                <a:cubicBezTo>
                  <a:pt x="11068686" y="6659604"/>
                  <a:pt x="11068456" y="6657070"/>
                  <a:pt x="11067938" y="6654882"/>
                </a:cubicBezTo>
                <a:lnTo>
                  <a:pt x="11067650" y="6653558"/>
                </a:lnTo>
                <a:lnTo>
                  <a:pt x="11068801" y="6652809"/>
                </a:lnTo>
                <a:cubicBezTo>
                  <a:pt x="11075941" y="6648145"/>
                  <a:pt x="11083715" y="6645497"/>
                  <a:pt x="11090106" y="6645497"/>
                </a:cubicBezTo>
                <a:cubicBezTo>
                  <a:pt x="11107611" y="6645497"/>
                  <a:pt x="11107611" y="6664095"/>
                  <a:pt x="11107611" y="6670199"/>
                </a:cubicBezTo>
                <a:lnTo>
                  <a:pt x="11107611" y="6728989"/>
                </a:lnTo>
                <a:lnTo>
                  <a:pt x="11107668" y="6728989"/>
                </a:lnTo>
                <a:lnTo>
                  <a:pt x="11129779" y="6728989"/>
                </a:lnTo>
                <a:lnTo>
                  <a:pt x="11129779" y="6662656"/>
                </a:lnTo>
                <a:cubicBezTo>
                  <a:pt x="11129779" y="6652637"/>
                  <a:pt x="11127073" y="6629259"/>
                  <a:pt x="11101680" y="6629259"/>
                </a:cubicBezTo>
                <a:cubicBezTo>
                  <a:pt x="11093446" y="6629259"/>
                  <a:pt x="11081699" y="6634326"/>
                  <a:pt x="11067650" y="6643884"/>
                </a:cubicBezTo>
                <a:lnTo>
                  <a:pt x="11065807" y="6645151"/>
                </a:lnTo>
                <a:lnTo>
                  <a:pt x="11064828" y="6643136"/>
                </a:lnTo>
                <a:cubicBezTo>
                  <a:pt x="11060280" y="6633923"/>
                  <a:pt x="11052506" y="6629259"/>
                  <a:pt x="11041566" y="6629259"/>
                </a:cubicBezTo>
                <a:close/>
                <a:moveTo>
                  <a:pt x="10685373" y="6629259"/>
                </a:moveTo>
                <a:cubicBezTo>
                  <a:pt x="10674606" y="6629259"/>
                  <a:pt x="10660613" y="6635881"/>
                  <a:pt x="10652207" y="6642042"/>
                </a:cubicBezTo>
                <a:lnTo>
                  <a:pt x="10649155" y="6644288"/>
                </a:lnTo>
                <a:lnTo>
                  <a:pt x="10649155" y="6632426"/>
                </a:lnTo>
                <a:lnTo>
                  <a:pt x="10627044" y="6632426"/>
                </a:lnTo>
                <a:lnTo>
                  <a:pt x="10627044" y="6728989"/>
                </a:lnTo>
                <a:lnTo>
                  <a:pt x="10649155" y="6728989"/>
                </a:lnTo>
                <a:lnTo>
                  <a:pt x="10649155" y="6653328"/>
                </a:lnTo>
                <a:lnTo>
                  <a:pt x="10650134" y="6652752"/>
                </a:lnTo>
                <a:cubicBezTo>
                  <a:pt x="10656410" y="6649124"/>
                  <a:pt x="10666544" y="6645497"/>
                  <a:pt x="10674893" y="6645497"/>
                </a:cubicBezTo>
                <a:cubicBezTo>
                  <a:pt x="10691419" y="6645497"/>
                  <a:pt x="10691419" y="6662195"/>
                  <a:pt x="10691419" y="6670199"/>
                </a:cubicBezTo>
                <a:lnTo>
                  <a:pt x="10691419" y="6728989"/>
                </a:lnTo>
                <a:lnTo>
                  <a:pt x="10713472" y="6728989"/>
                </a:lnTo>
                <a:lnTo>
                  <a:pt x="10713472" y="6662656"/>
                </a:lnTo>
                <a:cubicBezTo>
                  <a:pt x="10713472" y="6652637"/>
                  <a:pt x="10710766" y="6629259"/>
                  <a:pt x="10685373" y="6629259"/>
                </a:cubicBezTo>
                <a:close/>
                <a:moveTo>
                  <a:pt x="10847059" y="6629202"/>
                </a:moveTo>
                <a:cubicBezTo>
                  <a:pt x="10814987" y="6629202"/>
                  <a:pt x="10798058" y="6646534"/>
                  <a:pt x="10798058" y="6679585"/>
                </a:cubicBezTo>
                <a:cubicBezTo>
                  <a:pt x="10798058" y="6712636"/>
                  <a:pt x="10815908" y="6731580"/>
                  <a:pt x="10847059" y="6731580"/>
                </a:cubicBezTo>
                <a:cubicBezTo>
                  <a:pt x="10878671" y="6731580"/>
                  <a:pt x="10896060" y="6711600"/>
                  <a:pt x="10896060" y="6679585"/>
                </a:cubicBezTo>
                <a:cubicBezTo>
                  <a:pt x="10896060" y="6647570"/>
                  <a:pt x="10879131" y="6629202"/>
                  <a:pt x="10847059" y="6629202"/>
                </a:cubicBezTo>
                <a:close/>
                <a:moveTo>
                  <a:pt x="11190354" y="6629144"/>
                </a:moveTo>
                <a:cubicBezTo>
                  <a:pt x="11179241" y="6629144"/>
                  <a:pt x="11167840" y="6632484"/>
                  <a:pt x="11157360" y="6638875"/>
                </a:cubicBezTo>
                <a:lnTo>
                  <a:pt x="11157360" y="6646361"/>
                </a:lnTo>
                <a:cubicBezTo>
                  <a:pt x="11167898" y="6643194"/>
                  <a:pt x="11178147" y="6642503"/>
                  <a:pt x="11185114" y="6642503"/>
                </a:cubicBezTo>
                <a:cubicBezTo>
                  <a:pt x="11195824" y="6642503"/>
                  <a:pt x="11206707" y="6648434"/>
                  <a:pt x="11206707" y="6661619"/>
                </a:cubicBezTo>
                <a:lnTo>
                  <a:pt x="11206707" y="6669508"/>
                </a:lnTo>
                <a:lnTo>
                  <a:pt x="11204864" y="6669508"/>
                </a:lnTo>
                <a:cubicBezTo>
                  <a:pt x="11175959" y="6670717"/>
                  <a:pt x="11146420" y="6675842"/>
                  <a:pt x="11146420" y="6705150"/>
                </a:cubicBezTo>
                <a:cubicBezTo>
                  <a:pt x="11146420" y="6722482"/>
                  <a:pt x="11160527" y="6731580"/>
                  <a:pt x="11174519" y="6731580"/>
                </a:cubicBezTo>
                <a:lnTo>
                  <a:pt x="11174519" y="6731465"/>
                </a:lnTo>
                <a:cubicBezTo>
                  <a:pt x="11185402" y="6731465"/>
                  <a:pt x="11197897" y="6724613"/>
                  <a:pt x="11204922" y="6714882"/>
                </a:cubicBezTo>
                <a:lnTo>
                  <a:pt x="11208434" y="6710045"/>
                </a:lnTo>
                <a:lnTo>
                  <a:pt x="11208434" y="6728874"/>
                </a:lnTo>
                <a:lnTo>
                  <a:pt x="11228012" y="6728874"/>
                </a:lnTo>
                <a:lnTo>
                  <a:pt x="11228012" y="6658740"/>
                </a:lnTo>
                <a:cubicBezTo>
                  <a:pt x="11228012" y="6636917"/>
                  <a:pt x="11208549" y="6629144"/>
                  <a:pt x="11190354" y="6629144"/>
                </a:cubicBezTo>
                <a:close/>
                <a:moveTo>
                  <a:pt x="11893815" y="6627704"/>
                </a:moveTo>
                <a:cubicBezTo>
                  <a:pt x="11878441" y="6627704"/>
                  <a:pt x="11866061" y="6632656"/>
                  <a:pt x="11856560" y="6642445"/>
                </a:cubicBezTo>
                <a:cubicBezTo>
                  <a:pt x="11847060" y="6652291"/>
                  <a:pt x="11842338" y="6665477"/>
                  <a:pt x="11842338" y="6680333"/>
                </a:cubicBezTo>
                <a:cubicBezTo>
                  <a:pt x="11842338" y="6695188"/>
                  <a:pt x="11847405" y="6707511"/>
                  <a:pt x="11857482" y="6717299"/>
                </a:cubicBezTo>
                <a:cubicBezTo>
                  <a:pt x="11867558" y="6727088"/>
                  <a:pt x="11880514" y="6731983"/>
                  <a:pt x="11896233" y="6731983"/>
                </a:cubicBezTo>
                <a:cubicBezTo>
                  <a:pt x="11905561" y="6731983"/>
                  <a:pt x="11914141" y="6730255"/>
                  <a:pt x="11921972" y="6726800"/>
                </a:cubicBezTo>
                <a:cubicBezTo>
                  <a:pt x="11929803" y="6723345"/>
                  <a:pt x="11935676" y="6718739"/>
                  <a:pt x="11939649" y="6712981"/>
                </a:cubicBezTo>
                <a:lnTo>
                  <a:pt x="11939591" y="6712923"/>
                </a:lnTo>
                <a:cubicBezTo>
                  <a:pt x="11940398" y="6711829"/>
                  <a:pt x="11940743" y="6710620"/>
                  <a:pt x="11940570" y="6709411"/>
                </a:cubicBezTo>
                <a:cubicBezTo>
                  <a:pt x="11940398" y="6708202"/>
                  <a:pt x="11939707" y="6707223"/>
                  <a:pt x="11938555" y="6706474"/>
                </a:cubicBezTo>
                <a:lnTo>
                  <a:pt x="11921914" y="6695534"/>
                </a:lnTo>
                <a:cubicBezTo>
                  <a:pt x="11920590" y="6694670"/>
                  <a:pt x="11919265" y="6694325"/>
                  <a:pt x="11917999" y="6694440"/>
                </a:cubicBezTo>
                <a:cubicBezTo>
                  <a:pt x="11916732" y="6694555"/>
                  <a:pt x="11915465" y="6695246"/>
                  <a:pt x="11914314" y="6696398"/>
                </a:cubicBezTo>
                <a:cubicBezTo>
                  <a:pt x="11911665" y="6699046"/>
                  <a:pt x="11908901" y="6701004"/>
                  <a:pt x="11906022" y="6702213"/>
                </a:cubicBezTo>
                <a:cubicBezTo>
                  <a:pt x="11903143" y="6703423"/>
                  <a:pt x="11900034" y="6704056"/>
                  <a:pt x="11896636" y="6704056"/>
                </a:cubicBezTo>
                <a:cubicBezTo>
                  <a:pt x="11891569" y="6704056"/>
                  <a:pt x="11887251" y="6702732"/>
                  <a:pt x="11883681" y="6700083"/>
                </a:cubicBezTo>
                <a:cubicBezTo>
                  <a:pt x="11880111" y="6697434"/>
                  <a:pt x="11877865" y="6693807"/>
                  <a:pt x="11876944" y="6689258"/>
                </a:cubicBezTo>
                <a:lnTo>
                  <a:pt x="11938440" y="6689258"/>
                </a:lnTo>
                <a:cubicBezTo>
                  <a:pt x="11940167" y="6689258"/>
                  <a:pt x="11941492" y="6688567"/>
                  <a:pt x="11942413" y="6687300"/>
                </a:cubicBezTo>
                <a:cubicBezTo>
                  <a:pt x="11943334" y="6686033"/>
                  <a:pt x="11943795" y="6684306"/>
                  <a:pt x="11943795" y="6682118"/>
                </a:cubicBezTo>
                <a:lnTo>
                  <a:pt x="11943795" y="6676475"/>
                </a:lnTo>
                <a:cubicBezTo>
                  <a:pt x="11943795" y="6662771"/>
                  <a:pt x="11939188" y="6651197"/>
                  <a:pt x="11929918" y="6641811"/>
                </a:cubicBezTo>
                <a:cubicBezTo>
                  <a:pt x="11920647" y="6632426"/>
                  <a:pt x="11909189" y="6627704"/>
                  <a:pt x="11893815" y="6627704"/>
                </a:cubicBezTo>
                <a:close/>
                <a:moveTo>
                  <a:pt x="11656238" y="6627704"/>
                </a:moveTo>
                <a:cubicBezTo>
                  <a:pt x="11642131" y="6627704"/>
                  <a:pt x="11630327" y="6632714"/>
                  <a:pt x="11620711" y="6642790"/>
                </a:cubicBezTo>
                <a:cubicBezTo>
                  <a:pt x="11611095" y="6652809"/>
                  <a:pt x="11606316" y="6665189"/>
                  <a:pt x="11606316" y="6679814"/>
                </a:cubicBezTo>
                <a:cubicBezTo>
                  <a:pt x="11606316" y="6694440"/>
                  <a:pt x="11611095" y="6706762"/>
                  <a:pt x="11620711" y="6716839"/>
                </a:cubicBezTo>
                <a:cubicBezTo>
                  <a:pt x="11630327" y="6726915"/>
                  <a:pt x="11642189" y="6731925"/>
                  <a:pt x="11656238" y="6731925"/>
                </a:cubicBezTo>
                <a:cubicBezTo>
                  <a:pt x="11660960" y="6731925"/>
                  <a:pt x="11665394" y="6731176"/>
                  <a:pt x="11669424" y="6729622"/>
                </a:cubicBezTo>
                <a:cubicBezTo>
                  <a:pt x="11673455" y="6728067"/>
                  <a:pt x="11677082" y="6725764"/>
                  <a:pt x="11680307" y="6722654"/>
                </a:cubicBezTo>
                <a:lnTo>
                  <a:pt x="11680307" y="6724324"/>
                </a:lnTo>
                <a:cubicBezTo>
                  <a:pt x="11680307" y="6725649"/>
                  <a:pt x="11680768" y="6726743"/>
                  <a:pt x="11681746" y="6727664"/>
                </a:cubicBezTo>
                <a:cubicBezTo>
                  <a:pt x="11682725" y="6728585"/>
                  <a:pt x="11683819" y="6729046"/>
                  <a:pt x="11685144" y="6729046"/>
                </a:cubicBezTo>
                <a:lnTo>
                  <a:pt x="11710249" y="6729046"/>
                </a:lnTo>
                <a:cubicBezTo>
                  <a:pt x="11711516" y="6729046"/>
                  <a:pt x="11712552" y="6728585"/>
                  <a:pt x="11713473" y="6727664"/>
                </a:cubicBezTo>
                <a:cubicBezTo>
                  <a:pt x="11714337" y="6726743"/>
                  <a:pt x="11714798" y="6725649"/>
                  <a:pt x="11714798" y="6724324"/>
                </a:cubicBezTo>
                <a:lnTo>
                  <a:pt x="11714798" y="6635074"/>
                </a:lnTo>
                <a:cubicBezTo>
                  <a:pt x="11714798" y="6633692"/>
                  <a:pt x="11714337" y="6632598"/>
                  <a:pt x="11713473" y="6631735"/>
                </a:cubicBezTo>
                <a:cubicBezTo>
                  <a:pt x="11712610" y="6630871"/>
                  <a:pt x="11711516" y="6630410"/>
                  <a:pt x="11710134" y="6630410"/>
                </a:cubicBezTo>
                <a:lnTo>
                  <a:pt x="11684971" y="6630410"/>
                </a:lnTo>
                <a:cubicBezTo>
                  <a:pt x="11683589" y="6630410"/>
                  <a:pt x="11682553" y="6630871"/>
                  <a:pt x="11681631" y="6631735"/>
                </a:cubicBezTo>
                <a:cubicBezTo>
                  <a:pt x="11680710" y="6632598"/>
                  <a:pt x="11680307" y="6633692"/>
                  <a:pt x="11680307" y="6635074"/>
                </a:cubicBezTo>
                <a:lnTo>
                  <a:pt x="11680307" y="6636859"/>
                </a:lnTo>
                <a:cubicBezTo>
                  <a:pt x="11677082" y="6633865"/>
                  <a:pt x="11673455" y="6631562"/>
                  <a:pt x="11669424" y="6630007"/>
                </a:cubicBezTo>
                <a:cubicBezTo>
                  <a:pt x="11665394" y="6628453"/>
                  <a:pt x="11661017" y="6627704"/>
                  <a:pt x="11656238" y="6627704"/>
                </a:cubicBezTo>
                <a:close/>
                <a:moveTo>
                  <a:pt x="11442096" y="6627704"/>
                </a:moveTo>
                <a:cubicBezTo>
                  <a:pt x="11435820" y="6627704"/>
                  <a:pt x="11430234" y="6628913"/>
                  <a:pt x="11425398" y="6631389"/>
                </a:cubicBezTo>
                <a:cubicBezTo>
                  <a:pt x="11420561" y="6633865"/>
                  <a:pt x="11416588" y="6637435"/>
                  <a:pt x="11413421" y="6642214"/>
                </a:cubicBezTo>
                <a:lnTo>
                  <a:pt x="11413421" y="6635074"/>
                </a:lnTo>
                <a:cubicBezTo>
                  <a:pt x="11413421" y="6633692"/>
                  <a:pt x="11412960" y="6632598"/>
                  <a:pt x="11412096" y="6631735"/>
                </a:cubicBezTo>
                <a:cubicBezTo>
                  <a:pt x="11411233" y="6630871"/>
                  <a:pt x="11410139" y="6630410"/>
                  <a:pt x="11408757" y="6630410"/>
                </a:cubicBezTo>
                <a:lnTo>
                  <a:pt x="11383594" y="6630410"/>
                </a:lnTo>
                <a:cubicBezTo>
                  <a:pt x="11382212" y="6630410"/>
                  <a:pt x="11381118" y="6630871"/>
                  <a:pt x="11380254" y="6631735"/>
                </a:cubicBezTo>
                <a:cubicBezTo>
                  <a:pt x="11379391" y="6632598"/>
                  <a:pt x="11378930" y="6633692"/>
                  <a:pt x="11378930" y="6635074"/>
                </a:cubicBezTo>
                <a:lnTo>
                  <a:pt x="11378930" y="6724439"/>
                </a:lnTo>
                <a:cubicBezTo>
                  <a:pt x="11378930" y="6725821"/>
                  <a:pt x="11379391" y="6726915"/>
                  <a:pt x="11380254" y="6727779"/>
                </a:cubicBezTo>
                <a:cubicBezTo>
                  <a:pt x="11381118" y="6728700"/>
                  <a:pt x="11382212" y="6729103"/>
                  <a:pt x="11383594" y="6729103"/>
                </a:cubicBezTo>
                <a:lnTo>
                  <a:pt x="11408757" y="6729103"/>
                </a:lnTo>
                <a:cubicBezTo>
                  <a:pt x="11410139" y="6729103"/>
                  <a:pt x="11411233" y="6728643"/>
                  <a:pt x="11412096" y="6727779"/>
                </a:cubicBezTo>
                <a:cubicBezTo>
                  <a:pt x="11412960" y="6726915"/>
                  <a:pt x="11413421" y="6725821"/>
                  <a:pt x="11413421" y="6724439"/>
                </a:cubicBezTo>
                <a:lnTo>
                  <a:pt x="11413421" y="6673769"/>
                </a:lnTo>
                <a:cubicBezTo>
                  <a:pt x="11413421" y="6668817"/>
                  <a:pt x="11414918" y="6664901"/>
                  <a:pt x="11417970" y="6661964"/>
                </a:cubicBezTo>
                <a:lnTo>
                  <a:pt x="11429514" y="6657599"/>
                </a:lnTo>
                <a:lnTo>
                  <a:pt x="11440944" y="6661964"/>
                </a:lnTo>
                <a:cubicBezTo>
                  <a:pt x="11443881" y="6664901"/>
                  <a:pt x="11445378" y="6668817"/>
                  <a:pt x="11445378" y="6673769"/>
                </a:cubicBezTo>
                <a:lnTo>
                  <a:pt x="11445378" y="6724497"/>
                </a:lnTo>
                <a:cubicBezTo>
                  <a:pt x="11445378" y="6725879"/>
                  <a:pt x="11445839" y="6726973"/>
                  <a:pt x="11446702" y="6727837"/>
                </a:cubicBezTo>
                <a:cubicBezTo>
                  <a:pt x="11447566" y="6728758"/>
                  <a:pt x="11448660" y="6729161"/>
                  <a:pt x="11450042" y="6729161"/>
                </a:cubicBezTo>
                <a:lnTo>
                  <a:pt x="11475205" y="6729161"/>
                </a:lnTo>
                <a:cubicBezTo>
                  <a:pt x="11476587" y="6729161"/>
                  <a:pt x="11477681" y="6728700"/>
                  <a:pt x="11478544" y="6727837"/>
                </a:cubicBezTo>
                <a:cubicBezTo>
                  <a:pt x="11479408" y="6726973"/>
                  <a:pt x="11479869" y="6725879"/>
                  <a:pt x="11479869" y="6724497"/>
                </a:cubicBezTo>
                <a:lnTo>
                  <a:pt x="11479869" y="6670947"/>
                </a:lnTo>
                <a:cubicBezTo>
                  <a:pt x="11479869" y="6656840"/>
                  <a:pt x="11476702" y="6646130"/>
                  <a:pt x="11470310" y="6638759"/>
                </a:cubicBezTo>
                <a:cubicBezTo>
                  <a:pt x="11463919" y="6631389"/>
                  <a:pt x="11454476" y="6627704"/>
                  <a:pt x="11442096" y="6627704"/>
                </a:cubicBezTo>
                <a:close/>
                <a:moveTo>
                  <a:pt x="11319334" y="6627704"/>
                </a:moveTo>
                <a:cubicBezTo>
                  <a:pt x="11303960" y="6627704"/>
                  <a:pt x="11291580" y="6632598"/>
                  <a:pt x="11282079" y="6642445"/>
                </a:cubicBezTo>
                <a:cubicBezTo>
                  <a:pt x="11272579" y="6652291"/>
                  <a:pt x="11267857" y="6665477"/>
                  <a:pt x="11267857" y="6680333"/>
                </a:cubicBezTo>
                <a:cubicBezTo>
                  <a:pt x="11267857" y="6695188"/>
                  <a:pt x="11272924" y="6707511"/>
                  <a:pt x="11283001" y="6717299"/>
                </a:cubicBezTo>
                <a:cubicBezTo>
                  <a:pt x="11293077" y="6727088"/>
                  <a:pt x="11306033" y="6731983"/>
                  <a:pt x="11321752" y="6731983"/>
                </a:cubicBezTo>
                <a:cubicBezTo>
                  <a:pt x="11331080" y="6731983"/>
                  <a:pt x="11339660" y="6730255"/>
                  <a:pt x="11347491" y="6726800"/>
                </a:cubicBezTo>
                <a:cubicBezTo>
                  <a:pt x="11355322" y="6723345"/>
                  <a:pt x="11361195" y="6718739"/>
                  <a:pt x="11365168" y="6712981"/>
                </a:cubicBezTo>
                <a:lnTo>
                  <a:pt x="11365110" y="6712923"/>
                </a:lnTo>
                <a:cubicBezTo>
                  <a:pt x="11365917" y="6711829"/>
                  <a:pt x="11366262" y="6710620"/>
                  <a:pt x="11366089" y="6709411"/>
                </a:cubicBezTo>
                <a:cubicBezTo>
                  <a:pt x="11365917" y="6708202"/>
                  <a:pt x="11365226" y="6707223"/>
                  <a:pt x="11364074" y="6706474"/>
                </a:cubicBezTo>
                <a:lnTo>
                  <a:pt x="11347433" y="6695534"/>
                </a:lnTo>
                <a:cubicBezTo>
                  <a:pt x="11346109" y="6694670"/>
                  <a:pt x="11344785" y="6694325"/>
                  <a:pt x="11343518" y="6694440"/>
                </a:cubicBezTo>
                <a:cubicBezTo>
                  <a:pt x="11342251" y="6694555"/>
                  <a:pt x="11340984" y="6695246"/>
                  <a:pt x="11339833" y="6696398"/>
                </a:cubicBezTo>
                <a:cubicBezTo>
                  <a:pt x="11337184" y="6699046"/>
                  <a:pt x="11334420" y="6701004"/>
                  <a:pt x="11331541" y="6702213"/>
                </a:cubicBezTo>
                <a:cubicBezTo>
                  <a:pt x="11328662" y="6703423"/>
                  <a:pt x="11325553" y="6704056"/>
                  <a:pt x="11322155" y="6704056"/>
                </a:cubicBezTo>
                <a:cubicBezTo>
                  <a:pt x="11317088" y="6704056"/>
                  <a:pt x="11312770" y="6702732"/>
                  <a:pt x="11309200" y="6700083"/>
                </a:cubicBezTo>
                <a:cubicBezTo>
                  <a:pt x="11305630" y="6697434"/>
                  <a:pt x="11303384" y="6693807"/>
                  <a:pt x="11302463" y="6689258"/>
                </a:cubicBezTo>
                <a:lnTo>
                  <a:pt x="11363959" y="6689258"/>
                </a:lnTo>
                <a:cubicBezTo>
                  <a:pt x="11365686" y="6689258"/>
                  <a:pt x="11367011" y="6688567"/>
                  <a:pt x="11367932" y="6687300"/>
                </a:cubicBezTo>
                <a:cubicBezTo>
                  <a:pt x="11368853" y="6686033"/>
                  <a:pt x="11369314" y="6684306"/>
                  <a:pt x="11369314" y="6682118"/>
                </a:cubicBezTo>
                <a:lnTo>
                  <a:pt x="11369314" y="6676475"/>
                </a:lnTo>
                <a:cubicBezTo>
                  <a:pt x="11369314" y="6662771"/>
                  <a:pt x="11364707" y="6651197"/>
                  <a:pt x="11355437" y="6641811"/>
                </a:cubicBezTo>
                <a:cubicBezTo>
                  <a:pt x="11346166" y="6632426"/>
                  <a:pt x="11334708" y="6627704"/>
                  <a:pt x="11319334" y="6627704"/>
                </a:cubicBezTo>
                <a:close/>
                <a:moveTo>
                  <a:pt x="11772666" y="6627589"/>
                </a:moveTo>
                <a:cubicBezTo>
                  <a:pt x="11759077" y="6627589"/>
                  <a:pt x="11747618" y="6632483"/>
                  <a:pt x="11738290" y="6642272"/>
                </a:cubicBezTo>
                <a:cubicBezTo>
                  <a:pt x="11728962" y="6652003"/>
                  <a:pt x="11724298" y="6664498"/>
                  <a:pt x="11724298" y="6679699"/>
                </a:cubicBezTo>
                <a:cubicBezTo>
                  <a:pt x="11724298" y="6694901"/>
                  <a:pt x="11728962" y="6707396"/>
                  <a:pt x="11738290" y="6717184"/>
                </a:cubicBezTo>
                <a:cubicBezTo>
                  <a:pt x="11747618" y="6726973"/>
                  <a:pt x="11759077" y="6731868"/>
                  <a:pt x="11772666" y="6731868"/>
                </a:cubicBezTo>
                <a:cubicBezTo>
                  <a:pt x="11777905" y="6731868"/>
                  <a:pt x="11782800" y="6730946"/>
                  <a:pt x="11787349" y="6729104"/>
                </a:cubicBezTo>
                <a:cubicBezTo>
                  <a:pt x="11791897" y="6727261"/>
                  <a:pt x="11795525" y="6724785"/>
                  <a:pt x="11798231" y="6721618"/>
                </a:cubicBezTo>
                <a:lnTo>
                  <a:pt x="11798231" y="6725994"/>
                </a:lnTo>
                <a:cubicBezTo>
                  <a:pt x="11798231" y="6732558"/>
                  <a:pt x="11796389" y="6737568"/>
                  <a:pt x="11792646" y="6741080"/>
                </a:cubicBezTo>
                <a:cubicBezTo>
                  <a:pt x="11788961" y="6744593"/>
                  <a:pt x="11783606" y="6746378"/>
                  <a:pt x="11776696" y="6746378"/>
                </a:cubicBezTo>
                <a:cubicBezTo>
                  <a:pt x="11772896" y="6746378"/>
                  <a:pt x="11769326" y="6745629"/>
                  <a:pt x="11765929" y="6744132"/>
                </a:cubicBezTo>
                <a:cubicBezTo>
                  <a:pt x="11762531" y="6742635"/>
                  <a:pt x="11759192" y="6740332"/>
                  <a:pt x="11755910" y="6737165"/>
                </a:cubicBezTo>
                <a:cubicBezTo>
                  <a:pt x="11754816" y="6736244"/>
                  <a:pt x="11753664" y="6735725"/>
                  <a:pt x="11752282" y="6735725"/>
                </a:cubicBezTo>
                <a:cubicBezTo>
                  <a:pt x="11750900" y="6735668"/>
                  <a:pt x="11749576" y="6736128"/>
                  <a:pt x="11748194" y="6737050"/>
                </a:cubicBezTo>
                <a:lnTo>
                  <a:pt x="11730689" y="6748739"/>
                </a:lnTo>
                <a:cubicBezTo>
                  <a:pt x="11728674" y="6750005"/>
                  <a:pt x="11727522" y="6751503"/>
                  <a:pt x="11727235" y="6753230"/>
                </a:cubicBezTo>
                <a:cubicBezTo>
                  <a:pt x="11726889" y="6754900"/>
                  <a:pt x="11727407" y="6756512"/>
                  <a:pt x="11728789" y="6758067"/>
                </a:cubicBezTo>
                <a:cubicBezTo>
                  <a:pt x="11733684" y="6763767"/>
                  <a:pt x="11740363" y="6768316"/>
                  <a:pt x="11748942" y="6771656"/>
                </a:cubicBezTo>
                <a:cubicBezTo>
                  <a:pt x="11757464" y="6774995"/>
                  <a:pt x="11766677" y="6776665"/>
                  <a:pt x="11776581" y="6776665"/>
                </a:cubicBezTo>
                <a:cubicBezTo>
                  <a:pt x="11793279" y="6776665"/>
                  <a:pt x="11806811" y="6772174"/>
                  <a:pt x="11817118" y="6763076"/>
                </a:cubicBezTo>
                <a:cubicBezTo>
                  <a:pt x="11827425" y="6753978"/>
                  <a:pt x="11832607" y="6741656"/>
                  <a:pt x="11832607" y="6726109"/>
                </a:cubicBezTo>
                <a:lnTo>
                  <a:pt x="11832607" y="6634902"/>
                </a:lnTo>
                <a:cubicBezTo>
                  <a:pt x="11832607" y="6633693"/>
                  <a:pt x="11832204" y="6632656"/>
                  <a:pt x="11831283" y="6631735"/>
                </a:cubicBezTo>
                <a:cubicBezTo>
                  <a:pt x="11830419" y="6630871"/>
                  <a:pt x="11829325" y="6630410"/>
                  <a:pt x="11828000" y="6630410"/>
                </a:cubicBezTo>
                <a:lnTo>
                  <a:pt x="11803471" y="6630410"/>
                </a:lnTo>
                <a:cubicBezTo>
                  <a:pt x="11802262" y="6630410"/>
                  <a:pt x="11801225" y="6630814"/>
                  <a:pt x="11800304" y="6631735"/>
                </a:cubicBezTo>
                <a:cubicBezTo>
                  <a:pt x="11799440" y="6632599"/>
                  <a:pt x="11798980" y="6633693"/>
                  <a:pt x="11798980" y="6634902"/>
                </a:cubicBezTo>
                <a:lnTo>
                  <a:pt x="11798980" y="6637838"/>
                </a:lnTo>
                <a:cubicBezTo>
                  <a:pt x="11796619" y="6634729"/>
                  <a:pt x="11793107" y="6632195"/>
                  <a:pt x="11788443" y="6630353"/>
                </a:cubicBezTo>
                <a:cubicBezTo>
                  <a:pt x="11783779" y="6628510"/>
                  <a:pt x="11778539" y="6627589"/>
                  <a:pt x="11772666" y="6627589"/>
                </a:cubicBezTo>
                <a:close/>
                <a:moveTo>
                  <a:pt x="11536816" y="6627589"/>
                </a:moveTo>
                <a:cubicBezTo>
                  <a:pt x="11523227" y="6627589"/>
                  <a:pt x="11511768" y="6632483"/>
                  <a:pt x="11502440" y="6642272"/>
                </a:cubicBezTo>
                <a:cubicBezTo>
                  <a:pt x="11493112" y="6652003"/>
                  <a:pt x="11488448" y="6664498"/>
                  <a:pt x="11488448" y="6679699"/>
                </a:cubicBezTo>
                <a:cubicBezTo>
                  <a:pt x="11488448" y="6694901"/>
                  <a:pt x="11493112" y="6707396"/>
                  <a:pt x="11502440" y="6717184"/>
                </a:cubicBezTo>
                <a:cubicBezTo>
                  <a:pt x="11511768" y="6726973"/>
                  <a:pt x="11523227" y="6731868"/>
                  <a:pt x="11536816" y="6731868"/>
                </a:cubicBezTo>
                <a:cubicBezTo>
                  <a:pt x="11542055" y="6731868"/>
                  <a:pt x="11546950" y="6730946"/>
                  <a:pt x="11551499" y="6729104"/>
                </a:cubicBezTo>
                <a:cubicBezTo>
                  <a:pt x="11556048" y="6727261"/>
                  <a:pt x="11559675" y="6724785"/>
                  <a:pt x="11562381" y="6721618"/>
                </a:cubicBezTo>
                <a:lnTo>
                  <a:pt x="11562381" y="6725994"/>
                </a:lnTo>
                <a:cubicBezTo>
                  <a:pt x="11562381" y="6732558"/>
                  <a:pt x="11560539" y="6737568"/>
                  <a:pt x="11556796" y="6741080"/>
                </a:cubicBezTo>
                <a:cubicBezTo>
                  <a:pt x="11553111" y="6744593"/>
                  <a:pt x="11547756" y="6746378"/>
                  <a:pt x="11540846" y="6746378"/>
                </a:cubicBezTo>
                <a:cubicBezTo>
                  <a:pt x="11537046" y="6746378"/>
                  <a:pt x="11533476" y="6745629"/>
                  <a:pt x="11530079" y="6744132"/>
                </a:cubicBezTo>
                <a:cubicBezTo>
                  <a:pt x="11526681" y="6742635"/>
                  <a:pt x="11523342" y="6740332"/>
                  <a:pt x="11520060" y="6737165"/>
                </a:cubicBezTo>
                <a:cubicBezTo>
                  <a:pt x="11518966" y="6736244"/>
                  <a:pt x="11517814" y="6735725"/>
                  <a:pt x="11516432" y="6735725"/>
                </a:cubicBezTo>
                <a:cubicBezTo>
                  <a:pt x="11515050" y="6735668"/>
                  <a:pt x="11513726" y="6736128"/>
                  <a:pt x="11512344" y="6737050"/>
                </a:cubicBezTo>
                <a:lnTo>
                  <a:pt x="11494839" y="6748739"/>
                </a:lnTo>
                <a:cubicBezTo>
                  <a:pt x="11492824" y="6750005"/>
                  <a:pt x="11491672" y="6751503"/>
                  <a:pt x="11491385" y="6753230"/>
                </a:cubicBezTo>
                <a:cubicBezTo>
                  <a:pt x="11491039" y="6754900"/>
                  <a:pt x="11491557" y="6756512"/>
                  <a:pt x="11492939" y="6758067"/>
                </a:cubicBezTo>
                <a:cubicBezTo>
                  <a:pt x="11497834" y="6763767"/>
                  <a:pt x="11504513" y="6768316"/>
                  <a:pt x="11513092" y="6771656"/>
                </a:cubicBezTo>
                <a:cubicBezTo>
                  <a:pt x="11521614" y="6774995"/>
                  <a:pt x="11530827" y="6776665"/>
                  <a:pt x="11540731" y="6776665"/>
                </a:cubicBezTo>
                <a:cubicBezTo>
                  <a:pt x="11557429" y="6776665"/>
                  <a:pt x="11570961" y="6772174"/>
                  <a:pt x="11581268" y="6763076"/>
                </a:cubicBezTo>
                <a:cubicBezTo>
                  <a:pt x="11591575" y="6753978"/>
                  <a:pt x="11596757" y="6741656"/>
                  <a:pt x="11596757" y="6726109"/>
                </a:cubicBezTo>
                <a:lnTo>
                  <a:pt x="11596757" y="6634902"/>
                </a:lnTo>
                <a:cubicBezTo>
                  <a:pt x="11596757" y="6633693"/>
                  <a:pt x="11596354" y="6632656"/>
                  <a:pt x="11595433" y="6631735"/>
                </a:cubicBezTo>
                <a:cubicBezTo>
                  <a:pt x="11594569" y="6630871"/>
                  <a:pt x="11593475" y="6630410"/>
                  <a:pt x="11592150" y="6630410"/>
                </a:cubicBezTo>
                <a:lnTo>
                  <a:pt x="11567621" y="6630410"/>
                </a:lnTo>
                <a:cubicBezTo>
                  <a:pt x="11566412" y="6630410"/>
                  <a:pt x="11565376" y="6630814"/>
                  <a:pt x="11564454" y="6631735"/>
                </a:cubicBezTo>
                <a:cubicBezTo>
                  <a:pt x="11563591" y="6632599"/>
                  <a:pt x="11563130" y="6633693"/>
                  <a:pt x="11563130" y="6634902"/>
                </a:cubicBezTo>
                <a:lnTo>
                  <a:pt x="11563130" y="6637838"/>
                </a:lnTo>
                <a:cubicBezTo>
                  <a:pt x="11560769" y="6634729"/>
                  <a:pt x="11557257" y="6632195"/>
                  <a:pt x="11552593" y="6630353"/>
                </a:cubicBezTo>
                <a:cubicBezTo>
                  <a:pt x="11547929" y="6628510"/>
                  <a:pt x="11542689" y="6627589"/>
                  <a:pt x="11536816" y="6627589"/>
                </a:cubicBezTo>
                <a:close/>
                <a:moveTo>
                  <a:pt x="10594281" y="6595114"/>
                </a:moveTo>
                <a:cubicBezTo>
                  <a:pt x="10587717" y="6595114"/>
                  <a:pt x="10582362" y="6600584"/>
                  <a:pt x="10582362" y="6607206"/>
                </a:cubicBezTo>
                <a:cubicBezTo>
                  <a:pt x="10582362" y="6613828"/>
                  <a:pt x="10587717" y="6619240"/>
                  <a:pt x="10594281" y="6619240"/>
                </a:cubicBezTo>
                <a:lnTo>
                  <a:pt x="10594281" y="6619183"/>
                </a:lnTo>
                <a:cubicBezTo>
                  <a:pt x="10600845" y="6619183"/>
                  <a:pt x="10606200" y="6613770"/>
                  <a:pt x="10606200" y="6607148"/>
                </a:cubicBezTo>
                <a:cubicBezTo>
                  <a:pt x="10606200" y="6600527"/>
                  <a:pt x="10600845" y="6595114"/>
                  <a:pt x="10594281" y="6595114"/>
                </a:cubicBezTo>
                <a:close/>
                <a:moveTo>
                  <a:pt x="10771917" y="6594941"/>
                </a:moveTo>
                <a:cubicBezTo>
                  <a:pt x="10745257" y="6594941"/>
                  <a:pt x="10741284" y="6617225"/>
                  <a:pt x="10741284" y="6630526"/>
                </a:cubicBezTo>
                <a:lnTo>
                  <a:pt x="10741284" y="6632426"/>
                </a:lnTo>
                <a:lnTo>
                  <a:pt x="10729307" y="6632426"/>
                </a:lnTo>
                <a:lnTo>
                  <a:pt x="10729307" y="6646073"/>
                </a:lnTo>
                <a:lnTo>
                  <a:pt x="10741284" y="6646073"/>
                </a:lnTo>
                <a:lnTo>
                  <a:pt x="10741456" y="6728989"/>
                </a:lnTo>
                <a:lnTo>
                  <a:pt x="10763740" y="6728989"/>
                </a:lnTo>
                <a:lnTo>
                  <a:pt x="10763740" y="6646073"/>
                </a:lnTo>
                <a:lnTo>
                  <a:pt x="10790861" y="6646073"/>
                </a:lnTo>
                <a:lnTo>
                  <a:pt x="10790861" y="6632426"/>
                </a:lnTo>
                <a:lnTo>
                  <a:pt x="10763567" y="6632426"/>
                </a:lnTo>
                <a:lnTo>
                  <a:pt x="10763567" y="6630526"/>
                </a:lnTo>
                <a:cubicBezTo>
                  <a:pt x="10763567" y="6619010"/>
                  <a:pt x="10765871" y="6607263"/>
                  <a:pt x="10782857" y="6607263"/>
                </a:cubicBezTo>
                <a:cubicBezTo>
                  <a:pt x="10785333" y="6607263"/>
                  <a:pt x="10787982" y="6607436"/>
                  <a:pt x="10790861" y="6607781"/>
                </a:cubicBezTo>
                <a:lnTo>
                  <a:pt x="10790861" y="6599663"/>
                </a:lnTo>
                <a:cubicBezTo>
                  <a:pt x="10784527" y="6596553"/>
                  <a:pt x="10778135" y="6594941"/>
                  <a:pt x="10771917" y="6594941"/>
                </a:cubicBezTo>
                <a:close/>
                <a:moveTo>
                  <a:pt x="0" y="0"/>
                </a:moveTo>
                <a:lnTo>
                  <a:pt x="12192000" y="0"/>
                </a:lnTo>
                <a:lnTo>
                  <a:pt x="12192000"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13" r="13"/>
            </a:stretch>
          </a:blipFill>
        </p:spPr>
        <p:txBody>
          <a:bodyPr wrap="square">
            <a:noAutofit/>
          </a:bodyPr>
          <a:lstStyle/>
          <a:p>
            <a:endParaRPr lang="en-US"/>
          </a:p>
        </p:txBody>
      </p:sp>
    </p:spTree>
    <p:extLst>
      <p:ext uri="{BB962C8B-B14F-4D97-AF65-F5344CB8AC3E}">
        <p14:creationId xmlns:p14="http://schemas.microsoft.com/office/powerpoint/2010/main" val="357036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Picture — Black Logo">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A5FB34D-B027-D8B7-E41B-096FADCBB04F}"/>
              </a:ext>
            </a:extLst>
          </p:cNvPr>
          <p:cNvSpPr/>
          <p:nvPr userDrawn="1"/>
        </p:nvSpPr>
        <p:spPr>
          <a:xfrm>
            <a:off x="10174310" y="6168980"/>
            <a:ext cx="2017690" cy="68902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902DEBC-AFA3-53D7-5F78-8E158650ECD3}"/>
              </a:ext>
            </a:extLst>
          </p:cNvPr>
          <p:cNvSpPr>
            <a:spLocks noGrp="1"/>
          </p:cNvSpPr>
          <p:nvPr>
            <p:ph type="pic" sz="quarter" idx="10"/>
          </p:nvPr>
        </p:nvSpPr>
        <p:spPr>
          <a:xfrm>
            <a:off x="0" y="0"/>
            <a:ext cx="12192000" cy="6858000"/>
          </a:xfrm>
          <a:custGeom>
            <a:avLst/>
            <a:gdLst>
              <a:gd name="connsiteX0" fmla="*/ 11206649 w 12192000"/>
              <a:gd name="connsiteY0" fmla="*/ 6679585 h 6858000"/>
              <a:gd name="connsiteX1" fmla="*/ 11206649 w 12192000"/>
              <a:gd name="connsiteY1" fmla="*/ 6695995 h 6858000"/>
              <a:gd name="connsiteX2" fmla="*/ 11184078 w 12192000"/>
              <a:gd name="connsiteY2" fmla="*/ 6718682 h 6858000"/>
              <a:gd name="connsiteX3" fmla="*/ 11167725 w 12192000"/>
              <a:gd name="connsiteY3" fmla="*/ 6701408 h 6858000"/>
              <a:gd name="connsiteX4" fmla="*/ 11204634 w 12192000"/>
              <a:gd name="connsiteY4" fmla="*/ 6679700 h 6858000"/>
              <a:gd name="connsiteX5" fmla="*/ 11778884 w 12192000"/>
              <a:gd name="connsiteY5" fmla="*/ 6659546 h 6858000"/>
              <a:gd name="connsiteX6" fmla="*/ 11792992 w 12192000"/>
              <a:gd name="connsiteY6" fmla="*/ 6665477 h 6858000"/>
              <a:gd name="connsiteX7" fmla="*/ 11798750 w 12192000"/>
              <a:gd name="connsiteY7" fmla="*/ 6679815 h 6858000"/>
              <a:gd name="connsiteX8" fmla="*/ 11792992 w 12192000"/>
              <a:gd name="connsiteY8" fmla="*/ 6694152 h 6858000"/>
              <a:gd name="connsiteX9" fmla="*/ 11778884 w 12192000"/>
              <a:gd name="connsiteY9" fmla="*/ 6700083 h 6858000"/>
              <a:gd name="connsiteX10" fmla="*/ 11764719 w 12192000"/>
              <a:gd name="connsiteY10" fmla="*/ 6694152 h 6858000"/>
              <a:gd name="connsiteX11" fmla="*/ 11758904 w 12192000"/>
              <a:gd name="connsiteY11" fmla="*/ 6679815 h 6858000"/>
              <a:gd name="connsiteX12" fmla="*/ 11764719 w 12192000"/>
              <a:gd name="connsiteY12" fmla="*/ 6665477 h 6858000"/>
              <a:gd name="connsiteX13" fmla="*/ 11778884 w 12192000"/>
              <a:gd name="connsiteY13" fmla="*/ 6659546 h 6858000"/>
              <a:gd name="connsiteX14" fmla="*/ 11543034 w 12192000"/>
              <a:gd name="connsiteY14" fmla="*/ 6659546 h 6858000"/>
              <a:gd name="connsiteX15" fmla="*/ 11557142 w 12192000"/>
              <a:gd name="connsiteY15" fmla="*/ 6665477 h 6858000"/>
              <a:gd name="connsiteX16" fmla="*/ 11562900 w 12192000"/>
              <a:gd name="connsiteY16" fmla="*/ 6679815 h 6858000"/>
              <a:gd name="connsiteX17" fmla="*/ 11557142 w 12192000"/>
              <a:gd name="connsiteY17" fmla="*/ 6694152 h 6858000"/>
              <a:gd name="connsiteX18" fmla="*/ 11543034 w 12192000"/>
              <a:gd name="connsiteY18" fmla="*/ 6700083 h 6858000"/>
              <a:gd name="connsiteX19" fmla="*/ 11528870 w 12192000"/>
              <a:gd name="connsiteY19" fmla="*/ 6694152 h 6858000"/>
              <a:gd name="connsiteX20" fmla="*/ 11523054 w 12192000"/>
              <a:gd name="connsiteY20" fmla="*/ 6679815 h 6858000"/>
              <a:gd name="connsiteX21" fmla="*/ 11528870 w 12192000"/>
              <a:gd name="connsiteY21" fmla="*/ 6665477 h 6858000"/>
              <a:gd name="connsiteX22" fmla="*/ 11543034 w 12192000"/>
              <a:gd name="connsiteY22" fmla="*/ 6659546 h 6858000"/>
              <a:gd name="connsiteX23" fmla="*/ 11660902 w 12192000"/>
              <a:gd name="connsiteY23" fmla="*/ 6659489 h 6858000"/>
              <a:gd name="connsiteX24" fmla="*/ 11675010 w 12192000"/>
              <a:gd name="connsiteY24" fmla="*/ 6665419 h 6858000"/>
              <a:gd name="connsiteX25" fmla="*/ 11680825 w 12192000"/>
              <a:gd name="connsiteY25" fmla="*/ 6679757 h 6858000"/>
              <a:gd name="connsiteX26" fmla="*/ 11675010 w 12192000"/>
              <a:gd name="connsiteY26" fmla="*/ 6694094 h 6858000"/>
              <a:gd name="connsiteX27" fmla="*/ 11660902 w 12192000"/>
              <a:gd name="connsiteY27" fmla="*/ 6700025 h 6858000"/>
              <a:gd name="connsiteX28" fmla="*/ 11646795 w 12192000"/>
              <a:gd name="connsiteY28" fmla="*/ 6694094 h 6858000"/>
              <a:gd name="connsiteX29" fmla="*/ 11640979 w 12192000"/>
              <a:gd name="connsiteY29" fmla="*/ 6679757 h 6858000"/>
              <a:gd name="connsiteX30" fmla="*/ 11646795 w 12192000"/>
              <a:gd name="connsiteY30" fmla="*/ 6665419 h 6858000"/>
              <a:gd name="connsiteX31" fmla="*/ 11660902 w 12192000"/>
              <a:gd name="connsiteY31" fmla="*/ 6659489 h 6858000"/>
              <a:gd name="connsiteX32" fmla="*/ 11429486 w 12192000"/>
              <a:gd name="connsiteY32" fmla="*/ 6657588 h 6858000"/>
              <a:gd name="connsiteX33" fmla="*/ 11429543 w 12192000"/>
              <a:gd name="connsiteY33" fmla="*/ 6657588 h 6858000"/>
              <a:gd name="connsiteX34" fmla="*/ 11429514 w 12192000"/>
              <a:gd name="connsiteY34" fmla="*/ 6657599 h 6858000"/>
              <a:gd name="connsiteX35" fmla="*/ 11894333 w 12192000"/>
              <a:gd name="connsiteY35" fmla="*/ 6654076 h 6858000"/>
              <a:gd name="connsiteX36" fmla="*/ 11904870 w 12192000"/>
              <a:gd name="connsiteY36" fmla="*/ 6657704 h 6858000"/>
              <a:gd name="connsiteX37" fmla="*/ 11910398 w 12192000"/>
              <a:gd name="connsiteY37" fmla="*/ 6667032 h 6858000"/>
              <a:gd name="connsiteX38" fmla="*/ 11877692 w 12192000"/>
              <a:gd name="connsiteY38" fmla="*/ 6667032 h 6858000"/>
              <a:gd name="connsiteX39" fmla="*/ 11883738 w 12192000"/>
              <a:gd name="connsiteY39" fmla="*/ 6657704 h 6858000"/>
              <a:gd name="connsiteX40" fmla="*/ 11894333 w 12192000"/>
              <a:gd name="connsiteY40" fmla="*/ 6654076 h 6858000"/>
              <a:gd name="connsiteX41" fmla="*/ 11319852 w 12192000"/>
              <a:gd name="connsiteY41" fmla="*/ 6654076 h 6858000"/>
              <a:gd name="connsiteX42" fmla="*/ 11330389 w 12192000"/>
              <a:gd name="connsiteY42" fmla="*/ 6657704 h 6858000"/>
              <a:gd name="connsiteX43" fmla="*/ 11335917 w 12192000"/>
              <a:gd name="connsiteY43" fmla="*/ 6667032 h 6858000"/>
              <a:gd name="connsiteX44" fmla="*/ 11303211 w 12192000"/>
              <a:gd name="connsiteY44" fmla="*/ 6667032 h 6858000"/>
              <a:gd name="connsiteX45" fmla="*/ 11309257 w 12192000"/>
              <a:gd name="connsiteY45" fmla="*/ 6657704 h 6858000"/>
              <a:gd name="connsiteX46" fmla="*/ 11319852 w 12192000"/>
              <a:gd name="connsiteY46" fmla="*/ 6654076 h 6858000"/>
              <a:gd name="connsiteX47" fmla="*/ 10847059 w 12192000"/>
              <a:gd name="connsiteY47" fmla="*/ 6643367 h 6858000"/>
              <a:gd name="connsiteX48" fmla="*/ 10874352 w 12192000"/>
              <a:gd name="connsiteY48" fmla="*/ 6680046 h 6858000"/>
              <a:gd name="connsiteX49" fmla="*/ 10847059 w 12192000"/>
              <a:gd name="connsiteY49" fmla="*/ 6718682 h 6858000"/>
              <a:gd name="connsiteX50" fmla="*/ 10819996 w 12192000"/>
              <a:gd name="connsiteY50" fmla="*/ 6680046 h 6858000"/>
              <a:gd name="connsiteX51" fmla="*/ 10847059 w 12192000"/>
              <a:gd name="connsiteY51" fmla="*/ 6643367 h 6858000"/>
              <a:gd name="connsiteX52" fmla="*/ 10912701 w 12192000"/>
              <a:gd name="connsiteY52" fmla="*/ 6632426 h 6858000"/>
              <a:gd name="connsiteX53" fmla="*/ 10912701 w 12192000"/>
              <a:gd name="connsiteY53" fmla="*/ 6728989 h 6858000"/>
              <a:gd name="connsiteX54" fmla="*/ 10912701 w 12192000"/>
              <a:gd name="connsiteY54" fmla="*/ 6729046 h 6858000"/>
              <a:gd name="connsiteX55" fmla="*/ 10934812 w 12192000"/>
              <a:gd name="connsiteY55" fmla="*/ 6729046 h 6858000"/>
              <a:gd name="connsiteX56" fmla="*/ 10934812 w 12192000"/>
              <a:gd name="connsiteY56" fmla="*/ 6656610 h 6858000"/>
              <a:gd name="connsiteX57" fmla="*/ 10935791 w 12192000"/>
              <a:gd name="connsiteY57" fmla="*/ 6656034 h 6858000"/>
              <a:gd name="connsiteX58" fmla="*/ 10958996 w 12192000"/>
              <a:gd name="connsiteY58" fmla="*/ 6646994 h 6858000"/>
              <a:gd name="connsiteX59" fmla="*/ 10962681 w 12192000"/>
              <a:gd name="connsiteY59" fmla="*/ 6646821 h 6858000"/>
              <a:gd name="connsiteX60" fmla="*/ 10969130 w 12192000"/>
              <a:gd name="connsiteY60" fmla="*/ 6647167 h 6858000"/>
              <a:gd name="connsiteX61" fmla="*/ 10969130 w 12192000"/>
              <a:gd name="connsiteY61" fmla="*/ 6632484 h 6858000"/>
              <a:gd name="connsiteX62" fmla="*/ 10937864 w 12192000"/>
              <a:gd name="connsiteY62" fmla="*/ 6644000 h 6858000"/>
              <a:gd name="connsiteX63" fmla="*/ 10934812 w 12192000"/>
              <a:gd name="connsiteY63" fmla="*/ 6646245 h 6858000"/>
              <a:gd name="connsiteX64" fmla="*/ 10934812 w 12192000"/>
              <a:gd name="connsiteY64" fmla="*/ 6632426 h 6858000"/>
              <a:gd name="connsiteX65" fmla="*/ 10583168 w 12192000"/>
              <a:gd name="connsiteY65" fmla="*/ 6632426 h 6858000"/>
              <a:gd name="connsiteX66" fmla="*/ 10583168 w 12192000"/>
              <a:gd name="connsiteY66" fmla="*/ 6728989 h 6858000"/>
              <a:gd name="connsiteX67" fmla="*/ 10605221 w 12192000"/>
              <a:gd name="connsiteY67" fmla="*/ 6728989 h 6858000"/>
              <a:gd name="connsiteX68" fmla="*/ 10605221 w 12192000"/>
              <a:gd name="connsiteY68" fmla="*/ 6632426 h 6858000"/>
              <a:gd name="connsiteX69" fmla="*/ 11041566 w 12192000"/>
              <a:gd name="connsiteY69" fmla="*/ 6629259 h 6858000"/>
              <a:gd name="connsiteX70" fmla="*/ 11010760 w 12192000"/>
              <a:gd name="connsiteY70" fmla="*/ 6641984 h 6858000"/>
              <a:gd name="connsiteX71" fmla="*/ 11007651 w 12192000"/>
              <a:gd name="connsiteY71" fmla="*/ 6644518 h 6858000"/>
              <a:gd name="connsiteX72" fmla="*/ 11007651 w 12192000"/>
              <a:gd name="connsiteY72" fmla="*/ 6632426 h 6858000"/>
              <a:gd name="connsiteX73" fmla="*/ 10985540 w 12192000"/>
              <a:gd name="connsiteY73" fmla="*/ 6632426 h 6858000"/>
              <a:gd name="connsiteX74" fmla="*/ 10985540 w 12192000"/>
              <a:gd name="connsiteY74" fmla="*/ 6728931 h 6858000"/>
              <a:gd name="connsiteX75" fmla="*/ 11007651 w 12192000"/>
              <a:gd name="connsiteY75" fmla="*/ 6728931 h 6858000"/>
              <a:gd name="connsiteX76" fmla="*/ 11007651 w 12192000"/>
              <a:gd name="connsiteY76" fmla="*/ 6653385 h 6858000"/>
              <a:gd name="connsiteX77" fmla="*/ 11008457 w 12192000"/>
              <a:gd name="connsiteY77" fmla="*/ 6652809 h 6858000"/>
              <a:gd name="connsiteX78" fmla="*/ 11029819 w 12192000"/>
              <a:gd name="connsiteY78" fmla="*/ 6645497 h 6858000"/>
              <a:gd name="connsiteX79" fmla="*/ 11046575 w 12192000"/>
              <a:gd name="connsiteY79" fmla="*/ 6670199 h 6858000"/>
              <a:gd name="connsiteX80" fmla="*/ 11046575 w 12192000"/>
              <a:gd name="connsiteY80" fmla="*/ 6728989 h 6858000"/>
              <a:gd name="connsiteX81" fmla="*/ 11068686 w 12192000"/>
              <a:gd name="connsiteY81" fmla="*/ 6728989 h 6858000"/>
              <a:gd name="connsiteX82" fmla="*/ 11068686 w 12192000"/>
              <a:gd name="connsiteY82" fmla="*/ 6662656 h 6858000"/>
              <a:gd name="connsiteX83" fmla="*/ 11067938 w 12192000"/>
              <a:gd name="connsiteY83" fmla="*/ 6654882 h 6858000"/>
              <a:gd name="connsiteX84" fmla="*/ 11067650 w 12192000"/>
              <a:gd name="connsiteY84" fmla="*/ 6653558 h 6858000"/>
              <a:gd name="connsiteX85" fmla="*/ 11068801 w 12192000"/>
              <a:gd name="connsiteY85" fmla="*/ 6652809 h 6858000"/>
              <a:gd name="connsiteX86" fmla="*/ 11090106 w 12192000"/>
              <a:gd name="connsiteY86" fmla="*/ 6645497 h 6858000"/>
              <a:gd name="connsiteX87" fmla="*/ 11107611 w 12192000"/>
              <a:gd name="connsiteY87" fmla="*/ 6670199 h 6858000"/>
              <a:gd name="connsiteX88" fmla="*/ 11107611 w 12192000"/>
              <a:gd name="connsiteY88" fmla="*/ 6728989 h 6858000"/>
              <a:gd name="connsiteX89" fmla="*/ 11107668 w 12192000"/>
              <a:gd name="connsiteY89" fmla="*/ 6728989 h 6858000"/>
              <a:gd name="connsiteX90" fmla="*/ 11129779 w 12192000"/>
              <a:gd name="connsiteY90" fmla="*/ 6728989 h 6858000"/>
              <a:gd name="connsiteX91" fmla="*/ 11129779 w 12192000"/>
              <a:gd name="connsiteY91" fmla="*/ 6662656 h 6858000"/>
              <a:gd name="connsiteX92" fmla="*/ 11101680 w 12192000"/>
              <a:gd name="connsiteY92" fmla="*/ 6629259 h 6858000"/>
              <a:gd name="connsiteX93" fmla="*/ 11067650 w 12192000"/>
              <a:gd name="connsiteY93" fmla="*/ 6643884 h 6858000"/>
              <a:gd name="connsiteX94" fmla="*/ 11065807 w 12192000"/>
              <a:gd name="connsiteY94" fmla="*/ 6645151 h 6858000"/>
              <a:gd name="connsiteX95" fmla="*/ 11064828 w 12192000"/>
              <a:gd name="connsiteY95" fmla="*/ 6643136 h 6858000"/>
              <a:gd name="connsiteX96" fmla="*/ 11041566 w 12192000"/>
              <a:gd name="connsiteY96" fmla="*/ 6629259 h 6858000"/>
              <a:gd name="connsiteX97" fmla="*/ 10685373 w 12192000"/>
              <a:gd name="connsiteY97" fmla="*/ 6629259 h 6858000"/>
              <a:gd name="connsiteX98" fmla="*/ 10652207 w 12192000"/>
              <a:gd name="connsiteY98" fmla="*/ 6642042 h 6858000"/>
              <a:gd name="connsiteX99" fmla="*/ 10649155 w 12192000"/>
              <a:gd name="connsiteY99" fmla="*/ 6644288 h 6858000"/>
              <a:gd name="connsiteX100" fmla="*/ 10649155 w 12192000"/>
              <a:gd name="connsiteY100" fmla="*/ 6632426 h 6858000"/>
              <a:gd name="connsiteX101" fmla="*/ 10627044 w 12192000"/>
              <a:gd name="connsiteY101" fmla="*/ 6632426 h 6858000"/>
              <a:gd name="connsiteX102" fmla="*/ 10627044 w 12192000"/>
              <a:gd name="connsiteY102" fmla="*/ 6728989 h 6858000"/>
              <a:gd name="connsiteX103" fmla="*/ 10649155 w 12192000"/>
              <a:gd name="connsiteY103" fmla="*/ 6728989 h 6858000"/>
              <a:gd name="connsiteX104" fmla="*/ 10649155 w 12192000"/>
              <a:gd name="connsiteY104" fmla="*/ 6653328 h 6858000"/>
              <a:gd name="connsiteX105" fmla="*/ 10650134 w 12192000"/>
              <a:gd name="connsiteY105" fmla="*/ 6652752 h 6858000"/>
              <a:gd name="connsiteX106" fmla="*/ 10674893 w 12192000"/>
              <a:gd name="connsiteY106" fmla="*/ 6645497 h 6858000"/>
              <a:gd name="connsiteX107" fmla="*/ 10691419 w 12192000"/>
              <a:gd name="connsiteY107" fmla="*/ 6670199 h 6858000"/>
              <a:gd name="connsiteX108" fmla="*/ 10691419 w 12192000"/>
              <a:gd name="connsiteY108" fmla="*/ 6728989 h 6858000"/>
              <a:gd name="connsiteX109" fmla="*/ 10713472 w 12192000"/>
              <a:gd name="connsiteY109" fmla="*/ 6728989 h 6858000"/>
              <a:gd name="connsiteX110" fmla="*/ 10713472 w 12192000"/>
              <a:gd name="connsiteY110" fmla="*/ 6662656 h 6858000"/>
              <a:gd name="connsiteX111" fmla="*/ 10685373 w 12192000"/>
              <a:gd name="connsiteY111" fmla="*/ 6629259 h 6858000"/>
              <a:gd name="connsiteX112" fmla="*/ 10847059 w 12192000"/>
              <a:gd name="connsiteY112" fmla="*/ 6629202 h 6858000"/>
              <a:gd name="connsiteX113" fmla="*/ 10798058 w 12192000"/>
              <a:gd name="connsiteY113" fmla="*/ 6679585 h 6858000"/>
              <a:gd name="connsiteX114" fmla="*/ 10847059 w 12192000"/>
              <a:gd name="connsiteY114" fmla="*/ 6731580 h 6858000"/>
              <a:gd name="connsiteX115" fmla="*/ 10896060 w 12192000"/>
              <a:gd name="connsiteY115" fmla="*/ 6679585 h 6858000"/>
              <a:gd name="connsiteX116" fmla="*/ 10847059 w 12192000"/>
              <a:gd name="connsiteY116" fmla="*/ 6629202 h 6858000"/>
              <a:gd name="connsiteX117" fmla="*/ 11190354 w 12192000"/>
              <a:gd name="connsiteY117" fmla="*/ 6629144 h 6858000"/>
              <a:gd name="connsiteX118" fmla="*/ 11157360 w 12192000"/>
              <a:gd name="connsiteY118" fmla="*/ 6638875 h 6858000"/>
              <a:gd name="connsiteX119" fmla="*/ 11157360 w 12192000"/>
              <a:gd name="connsiteY119" fmla="*/ 6646361 h 6858000"/>
              <a:gd name="connsiteX120" fmla="*/ 11185114 w 12192000"/>
              <a:gd name="connsiteY120" fmla="*/ 6642503 h 6858000"/>
              <a:gd name="connsiteX121" fmla="*/ 11206707 w 12192000"/>
              <a:gd name="connsiteY121" fmla="*/ 6661619 h 6858000"/>
              <a:gd name="connsiteX122" fmla="*/ 11206707 w 12192000"/>
              <a:gd name="connsiteY122" fmla="*/ 6669508 h 6858000"/>
              <a:gd name="connsiteX123" fmla="*/ 11204864 w 12192000"/>
              <a:gd name="connsiteY123" fmla="*/ 6669508 h 6858000"/>
              <a:gd name="connsiteX124" fmla="*/ 11146420 w 12192000"/>
              <a:gd name="connsiteY124" fmla="*/ 6705150 h 6858000"/>
              <a:gd name="connsiteX125" fmla="*/ 11174519 w 12192000"/>
              <a:gd name="connsiteY125" fmla="*/ 6731580 h 6858000"/>
              <a:gd name="connsiteX126" fmla="*/ 11174519 w 12192000"/>
              <a:gd name="connsiteY126" fmla="*/ 6731465 h 6858000"/>
              <a:gd name="connsiteX127" fmla="*/ 11204922 w 12192000"/>
              <a:gd name="connsiteY127" fmla="*/ 6714882 h 6858000"/>
              <a:gd name="connsiteX128" fmla="*/ 11208434 w 12192000"/>
              <a:gd name="connsiteY128" fmla="*/ 6710045 h 6858000"/>
              <a:gd name="connsiteX129" fmla="*/ 11208434 w 12192000"/>
              <a:gd name="connsiteY129" fmla="*/ 6728874 h 6858000"/>
              <a:gd name="connsiteX130" fmla="*/ 11228012 w 12192000"/>
              <a:gd name="connsiteY130" fmla="*/ 6728874 h 6858000"/>
              <a:gd name="connsiteX131" fmla="*/ 11228012 w 12192000"/>
              <a:gd name="connsiteY131" fmla="*/ 6658740 h 6858000"/>
              <a:gd name="connsiteX132" fmla="*/ 11190354 w 12192000"/>
              <a:gd name="connsiteY132" fmla="*/ 6629144 h 6858000"/>
              <a:gd name="connsiteX133" fmla="*/ 11893815 w 12192000"/>
              <a:gd name="connsiteY133" fmla="*/ 6627704 h 6858000"/>
              <a:gd name="connsiteX134" fmla="*/ 11856560 w 12192000"/>
              <a:gd name="connsiteY134" fmla="*/ 6642445 h 6858000"/>
              <a:gd name="connsiteX135" fmla="*/ 11842338 w 12192000"/>
              <a:gd name="connsiteY135" fmla="*/ 6680333 h 6858000"/>
              <a:gd name="connsiteX136" fmla="*/ 11857482 w 12192000"/>
              <a:gd name="connsiteY136" fmla="*/ 6717299 h 6858000"/>
              <a:gd name="connsiteX137" fmla="*/ 11896233 w 12192000"/>
              <a:gd name="connsiteY137" fmla="*/ 6731983 h 6858000"/>
              <a:gd name="connsiteX138" fmla="*/ 11921972 w 12192000"/>
              <a:gd name="connsiteY138" fmla="*/ 6726800 h 6858000"/>
              <a:gd name="connsiteX139" fmla="*/ 11939649 w 12192000"/>
              <a:gd name="connsiteY139" fmla="*/ 6712981 h 6858000"/>
              <a:gd name="connsiteX140" fmla="*/ 11939591 w 12192000"/>
              <a:gd name="connsiteY140" fmla="*/ 6712923 h 6858000"/>
              <a:gd name="connsiteX141" fmla="*/ 11940570 w 12192000"/>
              <a:gd name="connsiteY141" fmla="*/ 6709411 h 6858000"/>
              <a:gd name="connsiteX142" fmla="*/ 11938555 w 12192000"/>
              <a:gd name="connsiteY142" fmla="*/ 6706474 h 6858000"/>
              <a:gd name="connsiteX143" fmla="*/ 11921914 w 12192000"/>
              <a:gd name="connsiteY143" fmla="*/ 6695534 h 6858000"/>
              <a:gd name="connsiteX144" fmla="*/ 11917999 w 12192000"/>
              <a:gd name="connsiteY144" fmla="*/ 6694440 h 6858000"/>
              <a:gd name="connsiteX145" fmla="*/ 11914314 w 12192000"/>
              <a:gd name="connsiteY145" fmla="*/ 6696398 h 6858000"/>
              <a:gd name="connsiteX146" fmla="*/ 11906022 w 12192000"/>
              <a:gd name="connsiteY146" fmla="*/ 6702213 h 6858000"/>
              <a:gd name="connsiteX147" fmla="*/ 11896636 w 12192000"/>
              <a:gd name="connsiteY147" fmla="*/ 6704056 h 6858000"/>
              <a:gd name="connsiteX148" fmla="*/ 11883681 w 12192000"/>
              <a:gd name="connsiteY148" fmla="*/ 6700083 h 6858000"/>
              <a:gd name="connsiteX149" fmla="*/ 11876944 w 12192000"/>
              <a:gd name="connsiteY149" fmla="*/ 6689258 h 6858000"/>
              <a:gd name="connsiteX150" fmla="*/ 11938440 w 12192000"/>
              <a:gd name="connsiteY150" fmla="*/ 6689258 h 6858000"/>
              <a:gd name="connsiteX151" fmla="*/ 11942413 w 12192000"/>
              <a:gd name="connsiteY151" fmla="*/ 6687300 h 6858000"/>
              <a:gd name="connsiteX152" fmla="*/ 11943795 w 12192000"/>
              <a:gd name="connsiteY152" fmla="*/ 6682118 h 6858000"/>
              <a:gd name="connsiteX153" fmla="*/ 11943795 w 12192000"/>
              <a:gd name="connsiteY153" fmla="*/ 6676475 h 6858000"/>
              <a:gd name="connsiteX154" fmla="*/ 11929918 w 12192000"/>
              <a:gd name="connsiteY154" fmla="*/ 6641811 h 6858000"/>
              <a:gd name="connsiteX155" fmla="*/ 11893815 w 12192000"/>
              <a:gd name="connsiteY155" fmla="*/ 6627704 h 6858000"/>
              <a:gd name="connsiteX156" fmla="*/ 11656238 w 12192000"/>
              <a:gd name="connsiteY156" fmla="*/ 6627704 h 6858000"/>
              <a:gd name="connsiteX157" fmla="*/ 11620711 w 12192000"/>
              <a:gd name="connsiteY157" fmla="*/ 6642790 h 6858000"/>
              <a:gd name="connsiteX158" fmla="*/ 11606316 w 12192000"/>
              <a:gd name="connsiteY158" fmla="*/ 6679814 h 6858000"/>
              <a:gd name="connsiteX159" fmla="*/ 11620711 w 12192000"/>
              <a:gd name="connsiteY159" fmla="*/ 6716839 h 6858000"/>
              <a:gd name="connsiteX160" fmla="*/ 11656238 w 12192000"/>
              <a:gd name="connsiteY160" fmla="*/ 6731925 h 6858000"/>
              <a:gd name="connsiteX161" fmla="*/ 11669424 w 12192000"/>
              <a:gd name="connsiteY161" fmla="*/ 6729622 h 6858000"/>
              <a:gd name="connsiteX162" fmla="*/ 11680307 w 12192000"/>
              <a:gd name="connsiteY162" fmla="*/ 6722654 h 6858000"/>
              <a:gd name="connsiteX163" fmla="*/ 11680307 w 12192000"/>
              <a:gd name="connsiteY163" fmla="*/ 6724324 h 6858000"/>
              <a:gd name="connsiteX164" fmla="*/ 11681746 w 12192000"/>
              <a:gd name="connsiteY164" fmla="*/ 6727664 h 6858000"/>
              <a:gd name="connsiteX165" fmla="*/ 11685144 w 12192000"/>
              <a:gd name="connsiteY165" fmla="*/ 6729046 h 6858000"/>
              <a:gd name="connsiteX166" fmla="*/ 11710249 w 12192000"/>
              <a:gd name="connsiteY166" fmla="*/ 6729046 h 6858000"/>
              <a:gd name="connsiteX167" fmla="*/ 11713473 w 12192000"/>
              <a:gd name="connsiteY167" fmla="*/ 6727664 h 6858000"/>
              <a:gd name="connsiteX168" fmla="*/ 11714798 w 12192000"/>
              <a:gd name="connsiteY168" fmla="*/ 6724324 h 6858000"/>
              <a:gd name="connsiteX169" fmla="*/ 11714798 w 12192000"/>
              <a:gd name="connsiteY169" fmla="*/ 6635074 h 6858000"/>
              <a:gd name="connsiteX170" fmla="*/ 11713473 w 12192000"/>
              <a:gd name="connsiteY170" fmla="*/ 6631735 h 6858000"/>
              <a:gd name="connsiteX171" fmla="*/ 11710134 w 12192000"/>
              <a:gd name="connsiteY171" fmla="*/ 6630410 h 6858000"/>
              <a:gd name="connsiteX172" fmla="*/ 11684971 w 12192000"/>
              <a:gd name="connsiteY172" fmla="*/ 6630410 h 6858000"/>
              <a:gd name="connsiteX173" fmla="*/ 11681631 w 12192000"/>
              <a:gd name="connsiteY173" fmla="*/ 6631735 h 6858000"/>
              <a:gd name="connsiteX174" fmla="*/ 11680307 w 12192000"/>
              <a:gd name="connsiteY174" fmla="*/ 6635074 h 6858000"/>
              <a:gd name="connsiteX175" fmla="*/ 11680307 w 12192000"/>
              <a:gd name="connsiteY175" fmla="*/ 6636859 h 6858000"/>
              <a:gd name="connsiteX176" fmla="*/ 11669424 w 12192000"/>
              <a:gd name="connsiteY176" fmla="*/ 6630007 h 6858000"/>
              <a:gd name="connsiteX177" fmla="*/ 11656238 w 12192000"/>
              <a:gd name="connsiteY177" fmla="*/ 6627704 h 6858000"/>
              <a:gd name="connsiteX178" fmla="*/ 11442096 w 12192000"/>
              <a:gd name="connsiteY178" fmla="*/ 6627704 h 6858000"/>
              <a:gd name="connsiteX179" fmla="*/ 11425398 w 12192000"/>
              <a:gd name="connsiteY179" fmla="*/ 6631389 h 6858000"/>
              <a:gd name="connsiteX180" fmla="*/ 11413421 w 12192000"/>
              <a:gd name="connsiteY180" fmla="*/ 6642214 h 6858000"/>
              <a:gd name="connsiteX181" fmla="*/ 11413421 w 12192000"/>
              <a:gd name="connsiteY181" fmla="*/ 6635074 h 6858000"/>
              <a:gd name="connsiteX182" fmla="*/ 11412096 w 12192000"/>
              <a:gd name="connsiteY182" fmla="*/ 6631735 h 6858000"/>
              <a:gd name="connsiteX183" fmla="*/ 11408757 w 12192000"/>
              <a:gd name="connsiteY183" fmla="*/ 6630410 h 6858000"/>
              <a:gd name="connsiteX184" fmla="*/ 11383594 w 12192000"/>
              <a:gd name="connsiteY184" fmla="*/ 6630410 h 6858000"/>
              <a:gd name="connsiteX185" fmla="*/ 11380254 w 12192000"/>
              <a:gd name="connsiteY185" fmla="*/ 6631735 h 6858000"/>
              <a:gd name="connsiteX186" fmla="*/ 11378930 w 12192000"/>
              <a:gd name="connsiteY186" fmla="*/ 6635074 h 6858000"/>
              <a:gd name="connsiteX187" fmla="*/ 11378930 w 12192000"/>
              <a:gd name="connsiteY187" fmla="*/ 6724439 h 6858000"/>
              <a:gd name="connsiteX188" fmla="*/ 11380254 w 12192000"/>
              <a:gd name="connsiteY188" fmla="*/ 6727779 h 6858000"/>
              <a:gd name="connsiteX189" fmla="*/ 11383594 w 12192000"/>
              <a:gd name="connsiteY189" fmla="*/ 6729103 h 6858000"/>
              <a:gd name="connsiteX190" fmla="*/ 11408757 w 12192000"/>
              <a:gd name="connsiteY190" fmla="*/ 6729103 h 6858000"/>
              <a:gd name="connsiteX191" fmla="*/ 11412096 w 12192000"/>
              <a:gd name="connsiteY191" fmla="*/ 6727779 h 6858000"/>
              <a:gd name="connsiteX192" fmla="*/ 11413421 w 12192000"/>
              <a:gd name="connsiteY192" fmla="*/ 6724439 h 6858000"/>
              <a:gd name="connsiteX193" fmla="*/ 11413421 w 12192000"/>
              <a:gd name="connsiteY193" fmla="*/ 6673769 h 6858000"/>
              <a:gd name="connsiteX194" fmla="*/ 11417970 w 12192000"/>
              <a:gd name="connsiteY194" fmla="*/ 6661964 h 6858000"/>
              <a:gd name="connsiteX195" fmla="*/ 11429514 w 12192000"/>
              <a:gd name="connsiteY195" fmla="*/ 6657599 h 6858000"/>
              <a:gd name="connsiteX196" fmla="*/ 11440944 w 12192000"/>
              <a:gd name="connsiteY196" fmla="*/ 6661964 h 6858000"/>
              <a:gd name="connsiteX197" fmla="*/ 11445378 w 12192000"/>
              <a:gd name="connsiteY197" fmla="*/ 6673769 h 6858000"/>
              <a:gd name="connsiteX198" fmla="*/ 11445378 w 12192000"/>
              <a:gd name="connsiteY198" fmla="*/ 6724497 h 6858000"/>
              <a:gd name="connsiteX199" fmla="*/ 11446702 w 12192000"/>
              <a:gd name="connsiteY199" fmla="*/ 6727837 h 6858000"/>
              <a:gd name="connsiteX200" fmla="*/ 11450042 w 12192000"/>
              <a:gd name="connsiteY200" fmla="*/ 6729161 h 6858000"/>
              <a:gd name="connsiteX201" fmla="*/ 11475205 w 12192000"/>
              <a:gd name="connsiteY201" fmla="*/ 6729161 h 6858000"/>
              <a:gd name="connsiteX202" fmla="*/ 11478544 w 12192000"/>
              <a:gd name="connsiteY202" fmla="*/ 6727837 h 6858000"/>
              <a:gd name="connsiteX203" fmla="*/ 11479869 w 12192000"/>
              <a:gd name="connsiteY203" fmla="*/ 6724497 h 6858000"/>
              <a:gd name="connsiteX204" fmla="*/ 11479869 w 12192000"/>
              <a:gd name="connsiteY204" fmla="*/ 6670947 h 6858000"/>
              <a:gd name="connsiteX205" fmla="*/ 11470310 w 12192000"/>
              <a:gd name="connsiteY205" fmla="*/ 6638759 h 6858000"/>
              <a:gd name="connsiteX206" fmla="*/ 11442096 w 12192000"/>
              <a:gd name="connsiteY206" fmla="*/ 6627704 h 6858000"/>
              <a:gd name="connsiteX207" fmla="*/ 11319334 w 12192000"/>
              <a:gd name="connsiteY207" fmla="*/ 6627704 h 6858000"/>
              <a:gd name="connsiteX208" fmla="*/ 11282079 w 12192000"/>
              <a:gd name="connsiteY208" fmla="*/ 6642445 h 6858000"/>
              <a:gd name="connsiteX209" fmla="*/ 11267857 w 12192000"/>
              <a:gd name="connsiteY209" fmla="*/ 6680333 h 6858000"/>
              <a:gd name="connsiteX210" fmla="*/ 11283001 w 12192000"/>
              <a:gd name="connsiteY210" fmla="*/ 6717299 h 6858000"/>
              <a:gd name="connsiteX211" fmla="*/ 11321752 w 12192000"/>
              <a:gd name="connsiteY211" fmla="*/ 6731983 h 6858000"/>
              <a:gd name="connsiteX212" fmla="*/ 11347491 w 12192000"/>
              <a:gd name="connsiteY212" fmla="*/ 6726800 h 6858000"/>
              <a:gd name="connsiteX213" fmla="*/ 11365168 w 12192000"/>
              <a:gd name="connsiteY213" fmla="*/ 6712981 h 6858000"/>
              <a:gd name="connsiteX214" fmla="*/ 11365110 w 12192000"/>
              <a:gd name="connsiteY214" fmla="*/ 6712923 h 6858000"/>
              <a:gd name="connsiteX215" fmla="*/ 11366089 w 12192000"/>
              <a:gd name="connsiteY215" fmla="*/ 6709411 h 6858000"/>
              <a:gd name="connsiteX216" fmla="*/ 11364074 w 12192000"/>
              <a:gd name="connsiteY216" fmla="*/ 6706474 h 6858000"/>
              <a:gd name="connsiteX217" fmla="*/ 11347433 w 12192000"/>
              <a:gd name="connsiteY217" fmla="*/ 6695534 h 6858000"/>
              <a:gd name="connsiteX218" fmla="*/ 11343518 w 12192000"/>
              <a:gd name="connsiteY218" fmla="*/ 6694440 h 6858000"/>
              <a:gd name="connsiteX219" fmla="*/ 11339833 w 12192000"/>
              <a:gd name="connsiteY219" fmla="*/ 6696398 h 6858000"/>
              <a:gd name="connsiteX220" fmla="*/ 11331541 w 12192000"/>
              <a:gd name="connsiteY220" fmla="*/ 6702213 h 6858000"/>
              <a:gd name="connsiteX221" fmla="*/ 11322155 w 12192000"/>
              <a:gd name="connsiteY221" fmla="*/ 6704056 h 6858000"/>
              <a:gd name="connsiteX222" fmla="*/ 11309200 w 12192000"/>
              <a:gd name="connsiteY222" fmla="*/ 6700083 h 6858000"/>
              <a:gd name="connsiteX223" fmla="*/ 11302463 w 12192000"/>
              <a:gd name="connsiteY223" fmla="*/ 6689258 h 6858000"/>
              <a:gd name="connsiteX224" fmla="*/ 11363959 w 12192000"/>
              <a:gd name="connsiteY224" fmla="*/ 6689258 h 6858000"/>
              <a:gd name="connsiteX225" fmla="*/ 11367932 w 12192000"/>
              <a:gd name="connsiteY225" fmla="*/ 6687300 h 6858000"/>
              <a:gd name="connsiteX226" fmla="*/ 11369314 w 12192000"/>
              <a:gd name="connsiteY226" fmla="*/ 6682118 h 6858000"/>
              <a:gd name="connsiteX227" fmla="*/ 11369314 w 12192000"/>
              <a:gd name="connsiteY227" fmla="*/ 6676475 h 6858000"/>
              <a:gd name="connsiteX228" fmla="*/ 11355437 w 12192000"/>
              <a:gd name="connsiteY228" fmla="*/ 6641811 h 6858000"/>
              <a:gd name="connsiteX229" fmla="*/ 11319334 w 12192000"/>
              <a:gd name="connsiteY229" fmla="*/ 6627704 h 6858000"/>
              <a:gd name="connsiteX230" fmla="*/ 11772666 w 12192000"/>
              <a:gd name="connsiteY230" fmla="*/ 6627589 h 6858000"/>
              <a:gd name="connsiteX231" fmla="*/ 11738290 w 12192000"/>
              <a:gd name="connsiteY231" fmla="*/ 6642272 h 6858000"/>
              <a:gd name="connsiteX232" fmla="*/ 11724298 w 12192000"/>
              <a:gd name="connsiteY232" fmla="*/ 6679699 h 6858000"/>
              <a:gd name="connsiteX233" fmla="*/ 11738290 w 12192000"/>
              <a:gd name="connsiteY233" fmla="*/ 6717184 h 6858000"/>
              <a:gd name="connsiteX234" fmla="*/ 11772666 w 12192000"/>
              <a:gd name="connsiteY234" fmla="*/ 6731868 h 6858000"/>
              <a:gd name="connsiteX235" fmla="*/ 11787349 w 12192000"/>
              <a:gd name="connsiteY235" fmla="*/ 6729104 h 6858000"/>
              <a:gd name="connsiteX236" fmla="*/ 11798231 w 12192000"/>
              <a:gd name="connsiteY236" fmla="*/ 6721618 h 6858000"/>
              <a:gd name="connsiteX237" fmla="*/ 11798231 w 12192000"/>
              <a:gd name="connsiteY237" fmla="*/ 6725994 h 6858000"/>
              <a:gd name="connsiteX238" fmla="*/ 11792646 w 12192000"/>
              <a:gd name="connsiteY238" fmla="*/ 6741080 h 6858000"/>
              <a:gd name="connsiteX239" fmla="*/ 11776696 w 12192000"/>
              <a:gd name="connsiteY239" fmla="*/ 6746378 h 6858000"/>
              <a:gd name="connsiteX240" fmla="*/ 11765929 w 12192000"/>
              <a:gd name="connsiteY240" fmla="*/ 6744132 h 6858000"/>
              <a:gd name="connsiteX241" fmla="*/ 11755910 w 12192000"/>
              <a:gd name="connsiteY241" fmla="*/ 6737165 h 6858000"/>
              <a:gd name="connsiteX242" fmla="*/ 11752282 w 12192000"/>
              <a:gd name="connsiteY242" fmla="*/ 6735725 h 6858000"/>
              <a:gd name="connsiteX243" fmla="*/ 11748194 w 12192000"/>
              <a:gd name="connsiteY243" fmla="*/ 6737050 h 6858000"/>
              <a:gd name="connsiteX244" fmla="*/ 11730689 w 12192000"/>
              <a:gd name="connsiteY244" fmla="*/ 6748739 h 6858000"/>
              <a:gd name="connsiteX245" fmla="*/ 11727235 w 12192000"/>
              <a:gd name="connsiteY245" fmla="*/ 6753230 h 6858000"/>
              <a:gd name="connsiteX246" fmla="*/ 11728789 w 12192000"/>
              <a:gd name="connsiteY246" fmla="*/ 6758067 h 6858000"/>
              <a:gd name="connsiteX247" fmla="*/ 11748942 w 12192000"/>
              <a:gd name="connsiteY247" fmla="*/ 6771656 h 6858000"/>
              <a:gd name="connsiteX248" fmla="*/ 11776581 w 12192000"/>
              <a:gd name="connsiteY248" fmla="*/ 6776665 h 6858000"/>
              <a:gd name="connsiteX249" fmla="*/ 11817118 w 12192000"/>
              <a:gd name="connsiteY249" fmla="*/ 6763076 h 6858000"/>
              <a:gd name="connsiteX250" fmla="*/ 11832607 w 12192000"/>
              <a:gd name="connsiteY250" fmla="*/ 6726109 h 6858000"/>
              <a:gd name="connsiteX251" fmla="*/ 11832607 w 12192000"/>
              <a:gd name="connsiteY251" fmla="*/ 6634902 h 6858000"/>
              <a:gd name="connsiteX252" fmla="*/ 11831283 w 12192000"/>
              <a:gd name="connsiteY252" fmla="*/ 6631735 h 6858000"/>
              <a:gd name="connsiteX253" fmla="*/ 11828000 w 12192000"/>
              <a:gd name="connsiteY253" fmla="*/ 6630410 h 6858000"/>
              <a:gd name="connsiteX254" fmla="*/ 11803471 w 12192000"/>
              <a:gd name="connsiteY254" fmla="*/ 6630410 h 6858000"/>
              <a:gd name="connsiteX255" fmla="*/ 11800304 w 12192000"/>
              <a:gd name="connsiteY255" fmla="*/ 6631735 h 6858000"/>
              <a:gd name="connsiteX256" fmla="*/ 11798980 w 12192000"/>
              <a:gd name="connsiteY256" fmla="*/ 6634902 h 6858000"/>
              <a:gd name="connsiteX257" fmla="*/ 11798980 w 12192000"/>
              <a:gd name="connsiteY257" fmla="*/ 6637838 h 6858000"/>
              <a:gd name="connsiteX258" fmla="*/ 11788443 w 12192000"/>
              <a:gd name="connsiteY258" fmla="*/ 6630353 h 6858000"/>
              <a:gd name="connsiteX259" fmla="*/ 11772666 w 12192000"/>
              <a:gd name="connsiteY259" fmla="*/ 6627589 h 6858000"/>
              <a:gd name="connsiteX260" fmla="*/ 11536816 w 12192000"/>
              <a:gd name="connsiteY260" fmla="*/ 6627589 h 6858000"/>
              <a:gd name="connsiteX261" fmla="*/ 11502440 w 12192000"/>
              <a:gd name="connsiteY261" fmla="*/ 6642272 h 6858000"/>
              <a:gd name="connsiteX262" fmla="*/ 11488448 w 12192000"/>
              <a:gd name="connsiteY262" fmla="*/ 6679699 h 6858000"/>
              <a:gd name="connsiteX263" fmla="*/ 11502440 w 12192000"/>
              <a:gd name="connsiteY263" fmla="*/ 6717184 h 6858000"/>
              <a:gd name="connsiteX264" fmla="*/ 11536816 w 12192000"/>
              <a:gd name="connsiteY264" fmla="*/ 6731868 h 6858000"/>
              <a:gd name="connsiteX265" fmla="*/ 11551499 w 12192000"/>
              <a:gd name="connsiteY265" fmla="*/ 6729104 h 6858000"/>
              <a:gd name="connsiteX266" fmla="*/ 11562381 w 12192000"/>
              <a:gd name="connsiteY266" fmla="*/ 6721618 h 6858000"/>
              <a:gd name="connsiteX267" fmla="*/ 11562381 w 12192000"/>
              <a:gd name="connsiteY267" fmla="*/ 6725994 h 6858000"/>
              <a:gd name="connsiteX268" fmla="*/ 11556796 w 12192000"/>
              <a:gd name="connsiteY268" fmla="*/ 6741080 h 6858000"/>
              <a:gd name="connsiteX269" fmla="*/ 11540846 w 12192000"/>
              <a:gd name="connsiteY269" fmla="*/ 6746378 h 6858000"/>
              <a:gd name="connsiteX270" fmla="*/ 11530079 w 12192000"/>
              <a:gd name="connsiteY270" fmla="*/ 6744132 h 6858000"/>
              <a:gd name="connsiteX271" fmla="*/ 11520060 w 12192000"/>
              <a:gd name="connsiteY271" fmla="*/ 6737165 h 6858000"/>
              <a:gd name="connsiteX272" fmla="*/ 11516432 w 12192000"/>
              <a:gd name="connsiteY272" fmla="*/ 6735725 h 6858000"/>
              <a:gd name="connsiteX273" fmla="*/ 11512344 w 12192000"/>
              <a:gd name="connsiteY273" fmla="*/ 6737050 h 6858000"/>
              <a:gd name="connsiteX274" fmla="*/ 11494839 w 12192000"/>
              <a:gd name="connsiteY274" fmla="*/ 6748739 h 6858000"/>
              <a:gd name="connsiteX275" fmla="*/ 11491385 w 12192000"/>
              <a:gd name="connsiteY275" fmla="*/ 6753230 h 6858000"/>
              <a:gd name="connsiteX276" fmla="*/ 11492939 w 12192000"/>
              <a:gd name="connsiteY276" fmla="*/ 6758067 h 6858000"/>
              <a:gd name="connsiteX277" fmla="*/ 11513092 w 12192000"/>
              <a:gd name="connsiteY277" fmla="*/ 6771656 h 6858000"/>
              <a:gd name="connsiteX278" fmla="*/ 11540731 w 12192000"/>
              <a:gd name="connsiteY278" fmla="*/ 6776665 h 6858000"/>
              <a:gd name="connsiteX279" fmla="*/ 11581268 w 12192000"/>
              <a:gd name="connsiteY279" fmla="*/ 6763076 h 6858000"/>
              <a:gd name="connsiteX280" fmla="*/ 11596757 w 12192000"/>
              <a:gd name="connsiteY280" fmla="*/ 6726109 h 6858000"/>
              <a:gd name="connsiteX281" fmla="*/ 11596757 w 12192000"/>
              <a:gd name="connsiteY281" fmla="*/ 6634902 h 6858000"/>
              <a:gd name="connsiteX282" fmla="*/ 11595433 w 12192000"/>
              <a:gd name="connsiteY282" fmla="*/ 6631735 h 6858000"/>
              <a:gd name="connsiteX283" fmla="*/ 11592150 w 12192000"/>
              <a:gd name="connsiteY283" fmla="*/ 6630410 h 6858000"/>
              <a:gd name="connsiteX284" fmla="*/ 11567621 w 12192000"/>
              <a:gd name="connsiteY284" fmla="*/ 6630410 h 6858000"/>
              <a:gd name="connsiteX285" fmla="*/ 11564454 w 12192000"/>
              <a:gd name="connsiteY285" fmla="*/ 6631735 h 6858000"/>
              <a:gd name="connsiteX286" fmla="*/ 11563130 w 12192000"/>
              <a:gd name="connsiteY286" fmla="*/ 6634902 h 6858000"/>
              <a:gd name="connsiteX287" fmla="*/ 11563130 w 12192000"/>
              <a:gd name="connsiteY287" fmla="*/ 6637838 h 6858000"/>
              <a:gd name="connsiteX288" fmla="*/ 11552593 w 12192000"/>
              <a:gd name="connsiteY288" fmla="*/ 6630353 h 6858000"/>
              <a:gd name="connsiteX289" fmla="*/ 11536816 w 12192000"/>
              <a:gd name="connsiteY289" fmla="*/ 6627589 h 6858000"/>
              <a:gd name="connsiteX290" fmla="*/ 10594281 w 12192000"/>
              <a:gd name="connsiteY290" fmla="*/ 6595114 h 6858000"/>
              <a:gd name="connsiteX291" fmla="*/ 10582362 w 12192000"/>
              <a:gd name="connsiteY291" fmla="*/ 6607206 h 6858000"/>
              <a:gd name="connsiteX292" fmla="*/ 10594281 w 12192000"/>
              <a:gd name="connsiteY292" fmla="*/ 6619240 h 6858000"/>
              <a:gd name="connsiteX293" fmla="*/ 10594281 w 12192000"/>
              <a:gd name="connsiteY293" fmla="*/ 6619183 h 6858000"/>
              <a:gd name="connsiteX294" fmla="*/ 10606200 w 12192000"/>
              <a:gd name="connsiteY294" fmla="*/ 6607148 h 6858000"/>
              <a:gd name="connsiteX295" fmla="*/ 10594281 w 12192000"/>
              <a:gd name="connsiteY295" fmla="*/ 6595114 h 6858000"/>
              <a:gd name="connsiteX296" fmla="*/ 10771917 w 12192000"/>
              <a:gd name="connsiteY296" fmla="*/ 6594941 h 6858000"/>
              <a:gd name="connsiteX297" fmla="*/ 10741284 w 12192000"/>
              <a:gd name="connsiteY297" fmla="*/ 6630526 h 6858000"/>
              <a:gd name="connsiteX298" fmla="*/ 10741284 w 12192000"/>
              <a:gd name="connsiteY298" fmla="*/ 6632426 h 6858000"/>
              <a:gd name="connsiteX299" fmla="*/ 10729307 w 12192000"/>
              <a:gd name="connsiteY299" fmla="*/ 6632426 h 6858000"/>
              <a:gd name="connsiteX300" fmla="*/ 10729307 w 12192000"/>
              <a:gd name="connsiteY300" fmla="*/ 6646073 h 6858000"/>
              <a:gd name="connsiteX301" fmla="*/ 10741284 w 12192000"/>
              <a:gd name="connsiteY301" fmla="*/ 6646073 h 6858000"/>
              <a:gd name="connsiteX302" fmla="*/ 10741456 w 12192000"/>
              <a:gd name="connsiteY302" fmla="*/ 6728989 h 6858000"/>
              <a:gd name="connsiteX303" fmla="*/ 10763740 w 12192000"/>
              <a:gd name="connsiteY303" fmla="*/ 6728989 h 6858000"/>
              <a:gd name="connsiteX304" fmla="*/ 10763740 w 12192000"/>
              <a:gd name="connsiteY304" fmla="*/ 6646073 h 6858000"/>
              <a:gd name="connsiteX305" fmla="*/ 10790861 w 12192000"/>
              <a:gd name="connsiteY305" fmla="*/ 6646073 h 6858000"/>
              <a:gd name="connsiteX306" fmla="*/ 10790861 w 12192000"/>
              <a:gd name="connsiteY306" fmla="*/ 6632426 h 6858000"/>
              <a:gd name="connsiteX307" fmla="*/ 10763567 w 12192000"/>
              <a:gd name="connsiteY307" fmla="*/ 6632426 h 6858000"/>
              <a:gd name="connsiteX308" fmla="*/ 10763567 w 12192000"/>
              <a:gd name="connsiteY308" fmla="*/ 6630526 h 6858000"/>
              <a:gd name="connsiteX309" fmla="*/ 10782857 w 12192000"/>
              <a:gd name="connsiteY309" fmla="*/ 6607263 h 6858000"/>
              <a:gd name="connsiteX310" fmla="*/ 10790861 w 12192000"/>
              <a:gd name="connsiteY310" fmla="*/ 6607781 h 6858000"/>
              <a:gd name="connsiteX311" fmla="*/ 10790861 w 12192000"/>
              <a:gd name="connsiteY311" fmla="*/ 6599663 h 6858000"/>
              <a:gd name="connsiteX312" fmla="*/ 10771917 w 12192000"/>
              <a:gd name="connsiteY312" fmla="*/ 6594941 h 6858000"/>
              <a:gd name="connsiteX313" fmla="*/ 0 w 12192000"/>
              <a:gd name="connsiteY313" fmla="*/ 0 h 6858000"/>
              <a:gd name="connsiteX314" fmla="*/ 12192000 w 12192000"/>
              <a:gd name="connsiteY314" fmla="*/ 0 h 6858000"/>
              <a:gd name="connsiteX315" fmla="*/ 12192000 w 12192000"/>
              <a:gd name="connsiteY315" fmla="*/ 6858000 h 6858000"/>
              <a:gd name="connsiteX316" fmla="*/ 0 w 12192000"/>
              <a:gd name="connsiteY3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2192000" h="6858000">
                <a:moveTo>
                  <a:pt x="11206649" y="6679585"/>
                </a:moveTo>
                <a:lnTo>
                  <a:pt x="11206649" y="6695995"/>
                </a:lnTo>
                <a:cubicBezTo>
                  <a:pt x="11206649" y="6708317"/>
                  <a:pt x="11196342" y="6718682"/>
                  <a:pt x="11184078" y="6718682"/>
                </a:cubicBezTo>
                <a:cubicBezTo>
                  <a:pt x="11174462" y="6718682"/>
                  <a:pt x="11167725" y="6711599"/>
                  <a:pt x="11167725" y="6701408"/>
                </a:cubicBezTo>
                <a:cubicBezTo>
                  <a:pt x="11167725" y="6686840"/>
                  <a:pt x="11187590" y="6680621"/>
                  <a:pt x="11204634" y="6679700"/>
                </a:cubicBezTo>
                <a:close/>
                <a:moveTo>
                  <a:pt x="11778884" y="6659546"/>
                </a:moveTo>
                <a:cubicBezTo>
                  <a:pt x="11784412" y="6659546"/>
                  <a:pt x="11789134" y="6661504"/>
                  <a:pt x="11792992" y="6665477"/>
                </a:cubicBezTo>
                <a:cubicBezTo>
                  <a:pt x="11796792" y="6669393"/>
                  <a:pt x="11798750" y="6674172"/>
                  <a:pt x="11798750" y="6679815"/>
                </a:cubicBezTo>
                <a:cubicBezTo>
                  <a:pt x="11798750" y="6685400"/>
                  <a:pt x="11796849" y="6690179"/>
                  <a:pt x="11792992" y="6694152"/>
                </a:cubicBezTo>
                <a:cubicBezTo>
                  <a:pt x="11789134" y="6698125"/>
                  <a:pt x="11784412" y="6700083"/>
                  <a:pt x="11778884" y="6700083"/>
                </a:cubicBezTo>
                <a:cubicBezTo>
                  <a:pt x="11773357" y="6700083"/>
                  <a:pt x="11768635" y="6698125"/>
                  <a:pt x="11764719" y="6694152"/>
                </a:cubicBezTo>
                <a:cubicBezTo>
                  <a:pt x="11760862" y="6690237"/>
                  <a:pt x="11758904" y="6685400"/>
                  <a:pt x="11758904" y="6679815"/>
                </a:cubicBezTo>
                <a:cubicBezTo>
                  <a:pt x="11758904" y="6674229"/>
                  <a:pt x="11760804" y="6669450"/>
                  <a:pt x="11764719" y="6665477"/>
                </a:cubicBezTo>
                <a:cubicBezTo>
                  <a:pt x="11768577" y="6661504"/>
                  <a:pt x="11773357" y="6659546"/>
                  <a:pt x="11778884" y="6659546"/>
                </a:cubicBezTo>
                <a:close/>
                <a:moveTo>
                  <a:pt x="11543034" y="6659546"/>
                </a:moveTo>
                <a:cubicBezTo>
                  <a:pt x="11548562" y="6659546"/>
                  <a:pt x="11553284" y="6661504"/>
                  <a:pt x="11557142" y="6665477"/>
                </a:cubicBezTo>
                <a:cubicBezTo>
                  <a:pt x="11560942" y="6669393"/>
                  <a:pt x="11562900" y="6674172"/>
                  <a:pt x="11562900" y="6679815"/>
                </a:cubicBezTo>
                <a:cubicBezTo>
                  <a:pt x="11562900" y="6685400"/>
                  <a:pt x="11560999" y="6690179"/>
                  <a:pt x="11557142" y="6694152"/>
                </a:cubicBezTo>
                <a:cubicBezTo>
                  <a:pt x="11553284" y="6698125"/>
                  <a:pt x="11548562" y="6700083"/>
                  <a:pt x="11543034" y="6700083"/>
                </a:cubicBezTo>
                <a:cubicBezTo>
                  <a:pt x="11537507" y="6700083"/>
                  <a:pt x="11532785" y="6698125"/>
                  <a:pt x="11528870" y="6694152"/>
                </a:cubicBezTo>
                <a:cubicBezTo>
                  <a:pt x="11525012" y="6690237"/>
                  <a:pt x="11523054" y="6685400"/>
                  <a:pt x="11523054" y="6679815"/>
                </a:cubicBezTo>
                <a:cubicBezTo>
                  <a:pt x="11523054" y="6674229"/>
                  <a:pt x="11524954" y="6669450"/>
                  <a:pt x="11528870" y="6665477"/>
                </a:cubicBezTo>
                <a:cubicBezTo>
                  <a:pt x="11532727" y="6661504"/>
                  <a:pt x="11537507" y="6659546"/>
                  <a:pt x="11543034" y="6659546"/>
                </a:cubicBezTo>
                <a:close/>
                <a:moveTo>
                  <a:pt x="11660902" y="6659489"/>
                </a:moveTo>
                <a:cubicBezTo>
                  <a:pt x="11666430" y="6659489"/>
                  <a:pt x="11671152" y="6661446"/>
                  <a:pt x="11675010" y="6665419"/>
                </a:cubicBezTo>
                <a:cubicBezTo>
                  <a:pt x="11678867" y="6669335"/>
                  <a:pt x="11680825" y="6674172"/>
                  <a:pt x="11680825" y="6679757"/>
                </a:cubicBezTo>
                <a:cubicBezTo>
                  <a:pt x="11680825" y="6685342"/>
                  <a:pt x="11678867" y="6690121"/>
                  <a:pt x="11675010" y="6694094"/>
                </a:cubicBezTo>
                <a:cubicBezTo>
                  <a:pt x="11671152" y="6698068"/>
                  <a:pt x="11666430" y="6700025"/>
                  <a:pt x="11660902" y="6700025"/>
                </a:cubicBezTo>
                <a:cubicBezTo>
                  <a:pt x="11655375" y="6700025"/>
                  <a:pt x="11650653" y="6698068"/>
                  <a:pt x="11646795" y="6694094"/>
                </a:cubicBezTo>
                <a:cubicBezTo>
                  <a:pt x="11642937" y="6690179"/>
                  <a:pt x="11640979" y="6685400"/>
                  <a:pt x="11640979" y="6679757"/>
                </a:cubicBezTo>
                <a:cubicBezTo>
                  <a:pt x="11640979" y="6674172"/>
                  <a:pt x="11642937" y="6669392"/>
                  <a:pt x="11646795" y="6665419"/>
                </a:cubicBezTo>
                <a:cubicBezTo>
                  <a:pt x="11650653" y="6661446"/>
                  <a:pt x="11655375" y="6659489"/>
                  <a:pt x="11660902" y="6659489"/>
                </a:cubicBezTo>
                <a:close/>
                <a:moveTo>
                  <a:pt x="11429486" y="6657588"/>
                </a:moveTo>
                <a:lnTo>
                  <a:pt x="11429543" y="6657588"/>
                </a:lnTo>
                <a:lnTo>
                  <a:pt x="11429514" y="6657599"/>
                </a:lnTo>
                <a:close/>
                <a:moveTo>
                  <a:pt x="11894333" y="6654076"/>
                </a:moveTo>
                <a:cubicBezTo>
                  <a:pt x="11898364" y="6654076"/>
                  <a:pt x="11901876" y="6655285"/>
                  <a:pt x="11904870" y="6657704"/>
                </a:cubicBezTo>
                <a:cubicBezTo>
                  <a:pt x="11907865" y="6660064"/>
                  <a:pt x="11909707" y="6663231"/>
                  <a:pt x="11910398" y="6667032"/>
                </a:cubicBezTo>
                <a:lnTo>
                  <a:pt x="11877692" y="6667032"/>
                </a:lnTo>
                <a:cubicBezTo>
                  <a:pt x="11878614" y="6663231"/>
                  <a:pt x="11880629" y="6660122"/>
                  <a:pt x="11883738" y="6657704"/>
                </a:cubicBezTo>
                <a:cubicBezTo>
                  <a:pt x="11886848" y="6655285"/>
                  <a:pt x="11890302" y="6654076"/>
                  <a:pt x="11894333" y="6654076"/>
                </a:cubicBezTo>
                <a:close/>
                <a:moveTo>
                  <a:pt x="11319852" y="6654076"/>
                </a:moveTo>
                <a:cubicBezTo>
                  <a:pt x="11323883" y="6654076"/>
                  <a:pt x="11327395" y="6655343"/>
                  <a:pt x="11330389" y="6657704"/>
                </a:cubicBezTo>
                <a:cubicBezTo>
                  <a:pt x="11333384" y="6660064"/>
                  <a:pt x="11335226" y="6663231"/>
                  <a:pt x="11335917" y="6667032"/>
                </a:cubicBezTo>
                <a:lnTo>
                  <a:pt x="11303211" y="6667032"/>
                </a:lnTo>
                <a:cubicBezTo>
                  <a:pt x="11304133" y="6663231"/>
                  <a:pt x="11306148" y="6660122"/>
                  <a:pt x="11309257" y="6657704"/>
                </a:cubicBezTo>
                <a:cubicBezTo>
                  <a:pt x="11312367" y="6655285"/>
                  <a:pt x="11315822" y="6654076"/>
                  <a:pt x="11319852" y="6654076"/>
                </a:cubicBezTo>
                <a:close/>
                <a:moveTo>
                  <a:pt x="10847059" y="6643367"/>
                </a:moveTo>
                <a:cubicBezTo>
                  <a:pt x="10867212" y="6643367"/>
                  <a:pt x="10874352" y="6662311"/>
                  <a:pt x="10874352" y="6680046"/>
                </a:cubicBezTo>
                <a:cubicBezTo>
                  <a:pt x="10874352" y="6715918"/>
                  <a:pt x="10853450" y="6718682"/>
                  <a:pt x="10847059" y="6718682"/>
                </a:cubicBezTo>
                <a:cubicBezTo>
                  <a:pt x="10827136" y="6718682"/>
                  <a:pt x="10819996" y="6698759"/>
                  <a:pt x="10819996" y="6680046"/>
                </a:cubicBezTo>
                <a:cubicBezTo>
                  <a:pt x="10819996" y="6662311"/>
                  <a:pt x="10827079" y="6643367"/>
                  <a:pt x="10847059" y="6643367"/>
                </a:cubicBezTo>
                <a:close/>
                <a:moveTo>
                  <a:pt x="10912701" y="6632426"/>
                </a:moveTo>
                <a:lnTo>
                  <a:pt x="10912701" y="6728989"/>
                </a:lnTo>
                <a:lnTo>
                  <a:pt x="10912701" y="6729046"/>
                </a:lnTo>
                <a:lnTo>
                  <a:pt x="10934812" y="6729046"/>
                </a:lnTo>
                <a:lnTo>
                  <a:pt x="10934812" y="6656610"/>
                </a:lnTo>
                <a:lnTo>
                  <a:pt x="10935791" y="6656034"/>
                </a:lnTo>
                <a:cubicBezTo>
                  <a:pt x="10942816" y="6652003"/>
                  <a:pt x="10951050" y="6647800"/>
                  <a:pt x="10958996" y="6646994"/>
                </a:cubicBezTo>
                <a:cubicBezTo>
                  <a:pt x="10960090" y="6646821"/>
                  <a:pt x="10961357" y="6646821"/>
                  <a:pt x="10962681" y="6646821"/>
                </a:cubicBezTo>
                <a:cubicBezTo>
                  <a:pt x="10965157" y="6646821"/>
                  <a:pt x="10967518" y="6646994"/>
                  <a:pt x="10969130" y="6647167"/>
                </a:cubicBezTo>
                <a:lnTo>
                  <a:pt x="10969130" y="6632484"/>
                </a:lnTo>
                <a:cubicBezTo>
                  <a:pt x="10959226" y="6633002"/>
                  <a:pt x="10946443" y="6637723"/>
                  <a:pt x="10937864" y="6644000"/>
                </a:cubicBezTo>
                <a:lnTo>
                  <a:pt x="10934812" y="6646245"/>
                </a:lnTo>
                <a:lnTo>
                  <a:pt x="10934812" y="6632426"/>
                </a:lnTo>
                <a:close/>
                <a:moveTo>
                  <a:pt x="10583168" y="6632426"/>
                </a:moveTo>
                <a:lnTo>
                  <a:pt x="10583168" y="6728989"/>
                </a:lnTo>
                <a:lnTo>
                  <a:pt x="10605221" y="6728989"/>
                </a:lnTo>
                <a:lnTo>
                  <a:pt x="10605221" y="6632426"/>
                </a:lnTo>
                <a:close/>
                <a:moveTo>
                  <a:pt x="11041566" y="6629259"/>
                </a:moveTo>
                <a:cubicBezTo>
                  <a:pt x="11031720" y="6629259"/>
                  <a:pt x="11018649" y="6635650"/>
                  <a:pt x="11010760" y="6641984"/>
                </a:cubicBezTo>
                <a:lnTo>
                  <a:pt x="11007651" y="6644518"/>
                </a:lnTo>
                <a:lnTo>
                  <a:pt x="11007651" y="6632426"/>
                </a:lnTo>
                <a:lnTo>
                  <a:pt x="10985540" y="6632426"/>
                </a:lnTo>
                <a:lnTo>
                  <a:pt x="10985540" y="6728931"/>
                </a:lnTo>
                <a:lnTo>
                  <a:pt x="11007651" y="6728931"/>
                </a:lnTo>
                <a:lnTo>
                  <a:pt x="11007651" y="6653385"/>
                </a:lnTo>
                <a:lnTo>
                  <a:pt x="11008457" y="6652809"/>
                </a:lnTo>
                <a:cubicBezTo>
                  <a:pt x="11013697" y="6649182"/>
                  <a:pt x="11022334" y="6645497"/>
                  <a:pt x="11029819" y="6645497"/>
                </a:cubicBezTo>
                <a:cubicBezTo>
                  <a:pt x="11046575" y="6645497"/>
                  <a:pt x="11046575" y="6662195"/>
                  <a:pt x="11046575" y="6670199"/>
                </a:cubicBezTo>
                <a:lnTo>
                  <a:pt x="11046575" y="6728989"/>
                </a:lnTo>
                <a:lnTo>
                  <a:pt x="11068686" y="6728989"/>
                </a:lnTo>
                <a:lnTo>
                  <a:pt x="11068686" y="6662656"/>
                </a:lnTo>
                <a:cubicBezTo>
                  <a:pt x="11068686" y="6659604"/>
                  <a:pt x="11068456" y="6657070"/>
                  <a:pt x="11067938" y="6654882"/>
                </a:cubicBezTo>
                <a:lnTo>
                  <a:pt x="11067650" y="6653558"/>
                </a:lnTo>
                <a:lnTo>
                  <a:pt x="11068801" y="6652809"/>
                </a:lnTo>
                <a:cubicBezTo>
                  <a:pt x="11075941" y="6648145"/>
                  <a:pt x="11083715" y="6645497"/>
                  <a:pt x="11090106" y="6645497"/>
                </a:cubicBezTo>
                <a:cubicBezTo>
                  <a:pt x="11107611" y="6645497"/>
                  <a:pt x="11107611" y="6664095"/>
                  <a:pt x="11107611" y="6670199"/>
                </a:cubicBezTo>
                <a:lnTo>
                  <a:pt x="11107611" y="6728989"/>
                </a:lnTo>
                <a:lnTo>
                  <a:pt x="11107668" y="6728989"/>
                </a:lnTo>
                <a:lnTo>
                  <a:pt x="11129779" y="6728989"/>
                </a:lnTo>
                <a:lnTo>
                  <a:pt x="11129779" y="6662656"/>
                </a:lnTo>
                <a:cubicBezTo>
                  <a:pt x="11129779" y="6652637"/>
                  <a:pt x="11127073" y="6629259"/>
                  <a:pt x="11101680" y="6629259"/>
                </a:cubicBezTo>
                <a:cubicBezTo>
                  <a:pt x="11093446" y="6629259"/>
                  <a:pt x="11081699" y="6634326"/>
                  <a:pt x="11067650" y="6643884"/>
                </a:cubicBezTo>
                <a:lnTo>
                  <a:pt x="11065807" y="6645151"/>
                </a:lnTo>
                <a:lnTo>
                  <a:pt x="11064828" y="6643136"/>
                </a:lnTo>
                <a:cubicBezTo>
                  <a:pt x="11060280" y="6633923"/>
                  <a:pt x="11052506" y="6629259"/>
                  <a:pt x="11041566" y="6629259"/>
                </a:cubicBezTo>
                <a:close/>
                <a:moveTo>
                  <a:pt x="10685373" y="6629259"/>
                </a:moveTo>
                <a:cubicBezTo>
                  <a:pt x="10674606" y="6629259"/>
                  <a:pt x="10660613" y="6635881"/>
                  <a:pt x="10652207" y="6642042"/>
                </a:cubicBezTo>
                <a:lnTo>
                  <a:pt x="10649155" y="6644288"/>
                </a:lnTo>
                <a:lnTo>
                  <a:pt x="10649155" y="6632426"/>
                </a:lnTo>
                <a:lnTo>
                  <a:pt x="10627044" y="6632426"/>
                </a:lnTo>
                <a:lnTo>
                  <a:pt x="10627044" y="6728989"/>
                </a:lnTo>
                <a:lnTo>
                  <a:pt x="10649155" y="6728989"/>
                </a:lnTo>
                <a:lnTo>
                  <a:pt x="10649155" y="6653328"/>
                </a:lnTo>
                <a:lnTo>
                  <a:pt x="10650134" y="6652752"/>
                </a:lnTo>
                <a:cubicBezTo>
                  <a:pt x="10656410" y="6649124"/>
                  <a:pt x="10666544" y="6645497"/>
                  <a:pt x="10674893" y="6645497"/>
                </a:cubicBezTo>
                <a:cubicBezTo>
                  <a:pt x="10691419" y="6645497"/>
                  <a:pt x="10691419" y="6662195"/>
                  <a:pt x="10691419" y="6670199"/>
                </a:cubicBezTo>
                <a:lnTo>
                  <a:pt x="10691419" y="6728989"/>
                </a:lnTo>
                <a:lnTo>
                  <a:pt x="10713472" y="6728989"/>
                </a:lnTo>
                <a:lnTo>
                  <a:pt x="10713472" y="6662656"/>
                </a:lnTo>
                <a:cubicBezTo>
                  <a:pt x="10713472" y="6652637"/>
                  <a:pt x="10710766" y="6629259"/>
                  <a:pt x="10685373" y="6629259"/>
                </a:cubicBezTo>
                <a:close/>
                <a:moveTo>
                  <a:pt x="10847059" y="6629202"/>
                </a:moveTo>
                <a:cubicBezTo>
                  <a:pt x="10814987" y="6629202"/>
                  <a:pt x="10798058" y="6646534"/>
                  <a:pt x="10798058" y="6679585"/>
                </a:cubicBezTo>
                <a:cubicBezTo>
                  <a:pt x="10798058" y="6712636"/>
                  <a:pt x="10815908" y="6731580"/>
                  <a:pt x="10847059" y="6731580"/>
                </a:cubicBezTo>
                <a:cubicBezTo>
                  <a:pt x="10878671" y="6731580"/>
                  <a:pt x="10896060" y="6711600"/>
                  <a:pt x="10896060" y="6679585"/>
                </a:cubicBezTo>
                <a:cubicBezTo>
                  <a:pt x="10896060" y="6647570"/>
                  <a:pt x="10879131" y="6629202"/>
                  <a:pt x="10847059" y="6629202"/>
                </a:cubicBezTo>
                <a:close/>
                <a:moveTo>
                  <a:pt x="11190354" y="6629144"/>
                </a:moveTo>
                <a:cubicBezTo>
                  <a:pt x="11179241" y="6629144"/>
                  <a:pt x="11167840" y="6632484"/>
                  <a:pt x="11157360" y="6638875"/>
                </a:cubicBezTo>
                <a:lnTo>
                  <a:pt x="11157360" y="6646361"/>
                </a:lnTo>
                <a:cubicBezTo>
                  <a:pt x="11167898" y="6643194"/>
                  <a:pt x="11178147" y="6642503"/>
                  <a:pt x="11185114" y="6642503"/>
                </a:cubicBezTo>
                <a:cubicBezTo>
                  <a:pt x="11195824" y="6642503"/>
                  <a:pt x="11206707" y="6648434"/>
                  <a:pt x="11206707" y="6661619"/>
                </a:cubicBezTo>
                <a:lnTo>
                  <a:pt x="11206707" y="6669508"/>
                </a:lnTo>
                <a:lnTo>
                  <a:pt x="11204864" y="6669508"/>
                </a:lnTo>
                <a:cubicBezTo>
                  <a:pt x="11175959" y="6670717"/>
                  <a:pt x="11146420" y="6675842"/>
                  <a:pt x="11146420" y="6705150"/>
                </a:cubicBezTo>
                <a:cubicBezTo>
                  <a:pt x="11146420" y="6722482"/>
                  <a:pt x="11160527" y="6731580"/>
                  <a:pt x="11174519" y="6731580"/>
                </a:cubicBezTo>
                <a:lnTo>
                  <a:pt x="11174519" y="6731465"/>
                </a:lnTo>
                <a:cubicBezTo>
                  <a:pt x="11185402" y="6731465"/>
                  <a:pt x="11197897" y="6724613"/>
                  <a:pt x="11204922" y="6714882"/>
                </a:cubicBezTo>
                <a:lnTo>
                  <a:pt x="11208434" y="6710045"/>
                </a:lnTo>
                <a:lnTo>
                  <a:pt x="11208434" y="6728874"/>
                </a:lnTo>
                <a:lnTo>
                  <a:pt x="11228012" y="6728874"/>
                </a:lnTo>
                <a:lnTo>
                  <a:pt x="11228012" y="6658740"/>
                </a:lnTo>
                <a:cubicBezTo>
                  <a:pt x="11228012" y="6636917"/>
                  <a:pt x="11208549" y="6629144"/>
                  <a:pt x="11190354" y="6629144"/>
                </a:cubicBezTo>
                <a:close/>
                <a:moveTo>
                  <a:pt x="11893815" y="6627704"/>
                </a:moveTo>
                <a:cubicBezTo>
                  <a:pt x="11878441" y="6627704"/>
                  <a:pt x="11866061" y="6632656"/>
                  <a:pt x="11856560" y="6642445"/>
                </a:cubicBezTo>
                <a:cubicBezTo>
                  <a:pt x="11847060" y="6652291"/>
                  <a:pt x="11842338" y="6665477"/>
                  <a:pt x="11842338" y="6680333"/>
                </a:cubicBezTo>
                <a:cubicBezTo>
                  <a:pt x="11842338" y="6695188"/>
                  <a:pt x="11847405" y="6707511"/>
                  <a:pt x="11857482" y="6717299"/>
                </a:cubicBezTo>
                <a:cubicBezTo>
                  <a:pt x="11867558" y="6727088"/>
                  <a:pt x="11880514" y="6731983"/>
                  <a:pt x="11896233" y="6731983"/>
                </a:cubicBezTo>
                <a:cubicBezTo>
                  <a:pt x="11905561" y="6731983"/>
                  <a:pt x="11914141" y="6730255"/>
                  <a:pt x="11921972" y="6726800"/>
                </a:cubicBezTo>
                <a:cubicBezTo>
                  <a:pt x="11929803" y="6723345"/>
                  <a:pt x="11935676" y="6718739"/>
                  <a:pt x="11939649" y="6712981"/>
                </a:cubicBezTo>
                <a:lnTo>
                  <a:pt x="11939591" y="6712923"/>
                </a:lnTo>
                <a:cubicBezTo>
                  <a:pt x="11940398" y="6711829"/>
                  <a:pt x="11940743" y="6710620"/>
                  <a:pt x="11940570" y="6709411"/>
                </a:cubicBezTo>
                <a:cubicBezTo>
                  <a:pt x="11940398" y="6708202"/>
                  <a:pt x="11939707" y="6707223"/>
                  <a:pt x="11938555" y="6706474"/>
                </a:cubicBezTo>
                <a:lnTo>
                  <a:pt x="11921914" y="6695534"/>
                </a:lnTo>
                <a:cubicBezTo>
                  <a:pt x="11920590" y="6694670"/>
                  <a:pt x="11919265" y="6694325"/>
                  <a:pt x="11917999" y="6694440"/>
                </a:cubicBezTo>
                <a:cubicBezTo>
                  <a:pt x="11916732" y="6694555"/>
                  <a:pt x="11915465" y="6695246"/>
                  <a:pt x="11914314" y="6696398"/>
                </a:cubicBezTo>
                <a:cubicBezTo>
                  <a:pt x="11911665" y="6699046"/>
                  <a:pt x="11908901" y="6701004"/>
                  <a:pt x="11906022" y="6702213"/>
                </a:cubicBezTo>
                <a:cubicBezTo>
                  <a:pt x="11903143" y="6703423"/>
                  <a:pt x="11900034" y="6704056"/>
                  <a:pt x="11896636" y="6704056"/>
                </a:cubicBezTo>
                <a:cubicBezTo>
                  <a:pt x="11891569" y="6704056"/>
                  <a:pt x="11887251" y="6702732"/>
                  <a:pt x="11883681" y="6700083"/>
                </a:cubicBezTo>
                <a:cubicBezTo>
                  <a:pt x="11880111" y="6697434"/>
                  <a:pt x="11877865" y="6693807"/>
                  <a:pt x="11876944" y="6689258"/>
                </a:cubicBezTo>
                <a:lnTo>
                  <a:pt x="11938440" y="6689258"/>
                </a:lnTo>
                <a:cubicBezTo>
                  <a:pt x="11940167" y="6689258"/>
                  <a:pt x="11941492" y="6688567"/>
                  <a:pt x="11942413" y="6687300"/>
                </a:cubicBezTo>
                <a:cubicBezTo>
                  <a:pt x="11943334" y="6686033"/>
                  <a:pt x="11943795" y="6684306"/>
                  <a:pt x="11943795" y="6682118"/>
                </a:cubicBezTo>
                <a:lnTo>
                  <a:pt x="11943795" y="6676475"/>
                </a:lnTo>
                <a:cubicBezTo>
                  <a:pt x="11943795" y="6662771"/>
                  <a:pt x="11939188" y="6651197"/>
                  <a:pt x="11929918" y="6641811"/>
                </a:cubicBezTo>
                <a:cubicBezTo>
                  <a:pt x="11920647" y="6632426"/>
                  <a:pt x="11909189" y="6627704"/>
                  <a:pt x="11893815" y="6627704"/>
                </a:cubicBezTo>
                <a:close/>
                <a:moveTo>
                  <a:pt x="11656238" y="6627704"/>
                </a:moveTo>
                <a:cubicBezTo>
                  <a:pt x="11642131" y="6627704"/>
                  <a:pt x="11630327" y="6632714"/>
                  <a:pt x="11620711" y="6642790"/>
                </a:cubicBezTo>
                <a:cubicBezTo>
                  <a:pt x="11611095" y="6652809"/>
                  <a:pt x="11606316" y="6665189"/>
                  <a:pt x="11606316" y="6679814"/>
                </a:cubicBezTo>
                <a:cubicBezTo>
                  <a:pt x="11606316" y="6694440"/>
                  <a:pt x="11611095" y="6706762"/>
                  <a:pt x="11620711" y="6716839"/>
                </a:cubicBezTo>
                <a:cubicBezTo>
                  <a:pt x="11630327" y="6726915"/>
                  <a:pt x="11642189" y="6731925"/>
                  <a:pt x="11656238" y="6731925"/>
                </a:cubicBezTo>
                <a:cubicBezTo>
                  <a:pt x="11660960" y="6731925"/>
                  <a:pt x="11665394" y="6731176"/>
                  <a:pt x="11669424" y="6729622"/>
                </a:cubicBezTo>
                <a:cubicBezTo>
                  <a:pt x="11673455" y="6728067"/>
                  <a:pt x="11677082" y="6725764"/>
                  <a:pt x="11680307" y="6722654"/>
                </a:cubicBezTo>
                <a:lnTo>
                  <a:pt x="11680307" y="6724324"/>
                </a:lnTo>
                <a:cubicBezTo>
                  <a:pt x="11680307" y="6725649"/>
                  <a:pt x="11680768" y="6726743"/>
                  <a:pt x="11681746" y="6727664"/>
                </a:cubicBezTo>
                <a:cubicBezTo>
                  <a:pt x="11682725" y="6728585"/>
                  <a:pt x="11683819" y="6729046"/>
                  <a:pt x="11685144" y="6729046"/>
                </a:cubicBezTo>
                <a:lnTo>
                  <a:pt x="11710249" y="6729046"/>
                </a:lnTo>
                <a:cubicBezTo>
                  <a:pt x="11711516" y="6729046"/>
                  <a:pt x="11712552" y="6728585"/>
                  <a:pt x="11713473" y="6727664"/>
                </a:cubicBezTo>
                <a:cubicBezTo>
                  <a:pt x="11714337" y="6726743"/>
                  <a:pt x="11714798" y="6725649"/>
                  <a:pt x="11714798" y="6724324"/>
                </a:cubicBezTo>
                <a:lnTo>
                  <a:pt x="11714798" y="6635074"/>
                </a:lnTo>
                <a:cubicBezTo>
                  <a:pt x="11714798" y="6633692"/>
                  <a:pt x="11714337" y="6632598"/>
                  <a:pt x="11713473" y="6631735"/>
                </a:cubicBezTo>
                <a:cubicBezTo>
                  <a:pt x="11712610" y="6630871"/>
                  <a:pt x="11711516" y="6630410"/>
                  <a:pt x="11710134" y="6630410"/>
                </a:cubicBezTo>
                <a:lnTo>
                  <a:pt x="11684971" y="6630410"/>
                </a:lnTo>
                <a:cubicBezTo>
                  <a:pt x="11683589" y="6630410"/>
                  <a:pt x="11682553" y="6630871"/>
                  <a:pt x="11681631" y="6631735"/>
                </a:cubicBezTo>
                <a:cubicBezTo>
                  <a:pt x="11680710" y="6632598"/>
                  <a:pt x="11680307" y="6633692"/>
                  <a:pt x="11680307" y="6635074"/>
                </a:cubicBezTo>
                <a:lnTo>
                  <a:pt x="11680307" y="6636859"/>
                </a:lnTo>
                <a:cubicBezTo>
                  <a:pt x="11677082" y="6633865"/>
                  <a:pt x="11673455" y="6631562"/>
                  <a:pt x="11669424" y="6630007"/>
                </a:cubicBezTo>
                <a:cubicBezTo>
                  <a:pt x="11665394" y="6628453"/>
                  <a:pt x="11661017" y="6627704"/>
                  <a:pt x="11656238" y="6627704"/>
                </a:cubicBezTo>
                <a:close/>
                <a:moveTo>
                  <a:pt x="11442096" y="6627704"/>
                </a:moveTo>
                <a:cubicBezTo>
                  <a:pt x="11435820" y="6627704"/>
                  <a:pt x="11430234" y="6628913"/>
                  <a:pt x="11425398" y="6631389"/>
                </a:cubicBezTo>
                <a:cubicBezTo>
                  <a:pt x="11420561" y="6633865"/>
                  <a:pt x="11416588" y="6637435"/>
                  <a:pt x="11413421" y="6642214"/>
                </a:cubicBezTo>
                <a:lnTo>
                  <a:pt x="11413421" y="6635074"/>
                </a:lnTo>
                <a:cubicBezTo>
                  <a:pt x="11413421" y="6633692"/>
                  <a:pt x="11412960" y="6632598"/>
                  <a:pt x="11412096" y="6631735"/>
                </a:cubicBezTo>
                <a:cubicBezTo>
                  <a:pt x="11411233" y="6630871"/>
                  <a:pt x="11410139" y="6630410"/>
                  <a:pt x="11408757" y="6630410"/>
                </a:cubicBezTo>
                <a:lnTo>
                  <a:pt x="11383594" y="6630410"/>
                </a:lnTo>
                <a:cubicBezTo>
                  <a:pt x="11382212" y="6630410"/>
                  <a:pt x="11381118" y="6630871"/>
                  <a:pt x="11380254" y="6631735"/>
                </a:cubicBezTo>
                <a:cubicBezTo>
                  <a:pt x="11379391" y="6632598"/>
                  <a:pt x="11378930" y="6633692"/>
                  <a:pt x="11378930" y="6635074"/>
                </a:cubicBezTo>
                <a:lnTo>
                  <a:pt x="11378930" y="6724439"/>
                </a:lnTo>
                <a:cubicBezTo>
                  <a:pt x="11378930" y="6725821"/>
                  <a:pt x="11379391" y="6726915"/>
                  <a:pt x="11380254" y="6727779"/>
                </a:cubicBezTo>
                <a:cubicBezTo>
                  <a:pt x="11381118" y="6728700"/>
                  <a:pt x="11382212" y="6729103"/>
                  <a:pt x="11383594" y="6729103"/>
                </a:cubicBezTo>
                <a:lnTo>
                  <a:pt x="11408757" y="6729103"/>
                </a:lnTo>
                <a:cubicBezTo>
                  <a:pt x="11410139" y="6729103"/>
                  <a:pt x="11411233" y="6728643"/>
                  <a:pt x="11412096" y="6727779"/>
                </a:cubicBezTo>
                <a:cubicBezTo>
                  <a:pt x="11412960" y="6726915"/>
                  <a:pt x="11413421" y="6725821"/>
                  <a:pt x="11413421" y="6724439"/>
                </a:cubicBezTo>
                <a:lnTo>
                  <a:pt x="11413421" y="6673769"/>
                </a:lnTo>
                <a:cubicBezTo>
                  <a:pt x="11413421" y="6668817"/>
                  <a:pt x="11414918" y="6664901"/>
                  <a:pt x="11417970" y="6661964"/>
                </a:cubicBezTo>
                <a:lnTo>
                  <a:pt x="11429514" y="6657599"/>
                </a:lnTo>
                <a:lnTo>
                  <a:pt x="11440944" y="6661964"/>
                </a:lnTo>
                <a:cubicBezTo>
                  <a:pt x="11443881" y="6664901"/>
                  <a:pt x="11445378" y="6668817"/>
                  <a:pt x="11445378" y="6673769"/>
                </a:cubicBezTo>
                <a:lnTo>
                  <a:pt x="11445378" y="6724497"/>
                </a:lnTo>
                <a:cubicBezTo>
                  <a:pt x="11445378" y="6725879"/>
                  <a:pt x="11445839" y="6726973"/>
                  <a:pt x="11446702" y="6727837"/>
                </a:cubicBezTo>
                <a:cubicBezTo>
                  <a:pt x="11447566" y="6728758"/>
                  <a:pt x="11448660" y="6729161"/>
                  <a:pt x="11450042" y="6729161"/>
                </a:cubicBezTo>
                <a:lnTo>
                  <a:pt x="11475205" y="6729161"/>
                </a:lnTo>
                <a:cubicBezTo>
                  <a:pt x="11476587" y="6729161"/>
                  <a:pt x="11477681" y="6728700"/>
                  <a:pt x="11478544" y="6727837"/>
                </a:cubicBezTo>
                <a:cubicBezTo>
                  <a:pt x="11479408" y="6726973"/>
                  <a:pt x="11479869" y="6725879"/>
                  <a:pt x="11479869" y="6724497"/>
                </a:cubicBezTo>
                <a:lnTo>
                  <a:pt x="11479869" y="6670947"/>
                </a:lnTo>
                <a:cubicBezTo>
                  <a:pt x="11479869" y="6656840"/>
                  <a:pt x="11476702" y="6646130"/>
                  <a:pt x="11470310" y="6638759"/>
                </a:cubicBezTo>
                <a:cubicBezTo>
                  <a:pt x="11463919" y="6631389"/>
                  <a:pt x="11454476" y="6627704"/>
                  <a:pt x="11442096" y="6627704"/>
                </a:cubicBezTo>
                <a:close/>
                <a:moveTo>
                  <a:pt x="11319334" y="6627704"/>
                </a:moveTo>
                <a:cubicBezTo>
                  <a:pt x="11303960" y="6627704"/>
                  <a:pt x="11291580" y="6632598"/>
                  <a:pt x="11282079" y="6642445"/>
                </a:cubicBezTo>
                <a:cubicBezTo>
                  <a:pt x="11272579" y="6652291"/>
                  <a:pt x="11267857" y="6665477"/>
                  <a:pt x="11267857" y="6680333"/>
                </a:cubicBezTo>
                <a:cubicBezTo>
                  <a:pt x="11267857" y="6695188"/>
                  <a:pt x="11272924" y="6707511"/>
                  <a:pt x="11283001" y="6717299"/>
                </a:cubicBezTo>
                <a:cubicBezTo>
                  <a:pt x="11293077" y="6727088"/>
                  <a:pt x="11306033" y="6731983"/>
                  <a:pt x="11321752" y="6731983"/>
                </a:cubicBezTo>
                <a:cubicBezTo>
                  <a:pt x="11331080" y="6731983"/>
                  <a:pt x="11339660" y="6730255"/>
                  <a:pt x="11347491" y="6726800"/>
                </a:cubicBezTo>
                <a:cubicBezTo>
                  <a:pt x="11355322" y="6723345"/>
                  <a:pt x="11361195" y="6718739"/>
                  <a:pt x="11365168" y="6712981"/>
                </a:cubicBezTo>
                <a:lnTo>
                  <a:pt x="11365110" y="6712923"/>
                </a:lnTo>
                <a:cubicBezTo>
                  <a:pt x="11365917" y="6711829"/>
                  <a:pt x="11366262" y="6710620"/>
                  <a:pt x="11366089" y="6709411"/>
                </a:cubicBezTo>
                <a:cubicBezTo>
                  <a:pt x="11365917" y="6708202"/>
                  <a:pt x="11365226" y="6707223"/>
                  <a:pt x="11364074" y="6706474"/>
                </a:cubicBezTo>
                <a:lnTo>
                  <a:pt x="11347433" y="6695534"/>
                </a:lnTo>
                <a:cubicBezTo>
                  <a:pt x="11346109" y="6694670"/>
                  <a:pt x="11344785" y="6694325"/>
                  <a:pt x="11343518" y="6694440"/>
                </a:cubicBezTo>
                <a:cubicBezTo>
                  <a:pt x="11342251" y="6694555"/>
                  <a:pt x="11340984" y="6695246"/>
                  <a:pt x="11339833" y="6696398"/>
                </a:cubicBezTo>
                <a:cubicBezTo>
                  <a:pt x="11337184" y="6699046"/>
                  <a:pt x="11334420" y="6701004"/>
                  <a:pt x="11331541" y="6702213"/>
                </a:cubicBezTo>
                <a:cubicBezTo>
                  <a:pt x="11328662" y="6703423"/>
                  <a:pt x="11325553" y="6704056"/>
                  <a:pt x="11322155" y="6704056"/>
                </a:cubicBezTo>
                <a:cubicBezTo>
                  <a:pt x="11317088" y="6704056"/>
                  <a:pt x="11312770" y="6702732"/>
                  <a:pt x="11309200" y="6700083"/>
                </a:cubicBezTo>
                <a:cubicBezTo>
                  <a:pt x="11305630" y="6697434"/>
                  <a:pt x="11303384" y="6693807"/>
                  <a:pt x="11302463" y="6689258"/>
                </a:cubicBezTo>
                <a:lnTo>
                  <a:pt x="11363959" y="6689258"/>
                </a:lnTo>
                <a:cubicBezTo>
                  <a:pt x="11365686" y="6689258"/>
                  <a:pt x="11367011" y="6688567"/>
                  <a:pt x="11367932" y="6687300"/>
                </a:cubicBezTo>
                <a:cubicBezTo>
                  <a:pt x="11368853" y="6686033"/>
                  <a:pt x="11369314" y="6684306"/>
                  <a:pt x="11369314" y="6682118"/>
                </a:cubicBezTo>
                <a:lnTo>
                  <a:pt x="11369314" y="6676475"/>
                </a:lnTo>
                <a:cubicBezTo>
                  <a:pt x="11369314" y="6662771"/>
                  <a:pt x="11364707" y="6651197"/>
                  <a:pt x="11355437" y="6641811"/>
                </a:cubicBezTo>
                <a:cubicBezTo>
                  <a:pt x="11346166" y="6632426"/>
                  <a:pt x="11334708" y="6627704"/>
                  <a:pt x="11319334" y="6627704"/>
                </a:cubicBezTo>
                <a:close/>
                <a:moveTo>
                  <a:pt x="11772666" y="6627589"/>
                </a:moveTo>
                <a:cubicBezTo>
                  <a:pt x="11759077" y="6627589"/>
                  <a:pt x="11747618" y="6632483"/>
                  <a:pt x="11738290" y="6642272"/>
                </a:cubicBezTo>
                <a:cubicBezTo>
                  <a:pt x="11728962" y="6652003"/>
                  <a:pt x="11724298" y="6664498"/>
                  <a:pt x="11724298" y="6679699"/>
                </a:cubicBezTo>
                <a:cubicBezTo>
                  <a:pt x="11724298" y="6694901"/>
                  <a:pt x="11728962" y="6707396"/>
                  <a:pt x="11738290" y="6717184"/>
                </a:cubicBezTo>
                <a:cubicBezTo>
                  <a:pt x="11747618" y="6726973"/>
                  <a:pt x="11759077" y="6731868"/>
                  <a:pt x="11772666" y="6731868"/>
                </a:cubicBezTo>
                <a:cubicBezTo>
                  <a:pt x="11777905" y="6731868"/>
                  <a:pt x="11782800" y="6730946"/>
                  <a:pt x="11787349" y="6729104"/>
                </a:cubicBezTo>
                <a:cubicBezTo>
                  <a:pt x="11791897" y="6727261"/>
                  <a:pt x="11795525" y="6724785"/>
                  <a:pt x="11798231" y="6721618"/>
                </a:cubicBezTo>
                <a:lnTo>
                  <a:pt x="11798231" y="6725994"/>
                </a:lnTo>
                <a:cubicBezTo>
                  <a:pt x="11798231" y="6732558"/>
                  <a:pt x="11796389" y="6737568"/>
                  <a:pt x="11792646" y="6741080"/>
                </a:cubicBezTo>
                <a:cubicBezTo>
                  <a:pt x="11788961" y="6744593"/>
                  <a:pt x="11783606" y="6746378"/>
                  <a:pt x="11776696" y="6746378"/>
                </a:cubicBezTo>
                <a:cubicBezTo>
                  <a:pt x="11772896" y="6746378"/>
                  <a:pt x="11769326" y="6745629"/>
                  <a:pt x="11765929" y="6744132"/>
                </a:cubicBezTo>
                <a:cubicBezTo>
                  <a:pt x="11762531" y="6742635"/>
                  <a:pt x="11759192" y="6740332"/>
                  <a:pt x="11755910" y="6737165"/>
                </a:cubicBezTo>
                <a:cubicBezTo>
                  <a:pt x="11754816" y="6736244"/>
                  <a:pt x="11753664" y="6735725"/>
                  <a:pt x="11752282" y="6735725"/>
                </a:cubicBezTo>
                <a:cubicBezTo>
                  <a:pt x="11750900" y="6735668"/>
                  <a:pt x="11749576" y="6736128"/>
                  <a:pt x="11748194" y="6737050"/>
                </a:cubicBezTo>
                <a:lnTo>
                  <a:pt x="11730689" y="6748739"/>
                </a:lnTo>
                <a:cubicBezTo>
                  <a:pt x="11728674" y="6750005"/>
                  <a:pt x="11727522" y="6751503"/>
                  <a:pt x="11727235" y="6753230"/>
                </a:cubicBezTo>
                <a:cubicBezTo>
                  <a:pt x="11726889" y="6754900"/>
                  <a:pt x="11727407" y="6756512"/>
                  <a:pt x="11728789" y="6758067"/>
                </a:cubicBezTo>
                <a:cubicBezTo>
                  <a:pt x="11733684" y="6763767"/>
                  <a:pt x="11740363" y="6768316"/>
                  <a:pt x="11748942" y="6771656"/>
                </a:cubicBezTo>
                <a:cubicBezTo>
                  <a:pt x="11757464" y="6774995"/>
                  <a:pt x="11766677" y="6776665"/>
                  <a:pt x="11776581" y="6776665"/>
                </a:cubicBezTo>
                <a:cubicBezTo>
                  <a:pt x="11793279" y="6776665"/>
                  <a:pt x="11806811" y="6772174"/>
                  <a:pt x="11817118" y="6763076"/>
                </a:cubicBezTo>
                <a:cubicBezTo>
                  <a:pt x="11827425" y="6753978"/>
                  <a:pt x="11832607" y="6741656"/>
                  <a:pt x="11832607" y="6726109"/>
                </a:cubicBezTo>
                <a:lnTo>
                  <a:pt x="11832607" y="6634902"/>
                </a:lnTo>
                <a:cubicBezTo>
                  <a:pt x="11832607" y="6633693"/>
                  <a:pt x="11832204" y="6632656"/>
                  <a:pt x="11831283" y="6631735"/>
                </a:cubicBezTo>
                <a:cubicBezTo>
                  <a:pt x="11830419" y="6630871"/>
                  <a:pt x="11829325" y="6630410"/>
                  <a:pt x="11828000" y="6630410"/>
                </a:cubicBezTo>
                <a:lnTo>
                  <a:pt x="11803471" y="6630410"/>
                </a:lnTo>
                <a:cubicBezTo>
                  <a:pt x="11802262" y="6630410"/>
                  <a:pt x="11801225" y="6630814"/>
                  <a:pt x="11800304" y="6631735"/>
                </a:cubicBezTo>
                <a:cubicBezTo>
                  <a:pt x="11799440" y="6632599"/>
                  <a:pt x="11798980" y="6633693"/>
                  <a:pt x="11798980" y="6634902"/>
                </a:cubicBezTo>
                <a:lnTo>
                  <a:pt x="11798980" y="6637838"/>
                </a:lnTo>
                <a:cubicBezTo>
                  <a:pt x="11796619" y="6634729"/>
                  <a:pt x="11793107" y="6632195"/>
                  <a:pt x="11788443" y="6630353"/>
                </a:cubicBezTo>
                <a:cubicBezTo>
                  <a:pt x="11783779" y="6628510"/>
                  <a:pt x="11778539" y="6627589"/>
                  <a:pt x="11772666" y="6627589"/>
                </a:cubicBezTo>
                <a:close/>
                <a:moveTo>
                  <a:pt x="11536816" y="6627589"/>
                </a:moveTo>
                <a:cubicBezTo>
                  <a:pt x="11523227" y="6627589"/>
                  <a:pt x="11511768" y="6632483"/>
                  <a:pt x="11502440" y="6642272"/>
                </a:cubicBezTo>
                <a:cubicBezTo>
                  <a:pt x="11493112" y="6652003"/>
                  <a:pt x="11488448" y="6664498"/>
                  <a:pt x="11488448" y="6679699"/>
                </a:cubicBezTo>
                <a:cubicBezTo>
                  <a:pt x="11488448" y="6694901"/>
                  <a:pt x="11493112" y="6707396"/>
                  <a:pt x="11502440" y="6717184"/>
                </a:cubicBezTo>
                <a:cubicBezTo>
                  <a:pt x="11511768" y="6726973"/>
                  <a:pt x="11523227" y="6731868"/>
                  <a:pt x="11536816" y="6731868"/>
                </a:cubicBezTo>
                <a:cubicBezTo>
                  <a:pt x="11542055" y="6731868"/>
                  <a:pt x="11546950" y="6730946"/>
                  <a:pt x="11551499" y="6729104"/>
                </a:cubicBezTo>
                <a:cubicBezTo>
                  <a:pt x="11556048" y="6727261"/>
                  <a:pt x="11559675" y="6724785"/>
                  <a:pt x="11562381" y="6721618"/>
                </a:cubicBezTo>
                <a:lnTo>
                  <a:pt x="11562381" y="6725994"/>
                </a:lnTo>
                <a:cubicBezTo>
                  <a:pt x="11562381" y="6732558"/>
                  <a:pt x="11560539" y="6737568"/>
                  <a:pt x="11556796" y="6741080"/>
                </a:cubicBezTo>
                <a:cubicBezTo>
                  <a:pt x="11553111" y="6744593"/>
                  <a:pt x="11547756" y="6746378"/>
                  <a:pt x="11540846" y="6746378"/>
                </a:cubicBezTo>
                <a:cubicBezTo>
                  <a:pt x="11537046" y="6746378"/>
                  <a:pt x="11533476" y="6745629"/>
                  <a:pt x="11530079" y="6744132"/>
                </a:cubicBezTo>
                <a:cubicBezTo>
                  <a:pt x="11526681" y="6742635"/>
                  <a:pt x="11523342" y="6740332"/>
                  <a:pt x="11520060" y="6737165"/>
                </a:cubicBezTo>
                <a:cubicBezTo>
                  <a:pt x="11518966" y="6736244"/>
                  <a:pt x="11517814" y="6735725"/>
                  <a:pt x="11516432" y="6735725"/>
                </a:cubicBezTo>
                <a:cubicBezTo>
                  <a:pt x="11515050" y="6735668"/>
                  <a:pt x="11513726" y="6736128"/>
                  <a:pt x="11512344" y="6737050"/>
                </a:cubicBezTo>
                <a:lnTo>
                  <a:pt x="11494839" y="6748739"/>
                </a:lnTo>
                <a:cubicBezTo>
                  <a:pt x="11492824" y="6750005"/>
                  <a:pt x="11491672" y="6751503"/>
                  <a:pt x="11491385" y="6753230"/>
                </a:cubicBezTo>
                <a:cubicBezTo>
                  <a:pt x="11491039" y="6754900"/>
                  <a:pt x="11491557" y="6756512"/>
                  <a:pt x="11492939" y="6758067"/>
                </a:cubicBezTo>
                <a:cubicBezTo>
                  <a:pt x="11497834" y="6763767"/>
                  <a:pt x="11504513" y="6768316"/>
                  <a:pt x="11513092" y="6771656"/>
                </a:cubicBezTo>
                <a:cubicBezTo>
                  <a:pt x="11521614" y="6774995"/>
                  <a:pt x="11530827" y="6776665"/>
                  <a:pt x="11540731" y="6776665"/>
                </a:cubicBezTo>
                <a:cubicBezTo>
                  <a:pt x="11557429" y="6776665"/>
                  <a:pt x="11570961" y="6772174"/>
                  <a:pt x="11581268" y="6763076"/>
                </a:cubicBezTo>
                <a:cubicBezTo>
                  <a:pt x="11591575" y="6753978"/>
                  <a:pt x="11596757" y="6741656"/>
                  <a:pt x="11596757" y="6726109"/>
                </a:cubicBezTo>
                <a:lnTo>
                  <a:pt x="11596757" y="6634902"/>
                </a:lnTo>
                <a:cubicBezTo>
                  <a:pt x="11596757" y="6633693"/>
                  <a:pt x="11596354" y="6632656"/>
                  <a:pt x="11595433" y="6631735"/>
                </a:cubicBezTo>
                <a:cubicBezTo>
                  <a:pt x="11594569" y="6630871"/>
                  <a:pt x="11593475" y="6630410"/>
                  <a:pt x="11592150" y="6630410"/>
                </a:cubicBezTo>
                <a:lnTo>
                  <a:pt x="11567621" y="6630410"/>
                </a:lnTo>
                <a:cubicBezTo>
                  <a:pt x="11566412" y="6630410"/>
                  <a:pt x="11565376" y="6630814"/>
                  <a:pt x="11564454" y="6631735"/>
                </a:cubicBezTo>
                <a:cubicBezTo>
                  <a:pt x="11563591" y="6632599"/>
                  <a:pt x="11563130" y="6633693"/>
                  <a:pt x="11563130" y="6634902"/>
                </a:cubicBezTo>
                <a:lnTo>
                  <a:pt x="11563130" y="6637838"/>
                </a:lnTo>
                <a:cubicBezTo>
                  <a:pt x="11560769" y="6634729"/>
                  <a:pt x="11557257" y="6632195"/>
                  <a:pt x="11552593" y="6630353"/>
                </a:cubicBezTo>
                <a:cubicBezTo>
                  <a:pt x="11547929" y="6628510"/>
                  <a:pt x="11542689" y="6627589"/>
                  <a:pt x="11536816" y="6627589"/>
                </a:cubicBezTo>
                <a:close/>
                <a:moveTo>
                  <a:pt x="10594281" y="6595114"/>
                </a:moveTo>
                <a:cubicBezTo>
                  <a:pt x="10587717" y="6595114"/>
                  <a:pt x="10582362" y="6600584"/>
                  <a:pt x="10582362" y="6607206"/>
                </a:cubicBezTo>
                <a:cubicBezTo>
                  <a:pt x="10582362" y="6613828"/>
                  <a:pt x="10587717" y="6619240"/>
                  <a:pt x="10594281" y="6619240"/>
                </a:cubicBezTo>
                <a:lnTo>
                  <a:pt x="10594281" y="6619183"/>
                </a:lnTo>
                <a:cubicBezTo>
                  <a:pt x="10600845" y="6619183"/>
                  <a:pt x="10606200" y="6613770"/>
                  <a:pt x="10606200" y="6607148"/>
                </a:cubicBezTo>
                <a:cubicBezTo>
                  <a:pt x="10606200" y="6600527"/>
                  <a:pt x="10600845" y="6595114"/>
                  <a:pt x="10594281" y="6595114"/>
                </a:cubicBezTo>
                <a:close/>
                <a:moveTo>
                  <a:pt x="10771917" y="6594941"/>
                </a:moveTo>
                <a:cubicBezTo>
                  <a:pt x="10745257" y="6594941"/>
                  <a:pt x="10741284" y="6617225"/>
                  <a:pt x="10741284" y="6630526"/>
                </a:cubicBezTo>
                <a:lnTo>
                  <a:pt x="10741284" y="6632426"/>
                </a:lnTo>
                <a:lnTo>
                  <a:pt x="10729307" y="6632426"/>
                </a:lnTo>
                <a:lnTo>
                  <a:pt x="10729307" y="6646073"/>
                </a:lnTo>
                <a:lnTo>
                  <a:pt x="10741284" y="6646073"/>
                </a:lnTo>
                <a:lnTo>
                  <a:pt x="10741456" y="6728989"/>
                </a:lnTo>
                <a:lnTo>
                  <a:pt x="10763740" y="6728989"/>
                </a:lnTo>
                <a:lnTo>
                  <a:pt x="10763740" y="6646073"/>
                </a:lnTo>
                <a:lnTo>
                  <a:pt x="10790861" y="6646073"/>
                </a:lnTo>
                <a:lnTo>
                  <a:pt x="10790861" y="6632426"/>
                </a:lnTo>
                <a:lnTo>
                  <a:pt x="10763567" y="6632426"/>
                </a:lnTo>
                <a:lnTo>
                  <a:pt x="10763567" y="6630526"/>
                </a:lnTo>
                <a:cubicBezTo>
                  <a:pt x="10763567" y="6619010"/>
                  <a:pt x="10765871" y="6607263"/>
                  <a:pt x="10782857" y="6607263"/>
                </a:cubicBezTo>
                <a:cubicBezTo>
                  <a:pt x="10785333" y="6607263"/>
                  <a:pt x="10787982" y="6607436"/>
                  <a:pt x="10790861" y="6607781"/>
                </a:cubicBezTo>
                <a:lnTo>
                  <a:pt x="10790861" y="6599663"/>
                </a:lnTo>
                <a:cubicBezTo>
                  <a:pt x="10784527" y="6596553"/>
                  <a:pt x="10778135" y="6594941"/>
                  <a:pt x="10771917" y="6594941"/>
                </a:cubicBezTo>
                <a:close/>
                <a:moveTo>
                  <a:pt x="0" y="0"/>
                </a:moveTo>
                <a:lnTo>
                  <a:pt x="12192000" y="0"/>
                </a:lnTo>
                <a:lnTo>
                  <a:pt x="12192000" y="6858000"/>
                </a:ln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p>
            <a:endParaRPr lang="en-US"/>
          </a:p>
        </p:txBody>
      </p:sp>
    </p:spTree>
    <p:extLst>
      <p:ext uri="{BB962C8B-B14F-4D97-AF65-F5344CB8AC3E}">
        <p14:creationId xmlns:p14="http://schemas.microsoft.com/office/powerpoint/2010/main" val="1340865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9887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E5A8-B04C-B842-B4B1-9588CD568DDC}"/>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pic>
        <p:nvPicPr>
          <p:cNvPr id="3" name="Picture 2">
            <a:extLst>
              <a:ext uri="{FF2B5EF4-FFF2-40B4-BE49-F238E27FC236}">
                <a16:creationId xmlns:a16="http://schemas.microsoft.com/office/drawing/2014/main" id="{077EA549-10FB-B8D1-FE45-148CE19C0772}"/>
              </a:ext>
            </a:extLst>
          </p:cNvPr>
          <p:cNvPicPr>
            <a:picLocks noChangeAspect="1"/>
          </p:cNvPicPr>
          <p:nvPr userDrawn="1"/>
        </p:nvPicPr>
        <p:blipFill>
          <a:blip r:embed="rId2"/>
          <a:stretch>
            <a:fillRect/>
          </a:stretch>
        </p:blipFill>
        <p:spPr>
          <a:xfrm>
            <a:off x="0" y="334439"/>
            <a:ext cx="347472" cy="1085929"/>
          </a:xfrm>
          <a:prstGeom prst="rect">
            <a:avLst/>
          </a:prstGeom>
        </p:spPr>
      </p:pic>
    </p:spTree>
    <p:extLst>
      <p:ext uri="{BB962C8B-B14F-4D97-AF65-F5344CB8AC3E}">
        <p14:creationId xmlns:p14="http://schemas.microsoft.com/office/powerpoint/2010/main" val="437452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iangles">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2AF8B8E4-08C6-CA69-90EA-FF298CAF90A3}"/>
              </a:ext>
            </a:extLst>
          </p:cNvPr>
          <p:cNvSpPr>
            <a:spLocks noGrp="1"/>
          </p:cNvSpPr>
          <p:nvPr>
            <p:ph type="body" sz="quarter" idx="11" hasCustomPrompt="1"/>
          </p:nvPr>
        </p:nvSpPr>
        <p:spPr>
          <a:xfrm>
            <a:off x="700920" y="4120843"/>
            <a:ext cx="4533690" cy="534783"/>
          </a:xfrm>
          <a:prstGeom prst="rect">
            <a:avLst/>
          </a:prstGeom>
        </p:spPr>
        <p:txBody>
          <a:bodyPr/>
          <a:lstStyle/>
          <a:p>
            <a:r>
              <a:rPr lang="en-US"/>
              <a:t>CLICK TO ADD SUBTITLE</a:t>
            </a:r>
          </a:p>
        </p:txBody>
      </p:sp>
      <p:sp>
        <p:nvSpPr>
          <p:cNvPr id="6" name="Text Placeholder 17">
            <a:extLst>
              <a:ext uri="{FF2B5EF4-FFF2-40B4-BE49-F238E27FC236}">
                <a16:creationId xmlns:a16="http://schemas.microsoft.com/office/drawing/2014/main" id="{5B61202C-8F6D-33E7-7EF1-53123596F93D}"/>
              </a:ext>
            </a:extLst>
          </p:cNvPr>
          <p:cNvSpPr>
            <a:spLocks noGrp="1"/>
          </p:cNvSpPr>
          <p:nvPr>
            <p:ph type="body" sz="quarter" idx="12" hasCustomPrompt="1"/>
          </p:nvPr>
        </p:nvSpPr>
        <p:spPr>
          <a:xfrm>
            <a:off x="700919" y="3142099"/>
            <a:ext cx="5395081"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lvl="0"/>
            <a:r>
              <a:rPr lang="en-US"/>
              <a:t>CLICK TO ADD TITLE</a:t>
            </a:r>
          </a:p>
        </p:txBody>
      </p:sp>
      <p:pic>
        <p:nvPicPr>
          <p:cNvPr id="10" name="Graphic 9">
            <a:extLst>
              <a:ext uri="{FF2B5EF4-FFF2-40B4-BE49-F238E27FC236}">
                <a16:creationId xmlns:a16="http://schemas.microsoft.com/office/drawing/2014/main" id="{46AAB4DD-6379-B467-EB6E-083683BA9D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46536" y="0"/>
            <a:ext cx="8359752" cy="6858000"/>
          </a:xfrm>
          <a:prstGeom prst="rect">
            <a:avLst/>
          </a:prstGeom>
        </p:spPr>
      </p:pic>
      <p:pic>
        <p:nvPicPr>
          <p:cNvPr id="3" name="Picture 2" descr="Informa Engage Logo Left Aligned&#10;">
            <a:extLst>
              <a:ext uri="{FF2B5EF4-FFF2-40B4-BE49-F238E27FC236}">
                <a16:creationId xmlns:a16="http://schemas.microsoft.com/office/drawing/2014/main" id="{7B8EB943-EF4A-B692-B93E-153D1B725B90}"/>
              </a:ext>
            </a:extLst>
          </p:cNvPr>
          <p:cNvPicPr>
            <a:picLocks noChangeAspect="1"/>
          </p:cNvPicPr>
          <p:nvPr userDrawn="1"/>
        </p:nvPicPr>
        <p:blipFill>
          <a:blip r:embed="rId4"/>
          <a:stretch>
            <a:fillRect/>
          </a:stretch>
        </p:blipFill>
        <p:spPr>
          <a:xfrm>
            <a:off x="793946" y="2289836"/>
            <a:ext cx="2576945" cy="655156"/>
          </a:xfrm>
          <a:prstGeom prst="rect">
            <a:avLst/>
          </a:prstGeom>
        </p:spPr>
      </p:pic>
    </p:spTree>
    <p:extLst>
      <p:ext uri="{BB962C8B-B14F-4D97-AF65-F5344CB8AC3E}">
        <p14:creationId xmlns:p14="http://schemas.microsoft.com/office/powerpoint/2010/main" val="25196183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6C7834-ACD7-F066-78D0-7F03C4C71F36}"/>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pic>
        <p:nvPicPr>
          <p:cNvPr id="17" name="Graphic 16">
            <a:extLst>
              <a:ext uri="{FF2B5EF4-FFF2-40B4-BE49-F238E27FC236}">
                <a16:creationId xmlns:a16="http://schemas.microsoft.com/office/drawing/2014/main" id="{41E2BD1E-941D-CCF5-0DD9-28EFA84EB5C7}"/>
              </a:ext>
            </a:extLst>
          </p:cNvPr>
          <p:cNvPicPr preferRelativeResize="0">
            <a:picLocks/>
          </p:cNvPicPr>
          <p:nvPr userDrawn="1"/>
        </p:nvPicPr>
        <p:blipFill>
          <a:blip r:embed="rId2">
            <a:extLst>
              <a:ext uri="{96DAC541-7B7A-43D3-8B79-37D633B846F1}">
                <asvg:svgBlip xmlns:asvg="http://schemas.microsoft.com/office/drawing/2016/SVG/main" r:embed="rId3"/>
              </a:ext>
            </a:extLst>
          </a:blip>
          <a:stretch>
            <a:fillRect/>
          </a:stretch>
        </p:blipFill>
        <p:spPr>
          <a:xfrm>
            <a:off x="4966853" y="1995046"/>
            <a:ext cx="2229300" cy="2932550"/>
          </a:xfrm>
          <a:prstGeom prst="rect">
            <a:avLst/>
          </a:prstGeom>
          <a:effectLst>
            <a:outerShdw blurRad="119830" dir="1740000" algn="tr" rotWithShape="0">
              <a:prstClr val="black">
                <a:alpha val="20000"/>
              </a:prstClr>
            </a:outerShdw>
          </a:effectLst>
        </p:spPr>
      </p:pic>
      <p:sp>
        <p:nvSpPr>
          <p:cNvPr id="18" name="Picture Placeholder 22">
            <a:extLst>
              <a:ext uri="{FF2B5EF4-FFF2-40B4-BE49-F238E27FC236}">
                <a16:creationId xmlns:a16="http://schemas.microsoft.com/office/drawing/2014/main" id="{1B560E60-5AAE-1C97-10D8-0E62CBEDB10A}"/>
              </a:ext>
            </a:extLst>
          </p:cNvPr>
          <p:cNvSpPr>
            <a:spLocks noGrp="1"/>
          </p:cNvSpPr>
          <p:nvPr>
            <p:ph type="pic" sz="quarter" idx="40"/>
          </p:nvPr>
        </p:nvSpPr>
        <p:spPr>
          <a:xfrm>
            <a:off x="5026427" y="2057034"/>
            <a:ext cx="2109747" cy="2800199"/>
          </a:xfrm>
          <a:prstGeom prst="rect">
            <a:avLst/>
          </a:prstGeom>
        </p:spPr>
        <p:txBody>
          <a:bodyPr/>
          <a:lstStyle>
            <a:lvl1pPr>
              <a:defRPr sz="900"/>
            </a:lvl1pPr>
          </a:lstStyle>
          <a:p>
            <a:endParaRPr lang="en-US"/>
          </a:p>
        </p:txBody>
      </p:sp>
      <p:pic>
        <p:nvPicPr>
          <p:cNvPr id="21" name="Graphic 20">
            <a:extLst>
              <a:ext uri="{FF2B5EF4-FFF2-40B4-BE49-F238E27FC236}">
                <a16:creationId xmlns:a16="http://schemas.microsoft.com/office/drawing/2014/main" id="{9B9262A6-8F4D-C0D0-AA0E-136E8CDDD850}"/>
              </a:ext>
            </a:extLst>
          </p:cNvPr>
          <p:cNvPicPr preferRelativeResize="0">
            <a:picLocks/>
          </p:cNvPicPr>
          <p:nvPr userDrawn="1"/>
        </p:nvPicPr>
        <p:blipFill>
          <a:blip r:embed="rId2">
            <a:extLst>
              <a:ext uri="{96DAC541-7B7A-43D3-8B79-37D633B846F1}">
                <asvg:svgBlip xmlns:asvg="http://schemas.microsoft.com/office/drawing/2016/SVG/main" r:embed="rId3"/>
              </a:ext>
            </a:extLst>
          </a:blip>
          <a:stretch>
            <a:fillRect/>
          </a:stretch>
        </p:blipFill>
        <p:spPr>
          <a:xfrm>
            <a:off x="1140672" y="1995046"/>
            <a:ext cx="2229300" cy="2932550"/>
          </a:xfrm>
          <a:prstGeom prst="rect">
            <a:avLst/>
          </a:prstGeom>
          <a:effectLst>
            <a:outerShdw blurRad="119830" dir="1740000" algn="tr" rotWithShape="0">
              <a:prstClr val="black">
                <a:alpha val="20000"/>
              </a:prstClr>
            </a:outerShdw>
          </a:effectLst>
        </p:spPr>
      </p:pic>
      <p:sp>
        <p:nvSpPr>
          <p:cNvPr id="22" name="Picture Placeholder 22">
            <a:extLst>
              <a:ext uri="{FF2B5EF4-FFF2-40B4-BE49-F238E27FC236}">
                <a16:creationId xmlns:a16="http://schemas.microsoft.com/office/drawing/2014/main" id="{D199A00C-DD68-0129-4FCD-50262CBD2588}"/>
              </a:ext>
            </a:extLst>
          </p:cNvPr>
          <p:cNvSpPr>
            <a:spLocks noGrp="1"/>
          </p:cNvSpPr>
          <p:nvPr>
            <p:ph type="pic" sz="quarter" idx="43"/>
          </p:nvPr>
        </p:nvSpPr>
        <p:spPr>
          <a:xfrm>
            <a:off x="1200246" y="2057034"/>
            <a:ext cx="2109747" cy="2800199"/>
          </a:xfrm>
          <a:prstGeom prst="rect">
            <a:avLst/>
          </a:prstGeom>
        </p:spPr>
        <p:txBody>
          <a:bodyPr/>
          <a:lstStyle>
            <a:lvl1pPr>
              <a:defRPr sz="900"/>
            </a:lvl1pPr>
          </a:lstStyle>
          <a:p>
            <a:endParaRPr lang="en-US"/>
          </a:p>
        </p:txBody>
      </p:sp>
      <p:sp>
        <p:nvSpPr>
          <p:cNvPr id="23" name="Text Placeholder 95">
            <a:extLst>
              <a:ext uri="{FF2B5EF4-FFF2-40B4-BE49-F238E27FC236}">
                <a16:creationId xmlns:a16="http://schemas.microsoft.com/office/drawing/2014/main" id="{E906F080-6D8F-57F4-52CB-44B72755218A}"/>
              </a:ext>
            </a:extLst>
          </p:cNvPr>
          <p:cNvSpPr>
            <a:spLocks noGrp="1"/>
          </p:cNvSpPr>
          <p:nvPr>
            <p:ph type="body" sz="quarter" idx="44" hasCustomPrompt="1"/>
          </p:nvPr>
        </p:nvSpPr>
        <p:spPr>
          <a:xfrm>
            <a:off x="568472" y="5080756"/>
            <a:ext cx="3373294" cy="385610"/>
          </a:xfrm>
          <a:prstGeom prst="rect">
            <a:avLst/>
          </a:prstGeom>
        </p:spPr>
        <p:txBody>
          <a:bodyPr/>
          <a:lstStyle>
            <a:lvl1pPr marL="0" indent="0" algn="ctr">
              <a:buNone/>
              <a:defRPr sz="2400" b="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sp>
        <p:nvSpPr>
          <p:cNvPr id="24" name="Text Placeholder 97">
            <a:extLst>
              <a:ext uri="{FF2B5EF4-FFF2-40B4-BE49-F238E27FC236}">
                <a16:creationId xmlns:a16="http://schemas.microsoft.com/office/drawing/2014/main" id="{741F97EA-F02C-8EFB-DBF1-CB5C29AF30DE}"/>
              </a:ext>
            </a:extLst>
          </p:cNvPr>
          <p:cNvSpPr>
            <a:spLocks noGrp="1"/>
          </p:cNvSpPr>
          <p:nvPr>
            <p:ph type="body" sz="quarter" idx="45" hasCustomPrompt="1"/>
          </p:nvPr>
        </p:nvSpPr>
        <p:spPr>
          <a:xfrm>
            <a:off x="1600458" y="5526415"/>
            <a:ext cx="1338675" cy="212725"/>
          </a:xfrm>
          <a:prstGeom prst="rect">
            <a:avLst/>
          </a:prstGeom>
        </p:spPr>
        <p:txBody>
          <a:bodyPr/>
          <a:lstStyle>
            <a:lvl1pPr marL="0" indent="0" algn="ctr">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a:t>
            </a:r>
          </a:p>
        </p:txBody>
      </p:sp>
      <p:pic>
        <p:nvPicPr>
          <p:cNvPr id="25" name="Graphic 24">
            <a:extLst>
              <a:ext uri="{FF2B5EF4-FFF2-40B4-BE49-F238E27FC236}">
                <a16:creationId xmlns:a16="http://schemas.microsoft.com/office/drawing/2014/main" id="{093FEE10-C671-A256-1F71-DBAF3EB38723}"/>
              </a:ext>
            </a:extLst>
          </p:cNvPr>
          <p:cNvPicPr preferRelativeResize="0">
            <a:picLocks/>
          </p:cNvPicPr>
          <p:nvPr userDrawn="1"/>
        </p:nvPicPr>
        <p:blipFill>
          <a:blip r:embed="rId2">
            <a:extLst>
              <a:ext uri="{96DAC541-7B7A-43D3-8B79-37D633B846F1}">
                <asvg:svgBlip xmlns:asvg="http://schemas.microsoft.com/office/drawing/2016/SVG/main" r:embed="rId3"/>
              </a:ext>
            </a:extLst>
          </a:blip>
          <a:stretch>
            <a:fillRect/>
          </a:stretch>
        </p:blipFill>
        <p:spPr>
          <a:xfrm>
            <a:off x="8822432" y="1995046"/>
            <a:ext cx="2229300" cy="2932550"/>
          </a:xfrm>
          <a:prstGeom prst="rect">
            <a:avLst/>
          </a:prstGeom>
          <a:effectLst>
            <a:outerShdw blurRad="119830" dir="1740000" algn="tr" rotWithShape="0">
              <a:prstClr val="black">
                <a:alpha val="20000"/>
              </a:prstClr>
            </a:outerShdw>
          </a:effectLst>
        </p:spPr>
      </p:pic>
      <p:sp>
        <p:nvSpPr>
          <p:cNvPr id="26" name="Picture Placeholder 22">
            <a:extLst>
              <a:ext uri="{FF2B5EF4-FFF2-40B4-BE49-F238E27FC236}">
                <a16:creationId xmlns:a16="http://schemas.microsoft.com/office/drawing/2014/main" id="{16C59DBF-C5BD-B126-1078-11530B060171}"/>
              </a:ext>
            </a:extLst>
          </p:cNvPr>
          <p:cNvSpPr>
            <a:spLocks noGrp="1"/>
          </p:cNvSpPr>
          <p:nvPr>
            <p:ph type="pic" sz="quarter" idx="46"/>
          </p:nvPr>
        </p:nvSpPr>
        <p:spPr>
          <a:xfrm>
            <a:off x="8882006" y="2057034"/>
            <a:ext cx="2109747" cy="2800199"/>
          </a:xfrm>
          <a:prstGeom prst="rect">
            <a:avLst/>
          </a:prstGeom>
        </p:spPr>
        <p:txBody>
          <a:bodyPr/>
          <a:lstStyle>
            <a:lvl1pPr>
              <a:defRPr sz="900"/>
            </a:lvl1pPr>
          </a:lstStyle>
          <a:p>
            <a:endParaRPr lang="en-US"/>
          </a:p>
        </p:txBody>
      </p:sp>
      <p:sp>
        <p:nvSpPr>
          <p:cNvPr id="2" name="Text Placeholder 95">
            <a:extLst>
              <a:ext uri="{FF2B5EF4-FFF2-40B4-BE49-F238E27FC236}">
                <a16:creationId xmlns:a16="http://schemas.microsoft.com/office/drawing/2014/main" id="{87293766-4605-B912-8779-9E5727D0C295}"/>
              </a:ext>
            </a:extLst>
          </p:cNvPr>
          <p:cNvSpPr>
            <a:spLocks noGrp="1"/>
          </p:cNvSpPr>
          <p:nvPr>
            <p:ph type="body" sz="quarter" idx="47" hasCustomPrompt="1"/>
          </p:nvPr>
        </p:nvSpPr>
        <p:spPr>
          <a:xfrm>
            <a:off x="4395497" y="5080756"/>
            <a:ext cx="3373294" cy="385610"/>
          </a:xfrm>
          <a:prstGeom prst="rect">
            <a:avLst/>
          </a:prstGeom>
        </p:spPr>
        <p:txBody>
          <a:bodyPr/>
          <a:lstStyle>
            <a:lvl1pPr marL="0" indent="0" algn="ctr">
              <a:buNone/>
              <a:defRPr sz="2400" b="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sp>
        <p:nvSpPr>
          <p:cNvPr id="3" name="Text Placeholder 97">
            <a:extLst>
              <a:ext uri="{FF2B5EF4-FFF2-40B4-BE49-F238E27FC236}">
                <a16:creationId xmlns:a16="http://schemas.microsoft.com/office/drawing/2014/main" id="{5E0B8290-42AE-6A5D-54F4-D740CF5C7D86}"/>
              </a:ext>
            </a:extLst>
          </p:cNvPr>
          <p:cNvSpPr>
            <a:spLocks noGrp="1"/>
          </p:cNvSpPr>
          <p:nvPr>
            <p:ph type="body" sz="quarter" idx="48" hasCustomPrompt="1"/>
          </p:nvPr>
        </p:nvSpPr>
        <p:spPr>
          <a:xfrm>
            <a:off x="5427483" y="5526415"/>
            <a:ext cx="1338675" cy="212725"/>
          </a:xfrm>
          <a:prstGeom prst="rect">
            <a:avLst/>
          </a:prstGeom>
        </p:spPr>
        <p:txBody>
          <a:bodyPr/>
          <a:lstStyle>
            <a:lvl1pPr marL="0" indent="0" algn="ctr">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a:t>
            </a:r>
          </a:p>
        </p:txBody>
      </p:sp>
      <p:sp>
        <p:nvSpPr>
          <p:cNvPr id="4" name="Text Placeholder 95">
            <a:extLst>
              <a:ext uri="{FF2B5EF4-FFF2-40B4-BE49-F238E27FC236}">
                <a16:creationId xmlns:a16="http://schemas.microsoft.com/office/drawing/2014/main" id="{B0E8F265-9C07-19FB-B288-FD5712BE4935}"/>
              </a:ext>
            </a:extLst>
          </p:cNvPr>
          <p:cNvSpPr>
            <a:spLocks noGrp="1"/>
          </p:cNvSpPr>
          <p:nvPr>
            <p:ph type="body" sz="quarter" idx="49" hasCustomPrompt="1"/>
          </p:nvPr>
        </p:nvSpPr>
        <p:spPr>
          <a:xfrm>
            <a:off x="8222522" y="5080756"/>
            <a:ext cx="3373294" cy="385610"/>
          </a:xfrm>
          <a:prstGeom prst="rect">
            <a:avLst/>
          </a:prstGeom>
        </p:spPr>
        <p:txBody>
          <a:bodyPr/>
          <a:lstStyle>
            <a:lvl1pPr marL="0" indent="0" algn="ctr">
              <a:buNone/>
              <a:defRPr sz="2400" b="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sp>
        <p:nvSpPr>
          <p:cNvPr id="5" name="Text Placeholder 97">
            <a:extLst>
              <a:ext uri="{FF2B5EF4-FFF2-40B4-BE49-F238E27FC236}">
                <a16:creationId xmlns:a16="http://schemas.microsoft.com/office/drawing/2014/main" id="{D3D31086-7F92-9C68-073E-D1BE2C3E58E7}"/>
              </a:ext>
            </a:extLst>
          </p:cNvPr>
          <p:cNvSpPr>
            <a:spLocks noGrp="1"/>
          </p:cNvSpPr>
          <p:nvPr>
            <p:ph type="body" sz="quarter" idx="50" hasCustomPrompt="1"/>
          </p:nvPr>
        </p:nvSpPr>
        <p:spPr>
          <a:xfrm>
            <a:off x="9254508" y="5526415"/>
            <a:ext cx="1338675" cy="212725"/>
          </a:xfrm>
          <a:prstGeom prst="rect">
            <a:avLst/>
          </a:prstGeom>
        </p:spPr>
        <p:txBody>
          <a:bodyPr/>
          <a:lstStyle>
            <a:lvl1pPr marL="0" indent="0" algn="ctr">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a:t>
            </a:r>
          </a:p>
        </p:txBody>
      </p:sp>
    </p:spTree>
    <p:extLst>
      <p:ext uri="{BB962C8B-B14F-4D97-AF65-F5344CB8AC3E}">
        <p14:creationId xmlns:p14="http://schemas.microsoft.com/office/powerpoint/2010/main" val="27059726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F155BA2A-6EC6-9A7B-A8A3-768E144E25B9}"/>
              </a:ext>
            </a:extLst>
          </p:cNvPr>
          <p:cNvSpPr>
            <a:spLocks noGrp="1"/>
          </p:cNvSpPr>
          <p:nvPr>
            <p:ph type="body" sz="quarter" idx="11" hasCustomPrompt="1"/>
          </p:nvPr>
        </p:nvSpPr>
        <p:spPr>
          <a:xfrm>
            <a:off x="552682" y="2141028"/>
            <a:ext cx="2913444" cy="277902"/>
          </a:xfrm>
          <a:prstGeom prst="rect">
            <a:avLst/>
          </a:prstGeom>
        </p:spPr>
        <p:txBody>
          <a:bodyPr/>
          <a:lstStyle>
            <a:lvl1pPr marL="0" indent="0">
              <a:lnSpc>
                <a:spcPct val="100000"/>
              </a:lnSpc>
              <a:spcAft>
                <a:spcPts val="0"/>
              </a:spcAft>
              <a:buNone/>
              <a:defRPr sz="1800" b="0" i="0" spc="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Title</a:t>
            </a:r>
            <a:endParaRPr lang="en-US"/>
          </a:p>
        </p:txBody>
      </p:sp>
      <p:sp>
        <p:nvSpPr>
          <p:cNvPr id="4" name="TextBox 3">
            <a:extLst>
              <a:ext uri="{FF2B5EF4-FFF2-40B4-BE49-F238E27FC236}">
                <a16:creationId xmlns:a16="http://schemas.microsoft.com/office/drawing/2014/main" id="{127F0961-8E75-8F7F-465E-AFDE5A2D5324}"/>
              </a:ext>
            </a:extLst>
          </p:cNvPr>
          <p:cNvSpPr txBox="1"/>
          <p:nvPr userDrawn="1"/>
        </p:nvSpPr>
        <p:spPr>
          <a:xfrm>
            <a:off x="544711" y="2573610"/>
            <a:ext cx="630419" cy="369332"/>
          </a:xfrm>
          <a:prstGeom prst="rect">
            <a:avLst/>
          </a:prstGeom>
          <a:noFill/>
        </p:spPr>
        <p:txBody>
          <a:bodyPr wrap="square" rtlCol="0">
            <a:spAutoFit/>
          </a:bodyPr>
          <a:lstStyle/>
          <a:p>
            <a:r>
              <a:rPr lang="en-US" sz="1800" b="1" spc="-300">
                <a:solidFill>
                  <a:schemeClr val="accent1"/>
                </a:solidFill>
                <a:latin typeface="Open Sans" panose="020B0606030504020204" pitchFamily="34" charset="0"/>
                <a:ea typeface="Open Sans" panose="020B0606030504020204" pitchFamily="34" charset="0"/>
                <a:cs typeface="Open Sans" panose="020B0606030504020204" pitchFamily="34" charset="0"/>
              </a:rPr>
              <a:t>E   :</a:t>
            </a:r>
          </a:p>
        </p:txBody>
      </p:sp>
      <p:sp>
        <p:nvSpPr>
          <p:cNvPr id="5" name="TextBox 4">
            <a:extLst>
              <a:ext uri="{FF2B5EF4-FFF2-40B4-BE49-F238E27FC236}">
                <a16:creationId xmlns:a16="http://schemas.microsoft.com/office/drawing/2014/main" id="{F8E6CA40-A5A8-EA1C-8959-7EAD8F592137}"/>
              </a:ext>
            </a:extLst>
          </p:cNvPr>
          <p:cNvSpPr txBox="1"/>
          <p:nvPr userDrawn="1"/>
        </p:nvSpPr>
        <p:spPr>
          <a:xfrm>
            <a:off x="543407" y="2940868"/>
            <a:ext cx="885261" cy="369332"/>
          </a:xfrm>
          <a:prstGeom prst="rect">
            <a:avLst/>
          </a:prstGeom>
          <a:noFill/>
        </p:spPr>
        <p:txBody>
          <a:bodyPr wrap="square" rtlCol="0">
            <a:spAutoFit/>
          </a:bodyPr>
          <a:lstStyle/>
          <a:p>
            <a:r>
              <a:rPr lang="en-US" sz="1800" b="1" spc="-300">
                <a:solidFill>
                  <a:schemeClr val="accent1"/>
                </a:solidFill>
                <a:latin typeface="Open Sans" panose="020B0606030504020204" pitchFamily="34" charset="0"/>
                <a:ea typeface="Open Sans" panose="020B0606030504020204" pitchFamily="34" charset="0"/>
                <a:cs typeface="Open Sans" panose="020B0606030504020204" pitchFamily="34" charset="0"/>
              </a:rPr>
              <a:t>P   :        </a:t>
            </a:r>
          </a:p>
        </p:txBody>
      </p:sp>
      <p:sp>
        <p:nvSpPr>
          <p:cNvPr id="6" name="Text Placeholder 3">
            <a:extLst>
              <a:ext uri="{FF2B5EF4-FFF2-40B4-BE49-F238E27FC236}">
                <a16:creationId xmlns:a16="http://schemas.microsoft.com/office/drawing/2014/main" id="{60D94881-5987-C2F5-437A-1231D8BF82DA}"/>
              </a:ext>
            </a:extLst>
          </p:cNvPr>
          <p:cNvSpPr>
            <a:spLocks noGrp="1"/>
          </p:cNvSpPr>
          <p:nvPr>
            <p:ph type="body" sz="quarter" idx="12" hasCustomPrompt="1"/>
          </p:nvPr>
        </p:nvSpPr>
        <p:spPr>
          <a:xfrm>
            <a:off x="950409" y="2563065"/>
            <a:ext cx="4056004" cy="386866"/>
          </a:xfrm>
          <a:prstGeom prst="rect">
            <a:avLst/>
          </a:prstGeom>
        </p:spPr>
        <p:txBody>
          <a:bodyPr/>
          <a:lstStyle>
            <a:lvl1pPr marL="0" indent="0">
              <a:lnSpc>
                <a:spcPct val="100000"/>
              </a:lnSpc>
              <a:spcAft>
                <a:spcPts val="0"/>
              </a:spcAft>
              <a:buNone/>
              <a:defRPr sz="1800" b="0" i="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err="1">
                <a:solidFill>
                  <a:srgbClr val="000000"/>
                </a:solidFill>
                <a:effectLst/>
                <a:latin typeface="Open Sans" panose="020B0606030504020204" pitchFamily="34" charset="0"/>
              </a:rPr>
              <a:t>first.last@informa.com</a:t>
            </a:r>
            <a:endParaRPr lang="en-US"/>
          </a:p>
        </p:txBody>
      </p:sp>
      <p:sp>
        <p:nvSpPr>
          <p:cNvPr id="7" name="Text Placeholder 3">
            <a:extLst>
              <a:ext uri="{FF2B5EF4-FFF2-40B4-BE49-F238E27FC236}">
                <a16:creationId xmlns:a16="http://schemas.microsoft.com/office/drawing/2014/main" id="{DFDB5543-7783-BF36-18BF-1195AB6DA9B7}"/>
              </a:ext>
            </a:extLst>
          </p:cNvPr>
          <p:cNvSpPr>
            <a:spLocks noGrp="1"/>
          </p:cNvSpPr>
          <p:nvPr>
            <p:ph type="body" sz="quarter" idx="13" hasCustomPrompt="1"/>
          </p:nvPr>
        </p:nvSpPr>
        <p:spPr>
          <a:xfrm>
            <a:off x="950409" y="2955115"/>
            <a:ext cx="4056002" cy="277901"/>
          </a:xfrm>
          <a:prstGeom prst="rect">
            <a:avLst/>
          </a:prstGeom>
        </p:spPr>
        <p:txBody>
          <a:bodyPr/>
          <a:lstStyle>
            <a:lvl1pPr marL="0" indent="0">
              <a:lnSpc>
                <a:spcPct val="100000"/>
              </a:lnSpc>
              <a:spcAft>
                <a:spcPts val="0"/>
              </a:spcAft>
              <a:buNone/>
              <a:defRPr sz="1800" b="0" i="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(555) 555-5555</a:t>
            </a:r>
            <a:endParaRPr lang="en-US"/>
          </a:p>
        </p:txBody>
      </p:sp>
      <p:sp>
        <p:nvSpPr>
          <p:cNvPr id="8" name="Title 1">
            <a:extLst>
              <a:ext uri="{FF2B5EF4-FFF2-40B4-BE49-F238E27FC236}">
                <a16:creationId xmlns:a16="http://schemas.microsoft.com/office/drawing/2014/main" id="{4F6AA4A6-0599-5DFD-623B-4DB7CCF22924}"/>
              </a:ext>
            </a:extLst>
          </p:cNvPr>
          <p:cNvSpPr txBox="1">
            <a:spLocks/>
          </p:cNvSpPr>
          <p:nvPr userDrawn="1"/>
        </p:nvSpPr>
        <p:spPr>
          <a:xfrm>
            <a:off x="490495" y="344244"/>
            <a:ext cx="3465280" cy="1075765"/>
          </a:xfrm>
          <a:prstGeom prst="rect">
            <a:avLst/>
          </a:prstGeom>
        </p:spPr>
        <p:txBody>
          <a:bodyPr anchor="ctr" anchorCtr="0"/>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r>
              <a:rPr lang="en-US"/>
              <a:t>THANK YOU.</a:t>
            </a:r>
          </a:p>
        </p:txBody>
      </p:sp>
      <p:sp>
        <p:nvSpPr>
          <p:cNvPr id="10" name="Text Placeholder 95">
            <a:extLst>
              <a:ext uri="{FF2B5EF4-FFF2-40B4-BE49-F238E27FC236}">
                <a16:creationId xmlns:a16="http://schemas.microsoft.com/office/drawing/2014/main" id="{35357349-B7DF-1F00-41EF-4CD81831494C}"/>
              </a:ext>
            </a:extLst>
          </p:cNvPr>
          <p:cNvSpPr>
            <a:spLocks noGrp="1"/>
          </p:cNvSpPr>
          <p:nvPr>
            <p:ph type="body" sz="quarter" idx="44" hasCustomPrompt="1"/>
          </p:nvPr>
        </p:nvSpPr>
        <p:spPr>
          <a:xfrm>
            <a:off x="544711" y="1760817"/>
            <a:ext cx="5592854" cy="385610"/>
          </a:xfrm>
          <a:prstGeom prst="rect">
            <a:avLst/>
          </a:prstGeo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pic>
        <p:nvPicPr>
          <p:cNvPr id="11" name="Picture 10" descr="Informa Engage Logo Text&#10;">
            <a:extLst>
              <a:ext uri="{FF2B5EF4-FFF2-40B4-BE49-F238E27FC236}">
                <a16:creationId xmlns:a16="http://schemas.microsoft.com/office/drawing/2014/main" id="{8B6C5D6A-785C-B019-1E26-9DAA6507351F}"/>
              </a:ext>
            </a:extLst>
          </p:cNvPr>
          <p:cNvPicPr>
            <a:picLocks noChangeAspect="1"/>
          </p:cNvPicPr>
          <p:nvPr userDrawn="1"/>
        </p:nvPicPr>
        <p:blipFill>
          <a:blip r:embed="rId2"/>
          <a:stretch>
            <a:fillRect/>
          </a:stretch>
        </p:blipFill>
        <p:spPr>
          <a:xfrm>
            <a:off x="10582362" y="6598865"/>
            <a:ext cx="1358900" cy="177800"/>
          </a:xfrm>
          <a:prstGeom prst="rect">
            <a:avLst/>
          </a:prstGeom>
        </p:spPr>
      </p:pic>
    </p:spTree>
    <p:extLst>
      <p:ext uri="{BB962C8B-B14F-4D97-AF65-F5344CB8AC3E}">
        <p14:creationId xmlns:p14="http://schemas.microsoft.com/office/powerpoint/2010/main" val="1097346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9C3D5BDD-B9A6-5877-672A-2D262C32C528}"/>
              </a:ext>
            </a:extLst>
          </p:cNvPr>
          <p:cNvSpPr>
            <a:spLocks noGrp="1"/>
          </p:cNvSpPr>
          <p:nvPr>
            <p:ph type="pic" sz="quarter" idx="13"/>
          </p:nvPr>
        </p:nvSpPr>
        <p:spPr>
          <a:xfrm>
            <a:off x="6095999" y="0"/>
            <a:ext cx="6096001" cy="6858000"/>
          </a:xfrm>
          <a:custGeom>
            <a:avLst/>
            <a:gdLst>
              <a:gd name="connsiteX0" fmla="*/ 0 w 6096001"/>
              <a:gd name="connsiteY0" fmla="*/ 0 h 6858000"/>
              <a:gd name="connsiteX1" fmla="*/ 1789698 w 6096001"/>
              <a:gd name="connsiteY1" fmla="*/ 0 h 6858000"/>
              <a:gd name="connsiteX2" fmla="*/ 3357334 w 6096001"/>
              <a:gd name="connsiteY2" fmla="*/ 1571097 h 6858000"/>
              <a:gd name="connsiteX3" fmla="*/ 4309944 w 6096001"/>
              <a:gd name="connsiteY3" fmla="*/ 616262 h 6858000"/>
              <a:gd name="connsiteX4" fmla="*/ 6096001 w 6096001"/>
              <a:gd name="connsiteY4" fmla="*/ 2406592 h 6858000"/>
              <a:gd name="connsiteX5" fmla="*/ 6096001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1789698" y="0"/>
                </a:lnTo>
                <a:lnTo>
                  <a:pt x="3357334" y="1571097"/>
                </a:lnTo>
                <a:lnTo>
                  <a:pt x="4309944" y="616262"/>
                </a:lnTo>
                <a:lnTo>
                  <a:pt x="6096001" y="2406592"/>
                </a:lnTo>
                <a:lnTo>
                  <a:pt x="6096001"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4" name="Graphic 3">
            <a:extLst>
              <a:ext uri="{FF2B5EF4-FFF2-40B4-BE49-F238E27FC236}">
                <a16:creationId xmlns:a16="http://schemas.microsoft.com/office/drawing/2014/main" id="{566A1C1A-47EA-E482-8BFA-F8E3311444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85043" y="1"/>
            <a:ext cx="4321802" cy="2423440"/>
          </a:xfrm>
          <a:prstGeom prst="rect">
            <a:avLst/>
          </a:prstGeom>
        </p:spPr>
      </p:pic>
      <p:cxnSp>
        <p:nvCxnSpPr>
          <p:cNvPr id="5" name="Straight Connector 4">
            <a:extLst>
              <a:ext uri="{FF2B5EF4-FFF2-40B4-BE49-F238E27FC236}">
                <a16:creationId xmlns:a16="http://schemas.microsoft.com/office/drawing/2014/main" id="{4367148A-F646-BA89-B51B-C5550F007415}"/>
              </a:ext>
            </a:extLst>
          </p:cNvPr>
          <p:cNvCxnSpPr>
            <a:cxnSpLocks/>
          </p:cNvCxnSpPr>
          <p:nvPr userDrawn="1"/>
        </p:nvCxnSpPr>
        <p:spPr>
          <a:xfrm flipV="1">
            <a:off x="6067363" y="0"/>
            <a:ext cx="0" cy="685800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5">
            <a:extLst>
              <a:ext uri="{FF2B5EF4-FFF2-40B4-BE49-F238E27FC236}">
                <a16:creationId xmlns:a16="http://schemas.microsoft.com/office/drawing/2014/main" id="{171C9E30-79EF-EB91-21F2-8D0FD75A5EE0}"/>
              </a:ext>
            </a:extLst>
          </p:cNvPr>
          <p:cNvSpPr>
            <a:spLocks noGrp="1"/>
          </p:cNvSpPr>
          <p:nvPr>
            <p:ph type="body" sz="quarter" idx="11" hasCustomPrompt="1"/>
          </p:nvPr>
        </p:nvSpPr>
        <p:spPr>
          <a:xfrm>
            <a:off x="700920" y="5732473"/>
            <a:ext cx="4533690" cy="534783"/>
          </a:xfrm>
          <a:prstGeom prst="rect">
            <a:avLst/>
          </a:prstGeom>
        </p:spPr>
        <p:txBody>
          <a:bodyPr/>
          <a:lstStyle/>
          <a:p>
            <a:r>
              <a:rPr lang="en-US"/>
              <a:t>CLICK TO ADD SUBTITLE</a:t>
            </a:r>
          </a:p>
        </p:txBody>
      </p:sp>
      <p:sp>
        <p:nvSpPr>
          <p:cNvPr id="27" name="Text Placeholder 17">
            <a:extLst>
              <a:ext uri="{FF2B5EF4-FFF2-40B4-BE49-F238E27FC236}">
                <a16:creationId xmlns:a16="http://schemas.microsoft.com/office/drawing/2014/main" id="{4FC7C284-5E03-F733-04E9-8C87AF206CE8}"/>
              </a:ext>
            </a:extLst>
          </p:cNvPr>
          <p:cNvSpPr>
            <a:spLocks noGrp="1"/>
          </p:cNvSpPr>
          <p:nvPr>
            <p:ph type="body" sz="quarter" idx="12" hasCustomPrompt="1"/>
          </p:nvPr>
        </p:nvSpPr>
        <p:spPr>
          <a:xfrm>
            <a:off x="700920" y="4753729"/>
            <a:ext cx="4963712"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lvl="0"/>
            <a:r>
              <a:rPr lang="en-US"/>
              <a:t>CLICK TO ADD TITLE</a:t>
            </a:r>
          </a:p>
        </p:txBody>
      </p:sp>
      <p:pic>
        <p:nvPicPr>
          <p:cNvPr id="3" name="Picture 2" descr="Informa Engage Logo Left Aligned&#10;">
            <a:extLst>
              <a:ext uri="{FF2B5EF4-FFF2-40B4-BE49-F238E27FC236}">
                <a16:creationId xmlns:a16="http://schemas.microsoft.com/office/drawing/2014/main" id="{8A4ADA53-57C3-624F-668B-B945AC643ACF}"/>
              </a:ext>
            </a:extLst>
          </p:cNvPr>
          <p:cNvPicPr>
            <a:picLocks noChangeAspect="1"/>
          </p:cNvPicPr>
          <p:nvPr userDrawn="1"/>
        </p:nvPicPr>
        <p:blipFill>
          <a:blip r:embed="rId5"/>
          <a:stretch>
            <a:fillRect/>
          </a:stretch>
        </p:blipFill>
        <p:spPr>
          <a:xfrm>
            <a:off x="793946" y="3901466"/>
            <a:ext cx="2576945" cy="655156"/>
          </a:xfrm>
          <a:prstGeom prst="rect">
            <a:avLst/>
          </a:prstGeom>
        </p:spPr>
      </p:pic>
    </p:spTree>
    <p:extLst>
      <p:ext uri="{BB962C8B-B14F-4D97-AF65-F5344CB8AC3E}">
        <p14:creationId xmlns:p14="http://schemas.microsoft.com/office/powerpoint/2010/main" val="1513233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Imag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0619A16-46B0-CE72-7227-E1E7AC1807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304466" cy="2974467"/>
          </a:xfrm>
          <a:prstGeom prst="rect">
            <a:avLst/>
          </a:prstGeom>
        </p:spPr>
      </p:pic>
      <p:sp>
        <p:nvSpPr>
          <p:cNvPr id="4" name="Text Placeholder 15">
            <a:extLst>
              <a:ext uri="{FF2B5EF4-FFF2-40B4-BE49-F238E27FC236}">
                <a16:creationId xmlns:a16="http://schemas.microsoft.com/office/drawing/2014/main" id="{96448F5E-4A42-4EC3-52C4-4C461920E790}"/>
              </a:ext>
            </a:extLst>
          </p:cNvPr>
          <p:cNvSpPr>
            <a:spLocks noGrp="1"/>
          </p:cNvSpPr>
          <p:nvPr>
            <p:ph type="body" sz="quarter" idx="11" hasCustomPrompt="1"/>
          </p:nvPr>
        </p:nvSpPr>
        <p:spPr>
          <a:xfrm>
            <a:off x="700920" y="5732473"/>
            <a:ext cx="4533690" cy="534783"/>
          </a:xfrm>
          <a:prstGeom prst="rect">
            <a:avLst/>
          </a:prstGeom>
        </p:spPr>
        <p:txBody>
          <a:bodyPr/>
          <a:lstStyle/>
          <a:p>
            <a:r>
              <a:rPr lang="en-US"/>
              <a:t>CLICK TO ADD SUBTITLE</a:t>
            </a:r>
          </a:p>
        </p:txBody>
      </p:sp>
      <p:sp>
        <p:nvSpPr>
          <p:cNvPr id="6" name="Text Placeholder 17">
            <a:extLst>
              <a:ext uri="{FF2B5EF4-FFF2-40B4-BE49-F238E27FC236}">
                <a16:creationId xmlns:a16="http://schemas.microsoft.com/office/drawing/2014/main" id="{1133EA97-589D-28B1-9355-1D32C656FA81}"/>
              </a:ext>
            </a:extLst>
          </p:cNvPr>
          <p:cNvSpPr>
            <a:spLocks noGrp="1"/>
          </p:cNvSpPr>
          <p:nvPr>
            <p:ph type="body" sz="quarter" idx="12" hasCustomPrompt="1"/>
          </p:nvPr>
        </p:nvSpPr>
        <p:spPr>
          <a:xfrm>
            <a:off x="700919" y="4753729"/>
            <a:ext cx="5395081"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lvl="0"/>
            <a:r>
              <a:rPr lang="en-US"/>
              <a:t>CLICK TO ADD TITLE</a:t>
            </a:r>
          </a:p>
        </p:txBody>
      </p:sp>
      <p:pic>
        <p:nvPicPr>
          <p:cNvPr id="2" name="Picture 1" descr="Informa Engage Logo Left Aligned&#10;">
            <a:extLst>
              <a:ext uri="{FF2B5EF4-FFF2-40B4-BE49-F238E27FC236}">
                <a16:creationId xmlns:a16="http://schemas.microsoft.com/office/drawing/2014/main" id="{A7993E77-5A94-63E0-4F78-293BE7AB40F6}"/>
              </a:ext>
            </a:extLst>
          </p:cNvPr>
          <p:cNvPicPr>
            <a:picLocks noChangeAspect="1"/>
          </p:cNvPicPr>
          <p:nvPr userDrawn="1"/>
        </p:nvPicPr>
        <p:blipFill>
          <a:blip r:embed="rId4"/>
          <a:stretch>
            <a:fillRect/>
          </a:stretch>
        </p:blipFill>
        <p:spPr>
          <a:xfrm>
            <a:off x="793946" y="3901466"/>
            <a:ext cx="2576945" cy="655156"/>
          </a:xfrm>
          <a:prstGeom prst="rect">
            <a:avLst/>
          </a:prstGeom>
        </p:spPr>
      </p:pic>
    </p:spTree>
    <p:extLst>
      <p:ext uri="{BB962C8B-B14F-4D97-AF65-F5344CB8AC3E}">
        <p14:creationId xmlns:p14="http://schemas.microsoft.com/office/powerpoint/2010/main" val="3047768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30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0.xml"/><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1.xml"/><Relationship Id="rId1" Type="http://schemas.openxmlformats.org/officeDocument/2006/relationships/slideLayout" Target="../slideLayouts/slideLayout61.xml"/><Relationship Id="rId5" Type="http://schemas.openxmlformats.org/officeDocument/2006/relationships/image" Target="../media/image9.svg"/><Relationship Id="rId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8.sv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9.emf"/><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23.xml"/><Relationship Id="rId7" Type="http://schemas.openxmlformats.org/officeDocument/2006/relationships/image" Target="../media/image17.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Layout" Target="../slideLayouts/slideLayout26.xml"/><Relationship Id="rId7"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5.emf"/></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35.xml"/><Relationship Id="rId7" Type="http://schemas.openxmlformats.org/officeDocument/2006/relationships/image" Target="../media/image17.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16.emf"/><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722821"/>
      </p:ext>
    </p:extLst>
  </p:cSld>
  <p:clrMap bg1="lt1" tx1="dk1" bg2="lt2" tx2="dk2" accent1="accent1" accent2="accent2" accent3="accent3" accent4="accent4" accent5="accent5" accent6="accent6" hlink="hlink" folHlink="folHlink"/>
  <p:sldLayoutIdLst>
    <p:sldLayoutId id="2147483688" r:id="rId1"/>
    <p:sldLayoutId id="2147483706" r:id="rId2"/>
    <p:sldLayoutId id="2147483721" r:id="rId3"/>
    <p:sldLayoutId id="2147483707" r:id="rId4"/>
    <p:sldLayoutId id="2147483702" r:id="rId5"/>
    <p:sldLayoutId id="2147483703" r:id="rId6"/>
    <p:sldLayoutId id="2147483649" r:id="rId7"/>
    <p:sldLayoutId id="2147483651" r:id="rId8"/>
    <p:sldLayoutId id="2147483728" r:id="rId9"/>
    <p:sldLayoutId id="2147483729" r:id="rId10"/>
  </p:sldLayoutIdLst>
  <p:txStyles>
    <p:titleStyle>
      <a:lvl1pPr algn="l" defTabSz="914400" rtl="0" eaLnBrk="1" latinLnBrk="0" hangingPunct="1">
        <a:lnSpc>
          <a:spcPct val="90000"/>
        </a:lnSpc>
        <a:spcBef>
          <a:spcPct val="0"/>
        </a:spcBef>
        <a:buNone/>
        <a:defRPr sz="4000" b="1" kern="1200">
          <a:solidFill>
            <a:schemeClr val="tx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0FC148-A806-5C28-DB11-49B7C012AE44}"/>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3" name="Picture 2" descr="Informa Engage Logo Text&#10;">
            <a:extLst>
              <a:ext uri="{FF2B5EF4-FFF2-40B4-BE49-F238E27FC236}">
                <a16:creationId xmlns:a16="http://schemas.microsoft.com/office/drawing/2014/main" id="{B9BC1C65-034B-4342-5B24-FA3E07F6B1FE}"/>
              </a:ext>
            </a:extLst>
          </p:cNvPr>
          <p:cNvPicPr>
            <a:picLocks noChangeAspect="1"/>
          </p:cNvPicPr>
          <p:nvPr userDrawn="1"/>
        </p:nvPicPr>
        <p:blipFill>
          <a:blip r:embed="rId4"/>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BA5006E7-AA52-EACA-4510-34E68E979D42}"/>
              </a:ext>
            </a:extLst>
          </p:cNvPr>
          <p:cNvPicPr>
            <a:picLocks/>
          </p:cNvPicPr>
          <p:nvPr userDrawn="1"/>
        </p:nvPicPr>
        <p:blipFill rotWithShape="1">
          <a:blip r:embed="rId5" cstate="screen">
            <a:alphaModFix amt="30000"/>
            <a:extLst>
              <a:ext uri="{28A0092B-C50C-407E-A947-70E740481C1C}">
                <a14:useLocalDpi xmlns:a14="http://schemas.microsoft.com/office/drawing/2010/main"/>
              </a:ext>
              <a:ext uri="{96DAC541-7B7A-43D3-8B79-37D633B846F1}">
                <asvg:svgBlip xmlns:asvg="http://schemas.microsoft.com/office/drawing/2016/SVG/main" r:embed="rId6"/>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566239400"/>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40200E-A6F9-BDAE-8259-DFC1AF907FB3}"/>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10" name="Graphic 9">
            <a:extLst>
              <a:ext uri="{FF2B5EF4-FFF2-40B4-BE49-F238E27FC236}">
                <a16:creationId xmlns:a16="http://schemas.microsoft.com/office/drawing/2014/main" id="{0A3A5012-CD91-95F4-454F-3B77413915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32249" y="-1"/>
            <a:ext cx="8359751" cy="6857999"/>
          </a:xfrm>
          <a:prstGeom prst="rect">
            <a:avLst/>
          </a:prstGeom>
        </p:spPr>
      </p:pic>
    </p:spTree>
    <p:extLst>
      <p:ext uri="{BB962C8B-B14F-4D97-AF65-F5344CB8AC3E}">
        <p14:creationId xmlns:p14="http://schemas.microsoft.com/office/powerpoint/2010/main" val="1865322934"/>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61E77-3E7F-43C0-E3E8-E01DA887C0CF}"/>
              </a:ext>
            </a:extLst>
          </p:cNvPr>
          <p:cNvPicPr>
            <a:picLocks noChangeAspect="1"/>
          </p:cNvPicPr>
          <p:nvPr userDrawn="1"/>
        </p:nvPicPr>
        <p:blipFill>
          <a:blip r:embed="rId4"/>
          <a:stretch>
            <a:fillRect/>
          </a:stretch>
        </p:blipFill>
        <p:spPr>
          <a:xfrm>
            <a:off x="0" y="334439"/>
            <a:ext cx="347472" cy="1085929"/>
          </a:xfrm>
          <a:prstGeom prst="rect">
            <a:avLst/>
          </a:prstGeom>
        </p:spPr>
      </p:pic>
      <p:pic>
        <p:nvPicPr>
          <p:cNvPr id="29" name="Picture 28" descr="Informa Engage Logo Text&#10;">
            <a:extLst>
              <a:ext uri="{FF2B5EF4-FFF2-40B4-BE49-F238E27FC236}">
                <a16:creationId xmlns:a16="http://schemas.microsoft.com/office/drawing/2014/main" id="{4AE57F4F-F6C5-CF31-390E-0756BC03F79D}"/>
              </a:ext>
            </a:extLst>
          </p:cNvPr>
          <p:cNvPicPr>
            <a:picLocks noChangeAspect="1"/>
          </p:cNvPicPr>
          <p:nvPr userDrawn="1"/>
        </p:nvPicPr>
        <p:blipFill>
          <a:blip r:embed="rId5"/>
          <a:stretch>
            <a:fillRect/>
          </a:stretch>
        </p:blipFill>
        <p:spPr>
          <a:xfrm>
            <a:off x="10582362" y="6598865"/>
            <a:ext cx="1358900" cy="177800"/>
          </a:xfrm>
          <a:prstGeom prst="rect">
            <a:avLst/>
          </a:prstGeom>
        </p:spPr>
      </p:pic>
      <p:pic>
        <p:nvPicPr>
          <p:cNvPr id="4" name="Graphic 3">
            <a:extLst>
              <a:ext uri="{FF2B5EF4-FFF2-40B4-BE49-F238E27FC236}">
                <a16:creationId xmlns:a16="http://schemas.microsoft.com/office/drawing/2014/main" id="{99E13F4C-4277-A70F-782D-D2AEB67869C7}"/>
              </a:ext>
            </a:extLst>
          </p:cNvPr>
          <p:cNvPicPr>
            <a:picLocks/>
          </p:cNvPicPr>
          <p:nvPr userDrawn="1"/>
        </p:nvPicPr>
        <p:blipFill rotWithShape="1">
          <a:blip r:embed="rId6" cstate="screen">
            <a:alphaModFix amt="30000"/>
            <a:extLst>
              <a:ext uri="{28A0092B-C50C-407E-A947-70E740481C1C}">
                <a14:useLocalDpi xmlns:a14="http://schemas.microsoft.com/office/drawing/2010/main"/>
              </a:ext>
              <a:ext uri="{96DAC541-7B7A-43D3-8B79-37D633B846F1}">
                <asvg:svgBlip xmlns:asvg="http://schemas.microsoft.com/office/drawing/2016/SVG/main" r:embed="rId7"/>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336864329"/>
      </p:ext>
    </p:extLst>
  </p:cSld>
  <p:clrMap bg1="lt1" tx1="dk1" bg2="lt2" tx2="dk2" accent1="accent1" accent2="accent2" accent3="accent3" accent4="accent4" accent5="accent5" accent6="accent6" hlink="hlink" folHlink="folHlink"/>
  <p:sldLayoutIdLst>
    <p:sldLayoutId id="2147483718" r:id="rId1"/>
    <p:sldLayoutId id="2147483731" r:id="rId2"/>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BD9B8A-902E-717C-3FA5-80F0F0E916E5}"/>
              </a:ext>
            </a:extLst>
          </p:cNvPr>
          <p:cNvPicPr>
            <a:picLocks noChangeAspect="1"/>
          </p:cNvPicPr>
          <p:nvPr userDrawn="1"/>
        </p:nvPicPr>
        <p:blipFill>
          <a:blip r:embed="rId10"/>
          <a:stretch>
            <a:fillRect/>
          </a:stretch>
        </p:blipFill>
        <p:spPr>
          <a:xfrm>
            <a:off x="10579096" y="6599447"/>
            <a:ext cx="1358900" cy="177800"/>
          </a:xfrm>
          <a:prstGeom prst="rect">
            <a:avLst/>
          </a:prstGeom>
        </p:spPr>
      </p:pic>
    </p:spTree>
    <p:extLst>
      <p:ext uri="{BB962C8B-B14F-4D97-AF65-F5344CB8AC3E}">
        <p14:creationId xmlns:p14="http://schemas.microsoft.com/office/powerpoint/2010/main" val="342262068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87" r:id="rId4"/>
    <p:sldLayoutId id="2147483730" r:id="rId5"/>
    <p:sldLayoutId id="2147483734" r:id="rId6"/>
    <p:sldLayoutId id="2147483735" r:id="rId7"/>
    <p:sldLayoutId id="2147483736" r:id="rId8"/>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A78D3A-E668-96ED-2813-2D5EF305161E}"/>
              </a:ext>
            </a:extLst>
          </p:cNvPr>
          <p:cNvPicPr>
            <a:picLocks noChangeAspect="1"/>
          </p:cNvPicPr>
          <p:nvPr userDrawn="1"/>
        </p:nvPicPr>
        <p:blipFill>
          <a:blip r:embed="rId5"/>
          <a:stretch>
            <a:fillRect/>
          </a:stretch>
        </p:blipFill>
        <p:spPr>
          <a:xfrm>
            <a:off x="0" y="334439"/>
            <a:ext cx="347472" cy="1085929"/>
          </a:xfrm>
          <a:prstGeom prst="rect">
            <a:avLst/>
          </a:prstGeom>
        </p:spPr>
      </p:pic>
      <p:pic>
        <p:nvPicPr>
          <p:cNvPr id="2" name="Picture 1" descr="Informa Engage Logo Text&#10;">
            <a:extLst>
              <a:ext uri="{FF2B5EF4-FFF2-40B4-BE49-F238E27FC236}">
                <a16:creationId xmlns:a16="http://schemas.microsoft.com/office/drawing/2014/main" id="{64982080-5ACD-51AC-B91A-9227089041A8}"/>
              </a:ext>
            </a:extLst>
          </p:cNvPr>
          <p:cNvPicPr>
            <a:picLocks noChangeAspect="1"/>
          </p:cNvPicPr>
          <p:nvPr userDrawn="1"/>
        </p:nvPicPr>
        <p:blipFill>
          <a:blip r:embed="rId6"/>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26C03F49-34F5-53EA-682C-10C6E55EFE48}"/>
              </a:ext>
            </a:extLst>
          </p:cNvPr>
          <p:cNvPicPr>
            <a:picLocks/>
          </p:cNvPicPr>
          <p:nvPr userDrawn="1"/>
        </p:nvPicPr>
        <p:blipFill rotWithShape="1">
          <a:blip r:embed="rId7" cstate="screen">
            <a:alphaModFix amt="30000"/>
            <a:extLst>
              <a:ext uri="{28A0092B-C50C-407E-A947-70E740481C1C}">
                <a14:useLocalDpi xmlns:a14="http://schemas.microsoft.com/office/drawing/2010/main"/>
              </a:ext>
              <a:ext uri="{96DAC541-7B7A-43D3-8B79-37D633B846F1}">
                <asvg:svgBlip xmlns:asvg="http://schemas.microsoft.com/office/drawing/2016/SVG/main" r:embed="rId8"/>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704898706"/>
      </p:ext>
    </p:extLst>
  </p:cSld>
  <p:clrMap bg1="lt1" tx1="dk1" bg2="lt2" tx2="dk2" accent1="accent1" accent2="accent2" accent3="accent3" accent4="accent4" accent5="accent5" accent6="accent6" hlink="hlink" folHlink="folHlink"/>
  <p:sldLayoutIdLst>
    <p:sldLayoutId id="2147483663" r:id="rId1"/>
    <p:sldLayoutId id="2147483704" r:id="rId2"/>
    <p:sldLayoutId id="2147483664" r:id="rId3"/>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Informa Engage Logo Text&#10;">
            <a:extLst>
              <a:ext uri="{FF2B5EF4-FFF2-40B4-BE49-F238E27FC236}">
                <a16:creationId xmlns:a16="http://schemas.microsoft.com/office/drawing/2014/main" id="{C07E7442-68D4-9FFE-4715-74DD68344A57}"/>
              </a:ext>
            </a:extLst>
          </p:cNvPr>
          <p:cNvPicPr>
            <a:picLocks noChangeAspect="1"/>
          </p:cNvPicPr>
          <p:nvPr userDrawn="1"/>
        </p:nvPicPr>
        <p:blipFill>
          <a:blip r:embed="rId8">
            <a:lum bright="100000" contrast="-70000"/>
          </a:blip>
          <a:stretch>
            <a:fillRect/>
          </a:stretch>
        </p:blipFill>
        <p:spPr>
          <a:xfrm>
            <a:off x="10659230" y="6564499"/>
            <a:ext cx="1358900" cy="177800"/>
          </a:xfrm>
          <a:prstGeom prst="rect">
            <a:avLst/>
          </a:prstGeom>
        </p:spPr>
      </p:pic>
      <p:pic>
        <p:nvPicPr>
          <p:cNvPr id="14" name="Picture 13">
            <a:extLst>
              <a:ext uri="{FF2B5EF4-FFF2-40B4-BE49-F238E27FC236}">
                <a16:creationId xmlns:a16="http://schemas.microsoft.com/office/drawing/2014/main" id="{7A5A77F5-AF5C-9388-A633-4561B030F517}"/>
              </a:ext>
            </a:extLst>
          </p:cNvPr>
          <p:cNvPicPr>
            <a:picLocks noChangeAspect="1"/>
          </p:cNvPicPr>
          <p:nvPr userDrawn="1"/>
        </p:nvPicPr>
        <p:blipFill>
          <a:blip r:embed="rId9"/>
          <a:stretch>
            <a:fillRect/>
          </a:stretch>
        </p:blipFill>
        <p:spPr>
          <a:xfrm>
            <a:off x="0" y="334439"/>
            <a:ext cx="347472" cy="1085929"/>
          </a:xfrm>
          <a:prstGeom prst="rect">
            <a:avLst/>
          </a:prstGeom>
        </p:spPr>
      </p:pic>
      <p:pic>
        <p:nvPicPr>
          <p:cNvPr id="15" name="Picture 14" descr="Informa Engage Logo Text&#10;">
            <a:extLst>
              <a:ext uri="{FF2B5EF4-FFF2-40B4-BE49-F238E27FC236}">
                <a16:creationId xmlns:a16="http://schemas.microsoft.com/office/drawing/2014/main" id="{09191C2C-8606-CCA4-53EF-69E0A439314D}"/>
              </a:ext>
            </a:extLst>
          </p:cNvPr>
          <p:cNvPicPr>
            <a:picLocks noChangeAspect="1"/>
          </p:cNvPicPr>
          <p:nvPr userDrawn="1"/>
        </p:nvPicPr>
        <p:blipFill>
          <a:blip r:embed="rId8">
            <a:lum bright="100000" contrast="-70000"/>
          </a:blip>
          <a:stretch>
            <a:fillRect/>
          </a:stretch>
        </p:blipFill>
        <p:spPr>
          <a:xfrm>
            <a:off x="10420407" y="6576375"/>
            <a:ext cx="1358900" cy="177800"/>
          </a:xfrm>
          <a:prstGeom prst="rect">
            <a:avLst/>
          </a:prstGeom>
        </p:spPr>
      </p:pic>
    </p:spTree>
    <p:extLst>
      <p:ext uri="{BB962C8B-B14F-4D97-AF65-F5344CB8AC3E}">
        <p14:creationId xmlns:p14="http://schemas.microsoft.com/office/powerpoint/2010/main" val="313338386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32" r:id="rId5"/>
    <p:sldLayoutId id="214748373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A1CBFD-B515-0543-4F0C-64A69CE96994}"/>
              </a:ext>
            </a:extLst>
          </p:cNvPr>
          <p:cNvSpPr/>
          <p:nvPr userDrawn="1"/>
        </p:nvSpPr>
        <p:spPr>
          <a:xfrm>
            <a:off x="0" y="0"/>
            <a:ext cx="4572000" cy="6858000"/>
          </a:xfrm>
          <a:prstGeom prst="rect">
            <a:avLst/>
          </a:prstGeom>
          <a:solidFill>
            <a:srgbClr val="F7F7F7"/>
          </a:solidFill>
          <a:ln>
            <a:noFill/>
          </a:ln>
          <a:effectLst>
            <a:outerShdw blurRad="95193" dist="38100" algn="l" rotWithShape="0">
              <a:prstClr val="black">
                <a:alpha val="1938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B99E3D-62CA-1AC8-3575-E2298A5EFB50}"/>
              </a:ext>
            </a:extLst>
          </p:cNvPr>
          <p:cNvPicPr>
            <a:picLocks noChangeAspect="1"/>
          </p:cNvPicPr>
          <p:nvPr userDrawn="1"/>
        </p:nvPicPr>
        <p:blipFill>
          <a:blip r:embed="rId5"/>
          <a:stretch>
            <a:fillRect/>
          </a:stretch>
        </p:blipFill>
        <p:spPr>
          <a:xfrm>
            <a:off x="0" y="334439"/>
            <a:ext cx="347472" cy="1085929"/>
          </a:xfrm>
          <a:prstGeom prst="rect">
            <a:avLst/>
          </a:prstGeom>
        </p:spPr>
      </p:pic>
      <p:pic>
        <p:nvPicPr>
          <p:cNvPr id="8" name="Picture 7" descr="Informa Engage Logo Text&#10;">
            <a:extLst>
              <a:ext uri="{FF2B5EF4-FFF2-40B4-BE49-F238E27FC236}">
                <a16:creationId xmlns:a16="http://schemas.microsoft.com/office/drawing/2014/main" id="{8663FBDC-9E68-4418-8B9D-F991D6F05A73}"/>
              </a:ext>
            </a:extLst>
          </p:cNvPr>
          <p:cNvPicPr>
            <a:picLocks noChangeAspect="1"/>
          </p:cNvPicPr>
          <p:nvPr userDrawn="1"/>
        </p:nvPicPr>
        <p:blipFill>
          <a:blip r:embed="rId6"/>
          <a:stretch>
            <a:fillRect/>
          </a:stretch>
        </p:blipFill>
        <p:spPr>
          <a:xfrm>
            <a:off x="10582362" y="6598865"/>
            <a:ext cx="1358900" cy="177800"/>
          </a:xfrm>
          <a:prstGeom prst="rect">
            <a:avLst/>
          </a:prstGeom>
        </p:spPr>
      </p:pic>
    </p:spTree>
    <p:extLst>
      <p:ext uri="{BB962C8B-B14F-4D97-AF65-F5344CB8AC3E}">
        <p14:creationId xmlns:p14="http://schemas.microsoft.com/office/powerpoint/2010/main" val="365064800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725" r:id="rId3"/>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DF802-5964-1F92-9727-9ADA4B057658}"/>
              </a:ext>
            </a:extLst>
          </p:cNvPr>
          <p:cNvPicPr>
            <a:picLocks noChangeAspect="1"/>
          </p:cNvPicPr>
          <p:nvPr userDrawn="1"/>
        </p:nvPicPr>
        <p:blipFill>
          <a:blip r:embed="rId5"/>
          <a:stretch>
            <a:fillRect/>
          </a:stretch>
        </p:blipFill>
        <p:spPr>
          <a:xfrm>
            <a:off x="0" y="334439"/>
            <a:ext cx="347472" cy="1085929"/>
          </a:xfrm>
          <a:prstGeom prst="rect">
            <a:avLst/>
          </a:prstGeom>
        </p:spPr>
      </p:pic>
      <p:pic>
        <p:nvPicPr>
          <p:cNvPr id="2" name="Picture 1" descr="Informa Engage Logo Text&#10;">
            <a:extLst>
              <a:ext uri="{FF2B5EF4-FFF2-40B4-BE49-F238E27FC236}">
                <a16:creationId xmlns:a16="http://schemas.microsoft.com/office/drawing/2014/main" id="{C21483CE-6A5A-4058-442D-34C67D81C0C8}"/>
              </a:ext>
            </a:extLst>
          </p:cNvPr>
          <p:cNvPicPr>
            <a:picLocks noChangeAspect="1"/>
          </p:cNvPicPr>
          <p:nvPr userDrawn="1"/>
        </p:nvPicPr>
        <p:blipFill>
          <a:blip r:embed="rId6"/>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13153671-DBA3-9BE2-A075-848B21425F75}"/>
              </a:ext>
            </a:extLst>
          </p:cNvPr>
          <p:cNvPicPr>
            <a:picLocks/>
          </p:cNvPicPr>
          <p:nvPr userDrawn="1"/>
        </p:nvPicPr>
        <p:blipFill rotWithShape="1">
          <a:blip r:embed="rId7" cstate="screen">
            <a:alphaModFix amt="30000"/>
            <a:extLst>
              <a:ext uri="{28A0092B-C50C-407E-A947-70E740481C1C}">
                <a14:useLocalDpi xmlns:a14="http://schemas.microsoft.com/office/drawing/2010/main"/>
              </a:ext>
              <a:ext uri="{96DAC541-7B7A-43D3-8B79-37D633B846F1}">
                <asvg:svgBlip xmlns:asvg="http://schemas.microsoft.com/office/drawing/2016/SVG/main" r:embed="rId8"/>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419070718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705" r:id="rId3"/>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Informa Engage Logo Text&#10;">
            <a:extLst>
              <a:ext uri="{FF2B5EF4-FFF2-40B4-BE49-F238E27FC236}">
                <a16:creationId xmlns:a16="http://schemas.microsoft.com/office/drawing/2014/main" id="{8A6B0764-C920-75CE-07D4-CB41EC241F06}"/>
              </a:ext>
            </a:extLst>
          </p:cNvPr>
          <p:cNvPicPr>
            <a:picLocks noChangeAspect="1"/>
          </p:cNvPicPr>
          <p:nvPr userDrawn="1"/>
        </p:nvPicPr>
        <p:blipFill>
          <a:blip r:embed="rId24"/>
          <a:stretch>
            <a:fillRect/>
          </a:stretch>
        </p:blipFill>
        <p:spPr>
          <a:xfrm>
            <a:off x="10582362" y="6598865"/>
            <a:ext cx="1358900" cy="177800"/>
          </a:xfrm>
          <a:prstGeom prst="rect">
            <a:avLst/>
          </a:prstGeom>
        </p:spPr>
      </p:pic>
    </p:spTree>
    <p:extLst>
      <p:ext uri="{BB962C8B-B14F-4D97-AF65-F5344CB8AC3E}">
        <p14:creationId xmlns:p14="http://schemas.microsoft.com/office/powerpoint/2010/main" val="2135477411"/>
      </p:ext>
    </p:extLst>
  </p:cSld>
  <p:clrMap bg1="lt1" tx1="dk1" bg2="lt2" tx2="dk2" accent1="accent1" accent2="accent2" accent3="accent3" accent4="accent4" accent5="accent5" accent6="accent6" hlink="hlink" folHlink="folHlink"/>
  <p:sldLayoutIdLst>
    <p:sldLayoutId id="2147483673" r:id="rId1"/>
    <p:sldLayoutId id="2147483695" r:id="rId2"/>
    <p:sldLayoutId id="2147483672" r:id="rId3"/>
    <p:sldLayoutId id="2147483696" r:id="rId4"/>
    <p:sldLayoutId id="2147483689" r:id="rId5"/>
    <p:sldLayoutId id="2147483697" r:id="rId6"/>
    <p:sldLayoutId id="2147483692" r:id="rId7"/>
    <p:sldLayoutId id="2147483698" r:id="rId8"/>
    <p:sldLayoutId id="2147483675" r:id="rId9"/>
    <p:sldLayoutId id="2147483708" r:id="rId10"/>
    <p:sldLayoutId id="2147483701" r:id="rId11"/>
    <p:sldLayoutId id="2147483709" r:id="rId12"/>
    <p:sldLayoutId id="2147483674" r:id="rId13"/>
    <p:sldLayoutId id="2147483710" r:id="rId14"/>
    <p:sldLayoutId id="2147483711" r:id="rId15"/>
    <p:sldLayoutId id="2147483713" r:id="rId16"/>
    <p:sldLayoutId id="2147483691" r:id="rId17"/>
    <p:sldLayoutId id="2147483714" r:id="rId18"/>
    <p:sldLayoutId id="2147483700" r:id="rId19"/>
    <p:sldLayoutId id="2147483715" r:id="rId20"/>
    <p:sldLayoutId id="2147483678" r:id="rId21"/>
    <p:sldLayoutId id="2147483679" r:id="rId22"/>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Informa Engage Logo Text&#10;">
            <a:extLst>
              <a:ext uri="{FF2B5EF4-FFF2-40B4-BE49-F238E27FC236}">
                <a16:creationId xmlns:a16="http://schemas.microsoft.com/office/drawing/2014/main" id="{4660AAD9-4E5D-0EC0-2359-9BCF107D01E3}"/>
              </a:ext>
            </a:extLst>
          </p:cNvPr>
          <p:cNvPicPr>
            <a:picLocks noChangeAspect="1"/>
          </p:cNvPicPr>
          <p:nvPr userDrawn="1"/>
        </p:nvPicPr>
        <p:blipFill>
          <a:blip r:embed="rId4"/>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AA8E0A7B-7C59-14FC-5AE8-A881F1F3D362}"/>
              </a:ext>
            </a:extLst>
          </p:cNvPr>
          <p:cNvPicPr>
            <a:picLocks/>
          </p:cNvPicPr>
          <p:nvPr userDrawn="1"/>
        </p:nvPicPr>
        <p:blipFill rotWithShape="1">
          <a:blip r:embed="rId5" cstate="screen">
            <a:alphaModFix amt="30000"/>
            <a:extLst>
              <a:ext uri="{28A0092B-C50C-407E-A947-70E740481C1C}">
                <a14:useLocalDpi xmlns:a14="http://schemas.microsoft.com/office/drawing/2010/main"/>
              </a:ext>
              <a:ext uri="{96DAC541-7B7A-43D3-8B79-37D633B846F1}">
                <asvg:svgBlip xmlns:asvg="http://schemas.microsoft.com/office/drawing/2016/SVG/main" r:embed="rId6"/>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494481493"/>
      </p:ext>
    </p:extLst>
  </p:cSld>
  <p:clrMap bg1="lt1" tx1="dk1" bg2="lt2" tx2="dk2" accent1="accent1" accent2="accent2" accent3="accent3" accent4="accent4" accent5="accent5" accent6="accent6" hlink="hlink" folHlink="folHlink"/>
  <p:sldLayoutIdLst>
    <p:sldLayoutId id="2147483677" r:id="rId1"/>
    <p:sldLayoutId id="2147483693" r:id="rId2"/>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hyperlink" Target="mailto:lauren.majid@informa.com" TargetMode="Externa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hyperlink" Target="mailto:anthony.treglia@informa.com" TargetMode="Externa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hyperlink" Target="mailto:cristen.matthews@informa.com" TargetMode="External"/><Relationship Id="rId2" Type="http://schemas.openxmlformats.org/officeDocument/2006/relationships/hyperlink" Target="mailto:anthony.treglia@informa.com" TargetMode="Externa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mailto:cristen.matthews@informa.com" TargetMode="External"/><Relationship Id="rId2" Type="http://schemas.openxmlformats.org/officeDocument/2006/relationships/hyperlink" Target="mailto:tara.pollak@informa.com" TargetMode="External"/><Relationship Id="rId1" Type="http://schemas.openxmlformats.org/officeDocument/2006/relationships/slideLayout" Target="../slideLayouts/slideLayout20.xml"/><Relationship Id="rId4" Type="http://schemas.openxmlformats.org/officeDocument/2006/relationships/hyperlink" Target="https://channelfutures.tradepub.co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darkreading.com/resources" TargetMode="External"/><Relationship Id="rId2" Type="http://schemas.openxmlformats.org/officeDocument/2006/relationships/hyperlink" Target="https://www.tradepub.com/?pt=main&amp;page=home.transact" TargetMode="Externa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channelfutures.tradepub.com/"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holding, female&#10;&#10;Description automatically generated">
            <a:extLst>
              <a:ext uri="{FF2B5EF4-FFF2-40B4-BE49-F238E27FC236}">
                <a16:creationId xmlns:a16="http://schemas.microsoft.com/office/drawing/2014/main" id="{114CA0FA-4FB3-71B7-1B34-47B9BD550C96}"/>
              </a:ext>
            </a:extLst>
          </p:cNvPr>
          <p:cNvPicPr>
            <a:picLocks noGrp="1" noChangeAspect="1"/>
          </p:cNvPicPr>
          <p:nvPr>
            <p:ph type="pic" sz="quarter" idx="13"/>
          </p:nvPr>
        </p:nvPicPr>
        <p:blipFill rotWithShape="1">
          <a:blip r:embed="rId2"/>
          <a:srcRect l="2551" t="-143" r="52" b="143"/>
          <a:stretch/>
        </p:blipFill>
        <p:spPr>
          <a:xfrm>
            <a:off x="4180114" y="1368032"/>
            <a:ext cx="8020595" cy="5489968"/>
          </a:xfrm>
        </p:spPr>
      </p:pic>
      <p:sp>
        <p:nvSpPr>
          <p:cNvPr id="6" name="Text Placeholder 5">
            <a:extLst>
              <a:ext uri="{FF2B5EF4-FFF2-40B4-BE49-F238E27FC236}">
                <a16:creationId xmlns:a16="http://schemas.microsoft.com/office/drawing/2014/main" id="{95B7F0EA-E84A-5D12-6A20-C5F1EDD18976}"/>
              </a:ext>
            </a:extLst>
          </p:cNvPr>
          <p:cNvSpPr>
            <a:spLocks noGrp="1"/>
          </p:cNvSpPr>
          <p:nvPr>
            <p:ph type="body" sz="quarter" idx="12"/>
          </p:nvPr>
        </p:nvSpPr>
        <p:spPr>
          <a:xfrm>
            <a:off x="700920" y="3152654"/>
            <a:ext cx="6435605" cy="968189"/>
          </a:xfrm>
        </p:spPr>
        <p:txBody>
          <a:bodyPr/>
          <a:lstStyle/>
          <a:p>
            <a:r>
              <a:rPr lang="en-US" sz="3200"/>
              <a:t>Selling Lead Gen: Guidelines and Best Practices</a:t>
            </a:r>
          </a:p>
        </p:txBody>
      </p:sp>
      <p:sp>
        <p:nvSpPr>
          <p:cNvPr id="8" name="Text Placeholder 7">
            <a:extLst>
              <a:ext uri="{FF2B5EF4-FFF2-40B4-BE49-F238E27FC236}">
                <a16:creationId xmlns:a16="http://schemas.microsoft.com/office/drawing/2014/main" id="{67735F13-1E6D-CAAD-2C0B-9B2D7E9496A2}"/>
              </a:ext>
            </a:extLst>
          </p:cNvPr>
          <p:cNvSpPr>
            <a:spLocks noGrp="1"/>
          </p:cNvSpPr>
          <p:nvPr>
            <p:ph type="body" sz="quarter" idx="11"/>
          </p:nvPr>
        </p:nvSpPr>
        <p:spPr/>
        <p:txBody>
          <a:bodyPr/>
          <a:lstStyle/>
          <a:p>
            <a:r>
              <a:rPr lang="en-US"/>
              <a:t>April 2023</a:t>
            </a:r>
          </a:p>
        </p:txBody>
      </p:sp>
    </p:spTree>
    <p:extLst>
      <p:ext uri="{BB962C8B-B14F-4D97-AF65-F5344CB8AC3E}">
        <p14:creationId xmlns:p14="http://schemas.microsoft.com/office/powerpoint/2010/main" val="1081385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3B595-0DC3-4DC6-E079-5D8B1C819FA8}"/>
              </a:ext>
            </a:extLst>
          </p:cNvPr>
          <p:cNvSpPr>
            <a:spLocks noGrp="1"/>
          </p:cNvSpPr>
          <p:nvPr>
            <p:ph type="title"/>
          </p:nvPr>
        </p:nvSpPr>
        <p:spPr/>
        <p:txBody>
          <a:bodyPr/>
          <a:lstStyle/>
          <a:p>
            <a:r>
              <a:rPr lang="en-US"/>
              <a:t>TRENDING PRODUCTS: LEAD GEN SOLUTIONS</a:t>
            </a:r>
          </a:p>
        </p:txBody>
      </p:sp>
      <p:grpSp>
        <p:nvGrpSpPr>
          <p:cNvPr id="4" name="object 3">
            <a:extLst>
              <a:ext uri="{FF2B5EF4-FFF2-40B4-BE49-F238E27FC236}">
                <a16:creationId xmlns:a16="http://schemas.microsoft.com/office/drawing/2014/main" id="{15A20D62-81B5-F660-94D5-F2357B06BAFA}"/>
              </a:ext>
            </a:extLst>
          </p:cNvPr>
          <p:cNvGrpSpPr/>
          <p:nvPr/>
        </p:nvGrpSpPr>
        <p:grpSpPr>
          <a:xfrm>
            <a:off x="6225761" y="2236140"/>
            <a:ext cx="3942715" cy="942340"/>
            <a:chOff x="6694931" y="2503932"/>
            <a:chExt cx="3942715" cy="942340"/>
          </a:xfrm>
          <a:solidFill>
            <a:schemeClr val="accent2"/>
          </a:solidFill>
        </p:grpSpPr>
        <p:sp>
          <p:nvSpPr>
            <p:cNvPr id="5" name="object 4">
              <a:extLst>
                <a:ext uri="{FF2B5EF4-FFF2-40B4-BE49-F238E27FC236}">
                  <a16:creationId xmlns:a16="http://schemas.microsoft.com/office/drawing/2014/main" id="{AB49A2AD-81F2-1900-D7C5-D4DECBD83049}"/>
                </a:ext>
              </a:extLst>
            </p:cNvPr>
            <p:cNvSpPr/>
            <p:nvPr/>
          </p:nvSpPr>
          <p:spPr>
            <a:xfrm>
              <a:off x="6833615" y="2503932"/>
              <a:ext cx="3804285" cy="942340"/>
            </a:xfrm>
            <a:custGeom>
              <a:avLst/>
              <a:gdLst/>
              <a:ahLst/>
              <a:cxnLst/>
              <a:rect l="l" t="t" r="r" b="b"/>
              <a:pathLst>
                <a:path w="3804284" h="942339">
                  <a:moveTo>
                    <a:pt x="3803904" y="0"/>
                  </a:moveTo>
                  <a:lnTo>
                    <a:pt x="0" y="0"/>
                  </a:lnTo>
                  <a:lnTo>
                    <a:pt x="0" y="941832"/>
                  </a:lnTo>
                  <a:lnTo>
                    <a:pt x="3803904" y="941832"/>
                  </a:lnTo>
                  <a:lnTo>
                    <a:pt x="3803904"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bject 5">
              <a:extLst>
                <a:ext uri="{FF2B5EF4-FFF2-40B4-BE49-F238E27FC236}">
                  <a16:creationId xmlns:a16="http://schemas.microsoft.com/office/drawing/2014/main" id="{368B9179-E42F-DD28-9DB6-6D4AFD9710BE}"/>
                </a:ext>
              </a:extLst>
            </p:cNvPr>
            <p:cNvSpPr/>
            <p:nvPr/>
          </p:nvSpPr>
          <p:spPr>
            <a:xfrm>
              <a:off x="6694931" y="2638043"/>
              <a:ext cx="829310" cy="584200"/>
            </a:xfrm>
            <a:custGeom>
              <a:avLst/>
              <a:gdLst/>
              <a:ahLst/>
              <a:cxnLst/>
              <a:rect l="l" t="t" r="r" b="b"/>
              <a:pathLst>
                <a:path w="829309" h="584200">
                  <a:moveTo>
                    <a:pt x="829056" y="291846"/>
                  </a:moveTo>
                  <a:lnTo>
                    <a:pt x="665734" y="0"/>
                  </a:lnTo>
                  <a:lnTo>
                    <a:pt x="283464" y="0"/>
                  </a:lnTo>
                  <a:lnTo>
                    <a:pt x="47244" y="0"/>
                  </a:lnTo>
                  <a:lnTo>
                    <a:pt x="28867" y="3721"/>
                  </a:lnTo>
                  <a:lnTo>
                    <a:pt x="13855" y="13868"/>
                  </a:lnTo>
                  <a:lnTo>
                    <a:pt x="3708" y="28879"/>
                  </a:lnTo>
                  <a:lnTo>
                    <a:pt x="0" y="47244"/>
                  </a:lnTo>
                  <a:lnTo>
                    <a:pt x="0" y="583692"/>
                  </a:lnTo>
                  <a:lnTo>
                    <a:pt x="283464" y="583692"/>
                  </a:lnTo>
                  <a:lnTo>
                    <a:pt x="665734" y="583692"/>
                  </a:lnTo>
                  <a:lnTo>
                    <a:pt x="829056" y="291846"/>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6">
              <a:extLst>
                <a:ext uri="{FF2B5EF4-FFF2-40B4-BE49-F238E27FC236}">
                  <a16:creationId xmlns:a16="http://schemas.microsoft.com/office/drawing/2014/main" id="{5D7C5FD9-6F12-0D84-B4FB-BE0EA93F2063}"/>
                </a:ext>
              </a:extLst>
            </p:cNvPr>
            <p:cNvSpPr/>
            <p:nvPr/>
          </p:nvSpPr>
          <p:spPr>
            <a:xfrm>
              <a:off x="6694931" y="3221736"/>
              <a:ext cx="139065" cy="90170"/>
            </a:xfrm>
            <a:custGeom>
              <a:avLst/>
              <a:gdLst/>
              <a:ahLst/>
              <a:cxnLst/>
              <a:rect l="l" t="t" r="r" b="b"/>
              <a:pathLst>
                <a:path w="139065" h="90170">
                  <a:moveTo>
                    <a:pt x="138684" y="0"/>
                  </a:moveTo>
                  <a:lnTo>
                    <a:pt x="0" y="0"/>
                  </a:lnTo>
                  <a:lnTo>
                    <a:pt x="138684" y="89915"/>
                  </a:lnTo>
                  <a:lnTo>
                    <a:pt x="138684"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 name="object 15">
            <a:extLst>
              <a:ext uri="{FF2B5EF4-FFF2-40B4-BE49-F238E27FC236}">
                <a16:creationId xmlns:a16="http://schemas.microsoft.com/office/drawing/2014/main" id="{2A130318-B76E-74D9-8C11-13260556055D}"/>
              </a:ext>
            </a:extLst>
          </p:cNvPr>
          <p:cNvGrpSpPr/>
          <p:nvPr/>
        </p:nvGrpSpPr>
        <p:grpSpPr>
          <a:xfrm>
            <a:off x="1495347" y="2245107"/>
            <a:ext cx="3941445" cy="942340"/>
            <a:chOff x="1680972" y="2503932"/>
            <a:chExt cx="3941445" cy="942340"/>
          </a:xfrm>
          <a:solidFill>
            <a:schemeClr val="accent2"/>
          </a:solidFill>
        </p:grpSpPr>
        <p:sp>
          <p:nvSpPr>
            <p:cNvPr id="9" name="object 16">
              <a:extLst>
                <a:ext uri="{FF2B5EF4-FFF2-40B4-BE49-F238E27FC236}">
                  <a16:creationId xmlns:a16="http://schemas.microsoft.com/office/drawing/2014/main" id="{939EB2D2-EB71-F5EE-CC97-1729FA9B98E3}"/>
                </a:ext>
              </a:extLst>
            </p:cNvPr>
            <p:cNvSpPr/>
            <p:nvPr/>
          </p:nvSpPr>
          <p:spPr>
            <a:xfrm>
              <a:off x="1819656" y="2503932"/>
              <a:ext cx="3802379" cy="942340"/>
            </a:xfrm>
            <a:custGeom>
              <a:avLst/>
              <a:gdLst/>
              <a:ahLst/>
              <a:cxnLst/>
              <a:rect l="l" t="t" r="r" b="b"/>
              <a:pathLst>
                <a:path w="3802379" h="942339">
                  <a:moveTo>
                    <a:pt x="3802379" y="0"/>
                  </a:moveTo>
                  <a:lnTo>
                    <a:pt x="0" y="0"/>
                  </a:lnTo>
                  <a:lnTo>
                    <a:pt x="0" y="941832"/>
                  </a:lnTo>
                  <a:lnTo>
                    <a:pt x="3802379" y="941832"/>
                  </a:lnTo>
                  <a:lnTo>
                    <a:pt x="3802379"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object 17">
              <a:extLst>
                <a:ext uri="{FF2B5EF4-FFF2-40B4-BE49-F238E27FC236}">
                  <a16:creationId xmlns:a16="http://schemas.microsoft.com/office/drawing/2014/main" id="{19C9015E-027E-C67C-AE11-AA4F603065A2}"/>
                </a:ext>
              </a:extLst>
            </p:cNvPr>
            <p:cNvSpPr/>
            <p:nvPr/>
          </p:nvSpPr>
          <p:spPr>
            <a:xfrm>
              <a:off x="1680972" y="2638043"/>
              <a:ext cx="828040" cy="584200"/>
            </a:xfrm>
            <a:custGeom>
              <a:avLst/>
              <a:gdLst/>
              <a:ahLst/>
              <a:cxnLst/>
              <a:rect l="l" t="t" r="r" b="b"/>
              <a:pathLst>
                <a:path w="828039" h="584200">
                  <a:moveTo>
                    <a:pt x="827532" y="291846"/>
                  </a:moveTo>
                  <a:lnTo>
                    <a:pt x="664210" y="0"/>
                  </a:lnTo>
                  <a:lnTo>
                    <a:pt x="281940" y="0"/>
                  </a:lnTo>
                  <a:lnTo>
                    <a:pt x="46990" y="0"/>
                  </a:lnTo>
                  <a:lnTo>
                    <a:pt x="28714" y="3708"/>
                  </a:lnTo>
                  <a:lnTo>
                    <a:pt x="13779" y="13779"/>
                  </a:lnTo>
                  <a:lnTo>
                    <a:pt x="3695" y="28727"/>
                  </a:lnTo>
                  <a:lnTo>
                    <a:pt x="0" y="46990"/>
                  </a:lnTo>
                  <a:lnTo>
                    <a:pt x="0" y="583692"/>
                  </a:lnTo>
                  <a:lnTo>
                    <a:pt x="281940" y="583692"/>
                  </a:lnTo>
                  <a:lnTo>
                    <a:pt x="664210" y="583692"/>
                  </a:lnTo>
                  <a:lnTo>
                    <a:pt x="827532" y="291846"/>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18">
              <a:extLst>
                <a:ext uri="{FF2B5EF4-FFF2-40B4-BE49-F238E27FC236}">
                  <a16:creationId xmlns:a16="http://schemas.microsoft.com/office/drawing/2014/main" id="{6C6B9748-5CED-A6F3-67B2-B58A31B33A5E}"/>
                </a:ext>
              </a:extLst>
            </p:cNvPr>
            <p:cNvSpPr/>
            <p:nvPr/>
          </p:nvSpPr>
          <p:spPr>
            <a:xfrm>
              <a:off x="1680972" y="3221736"/>
              <a:ext cx="139065" cy="90170"/>
            </a:xfrm>
            <a:custGeom>
              <a:avLst/>
              <a:gdLst/>
              <a:ahLst/>
              <a:cxnLst/>
              <a:rect l="l" t="t" r="r" b="b"/>
              <a:pathLst>
                <a:path w="139064" h="90170">
                  <a:moveTo>
                    <a:pt x="138683" y="0"/>
                  </a:moveTo>
                  <a:lnTo>
                    <a:pt x="0" y="0"/>
                  </a:lnTo>
                  <a:lnTo>
                    <a:pt x="138683" y="89915"/>
                  </a:lnTo>
                  <a:lnTo>
                    <a:pt x="138683"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 name="object 19">
            <a:extLst>
              <a:ext uri="{FF2B5EF4-FFF2-40B4-BE49-F238E27FC236}">
                <a16:creationId xmlns:a16="http://schemas.microsoft.com/office/drawing/2014/main" id="{1226172F-3825-54D8-F4D3-DDE0D78C5556}"/>
              </a:ext>
            </a:extLst>
          </p:cNvPr>
          <p:cNvGrpSpPr/>
          <p:nvPr/>
        </p:nvGrpSpPr>
        <p:grpSpPr>
          <a:xfrm>
            <a:off x="1494965" y="3341239"/>
            <a:ext cx="3941445" cy="940435"/>
            <a:chOff x="1680972" y="3561588"/>
            <a:chExt cx="3941445" cy="940435"/>
          </a:xfrm>
          <a:solidFill>
            <a:schemeClr val="accent2"/>
          </a:solidFill>
        </p:grpSpPr>
        <p:sp>
          <p:nvSpPr>
            <p:cNvPr id="13" name="object 20">
              <a:extLst>
                <a:ext uri="{FF2B5EF4-FFF2-40B4-BE49-F238E27FC236}">
                  <a16:creationId xmlns:a16="http://schemas.microsoft.com/office/drawing/2014/main" id="{C343C2A0-4420-254C-D7F2-BA95123EC5FD}"/>
                </a:ext>
              </a:extLst>
            </p:cNvPr>
            <p:cNvSpPr/>
            <p:nvPr/>
          </p:nvSpPr>
          <p:spPr>
            <a:xfrm>
              <a:off x="1819656" y="3561588"/>
              <a:ext cx="3802379" cy="940435"/>
            </a:xfrm>
            <a:custGeom>
              <a:avLst/>
              <a:gdLst/>
              <a:ahLst/>
              <a:cxnLst/>
              <a:rect l="l" t="t" r="r" b="b"/>
              <a:pathLst>
                <a:path w="3802379" h="940435">
                  <a:moveTo>
                    <a:pt x="3802379" y="0"/>
                  </a:moveTo>
                  <a:lnTo>
                    <a:pt x="0" y="0"/>
                  </a:lnTo>
                  <a:lnTo>
                    <a:pt x="0" y="940307"/>
                  </a:lnTo>
                  <a:lnTo>
                    <a:pt x="3802379" y="940307"/>
                  </a:lnTo>
                  <a:lnTo>
                    <a:pt x="3802379"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object 21">
              <a:extLst>
                <a:ext uri="{FF2B5EF4-FFF2-40B4-BE49-F238E27FC236}">
                  <a16:creationId xmlns:a16="http://schemas.microsoft.com/office/drawing/2014/main" id="{5127DBFD-EE8F-9ECA-D74E-23A8F3309AB6}"/>
                </a:ext>
              </a:extLst>
            </p:cNvPr>
            <p:cNvSpPr/>
            <p:nvPr/>
          </p:nvSpPr>
          <p:spPr>
            <a:xfrm>
              <a:off x="1680972" y="3695699"/>
              <a:ext cx="828040" cy="584200"/>
            </a:xfrm>
            <a:custGeom>
              <a:avLst/>
              <a:gdLst/>
              <a:ahLst/>
              <a:cxnLst/>
              <a:rect l="l" t="t" r="r" b="b"/>
              <a:pathLst>
                <a:path w="828039" h="584200">
                  <a:moveTo>
                    <a:pt x="827532" y="291846"/>
                  </a:moveTo>
                  <a:lnTo>
                    <a:pt x="664210" y="0"/>
                  </a:lnTo>
                  <a:lnTo>
                    <a:pt x="281940" y="0"/>
                  </a:lnTo>
                  <a:lnTo>
                    <a:pt x="46990" y="0"/>
                  </a:lnTo>
                  <a:lnTo>
                    <a:pt x="28714" y="3708"/>
                  </a:lnTo>
                  <a:lnTo>
                    <a:pt x="13779" y="13779"/>
                  </a:lnTo>
                  <a:lnTo>
                    <a:pt x="3695" y="28727"/>
                  </a:lnTo>
                  <a:lnTo>
                    <a:pt x="0" y="46990"/>
                  </a:lnTo>
                  <a:lnTo>
                    <a:pt x="0" y="583692"/>
                  </a:lnTo>
                  <a:lnTo>
                    <a:pt x="281940" y="583692"/>
                  </a:lnTo>
                  <a:lnTo>
                    <a:pt x="664210" y="583692"/>
                  </a:lnTo>
                  <a:lnTo>
                    <a:pt x="827532" y="291846"/>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object 22">
              <a:extLst>
                <a:ext uri="{FF2B5EF4-FFF2-40B4-BE49-F238E27FC236}">
                  <a16:creationId xmlns:a16="http://schemas.microsoft.com/office/drawing/2014/main" id="{886F0E70-7A47-0B4A-7855-BA5770E323DD}"/>
                </a:ext>
              </a:extLst>
            </p:cNvPr>
            <p:cNvSpPr/>
            <p:nvPr/>
          </p:nvSpPr>
          <p:spPr>
            <a:xfrm>
              <a:off x="1680972" y="4279392"/>
              <a:ext cx="139065" cy="90170"/>
            </a:xfrm>
            <a:custGeom>
              <a:avLst/>
              <a:gdLst/>
              <a:ahLst/>
              <a:cxnLst/>
              <a:rect l="l" t="t" r="r" b="b"/>
              <a:pathLst>
                <a:path w="139064" h="90170">
                  <a:moveTo>
                    <a:pt x="138683" y="0"/>
                  </a:moveTo>
                  <a:lnTo>
                    <a:pt x="0" y="0"/>
                  </a:lnTo>
                  <a:lnTo>
                    <a:pt x="138683" y="89915"/>
                  </a:lnTo>
                  <a:lnTo>
                    <a:pt x="138683"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 name="object 23">
            <a:extLst>
              <a:ext uri="{FF2B5EF4-FFF2-40B4-BE49-F238E27FC236}">
                <a16:creationId xmlns:a16="http://schemas.microsoft.com/office/drawing/2014/main" id="{B9E4D773-E04A-8F7A-A2C6-9C70C02AAA93}"/>
              </a:ext>
            </a:extLst>
          </p:cNvPr>
          <p:cNvGrpSpPr/>
          <p:nvPr/>
        </p:nvGrpSpPr>
        <p:grpSpPr>
          <a:xfrm>
            <a:off x="1494583" y="4415146"/>
            <a:ext cx="3941445" cy="940435"/>
            <a:chOff x="1680972" y="4619244"/>
            <a:chExt cx="3941445" cy="940435"/>
          </a:xfrm>
          <a:solidFill>
            <a:schemeClr val="accent2"/>
          </a:solidFill>
        </p:grpSpPr>
        <p:sp>
          <p:nvSpPr>
            <p:cNvPr id="17" name="object 24">
              <a:extLst>
                <a:ext uri="{FF2B5EF4-FFF2-40B4-BE49-F238E27FC236}">
                  <a16:creationId xmlns:a16="http://schemas.microsoft.com/office/drawing/2014/main" id="{6621F956-0BE2-C802-71B6-3A6801DC5751}"/>
                </a:ext>
              </a:extLst>
            </p:cNvPr>
            <p:cNvSpPr/>
            <p:nvPr/>
          </p:nvSpPr>
          <p:spPr>
            <a:xfrm>
              <a:off x="1819656" y="4619244"/>
              <a:ext cx="3802379" cy="940435"/>
            </a:xfrm>
            <a:custGeom>
              <a:avLst/>
              <a:gdLst/>
              <a:ahLst/>
              <a:cxnLst/>
              <a:rect l="l" t="t" r="r" b="b"/>
              <a:pathLst>
                <a:path w="3802379" h="940435">
                  <a:moveTo>
                    <a:pt x="3802379" y="0"/>
                  </a:moveTo>
                  <a:lnTo>
                    <a:pt x="0" y="0"/>
                  </a:lnTo>
                  <a:lnTo>
                    <a:pt x="0" y="940307"/>
                  </a:lnTo>
                  <a:lnTo>
                    <a:pt x="3802379" y="940307"/>
                  </a:lnTo>
                  <a:lnTo>
                    <a:pt x="3802379"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object 25">
              <a:extLst>
                <a:ext uri="{FF2B5EF4-FFF2-40B4-BE49-F238E27FC236}">
                  <a16:creationId xmlns:a16="http://schemas.microsoft.com/office/drawing/2014/main" id="{BDCA177D-E270-F524-5ECC-DA06A40DEBFF}"/>
                </a:ext>
              </a:extLst>
            </p:cNvPr>
            <p:cNvSpPr/>
            <p:nvPr/>
          </p:nvSpPr>
          <p:spPr>
            <a:xfrm>
              <a:off x="1680972" y="4753355"/>
              <a:ext cx="828040" cy="582295"/>
            </a:xfrm>
            <a:custGeom>
              <a:avLst/>
              <a:gdLst/>
              <a:ahLst/>
              <a:cxnLst/>
              <a:rect l="l" t="t" r="r" b="b"/>
              <a:pathLst>
                <a:path w="828039" h="582295">
                  <a:moveTo>
                    <a:pt x="827532" y="291084"/>
                  </a:moveTo>
                  <a:lnTo>
                    <a:pt x="664210" y="0"/>
                  </a:lnTo>
                  <a:lnTo>
                    <a:pt x="281940" y="0"/>
                  </a:lnTo>
                  <a:lnTo>
                    <a:pt x="46990" y="0"/>
                  </a:lnTo>
                  <a:lnTo>
                    <a:pt x="28714" y="3708"/>
                  </a:lnTo>
                  <a:lnTo>
                    <a:pt x="13779" y="13779"/>
                  </a:lnTo>
                  <a:lnTo>
                    <a:pt x="3695" y="28727"/>
                  </a:lnTo>
                  <a:lnTo>
                    <a:pt x="0" y="46990"/>
                  </a:lnTo>
                  <a:lnTo>
                    <a:pt x="0" y="582168"/>
                  </a:lnTo>
                  <a:lnTo>
                    <a:pt x="281940" y="582168"/>
                  </a:lnTo>
                  <a:lnTo>
                    <a:pt x="664210" y="582168"/>
                  </a:lnTo>
                  <a:lnTo>
                    <a:pt x="827532" y="291084"/>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object 26">
              <a:extLst>
                <a:ext uri="{FF2B5EF4-FFF2-40B4-BE49-F238E27FC236}">
                  <a16:creationId xmlns:a16="http://schemas.microsoft.com/office/drawing/2014/main" id="{058F32E2-515C-B9DE-DA3A-9448B3803A48}"/>
                </a:ext>
              </a:extLst>
            </p:cNvPr>
            <p:cNvSpPr/>
            <p:nvPr/>
          </p:nvSpPr>
          <p:spPr>
            <a:xfrm>
              <a:off x="1680972" y="5335524"/>
              <a:ext cx="139065" cy="90170"/>
            </a:xfrm>
            <a:custGeom>
              <a:avLst/>
              <a:gdLst/>
              <a:ahLst/>
              <a:cxnLst/>
              <a:rect l="l" t="t" r="r" b="b"/>
              <a:pathLst>
                <a:path w="139064" h="90170">
                  <a:moveTo>
                    <a:pt x="138683" y="0"/>
                  </a:moveTo>
                  <a:lnTo>
                    <a:pt x="0" y="0"/>
                  </a:lnTo>
                  <a:lnTo>
                    <a:pt x="138683" y="89915"/>
                  </a:lnTo>
                  <a:lnTo>
                    <a:pt x="138683"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object 27">
            <a:extLst>
              <a:ext uri="{FF2B5EF4-FFF2-40B4-BE49-F238E27FC236}">
                <a16:creationId xmlns:a16="http://schemas.microsoft.com/office/drawing/2014/main" id="{7893E79E-FC3A-782D-57AB-D26B085E88FE}"/>
              </a:ext>
            </a:extLst>
          </p:cNvPr>
          <p:cNvSpPr txBox="1"/>
          <p:nvPr/>
        </p:nvSpPr>
        <p:spPr>
          <a:xfrm>
            <a:off x="1718256" y="2539748"/>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01</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object 28">
            <a:extLst>
              <a:ext uri="{FF2B5EF4-FFF2-40B4-BE49-F238E27FC236}">
                <a16:creationId xmlns:a16="http://schemas.microsoft.com/office/drawing/2014/main" id="{F6117C8B-7D3B-C250-2F2C-4203A4E9118B}"/>
              </a:ext>
            </a:extLst>
          </p:cNvPr>
          <p:cNvSpPr txBox="1"/>
          <p:nvPr/>
        </p:nvSpPr>
        <p:spPr>
          <a:xfrm>
            <a:off x="1718256" y="3610259"/>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02</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object 29">
            <a:extLst>
              <a:ext uri="{FF2B5EF4-FFF2-40B4-BE49-F238E27FC236}">
                <a16:creationId xmlns:a16="http://schemas.microsoft.com/office/drawing/2014/main" id="{4261E1A4-068D-8D9A-5DBB-D65751C5DE98}"/>
              </a:ext>
            </a:extLst>
          </p:cNvPr>
          <p:cNvSpPr txBox="1"/>
          <p:nvPr/>
        </p:nvSpPr>
        <p:spPr>
          <a:xfrm>
            <a:off x="1727881" y="4679151"/>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10"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03</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object 30">
            <a:extLst>
              <a:ext uri="{FF2B5EF4-FFF2-40B4-BE49-F238E27FC236}">
                <a16:creationId xmlns:a16="http://schemas.microsoft.com/office/drawing/2014/main" id="{07000AA4-018A-5ED7-B28D-761E7BF5E773}"/>
              </a:ext>
            </a:extLst>
          </p:cNvPr>
          <p:cNvSpPr txBox="1"/>
          <p:nvPr/>
        </p:nvSpPr>
        <p:spPr>
          <a:xfrm>
            <a:off x="6427340" y="2515523"/>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a:t>
            </a:r>
            <a:r>
              <a:rPr kumimoji="0" lang="en-US"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5</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object 31">
            <a:extLst>
              <a:ext uri="{FF2B5EF4-FFF2-40B4-BE49-F238E27FC236}">
                <a16:creationId xmlns:a16="http://schemas.microsoft.com/office/drawing/2014/main" id="{AC241FC3-3EB9-BBD6-B9C9-8565CCF149B8}"/>
              </a:ext>
            </a:extLst>
          </p:cNvPr>
          <p:cNvSpPr txBox="1"/>
          <p:nvPr/>
        </p:nvSpPr>
        <p:spPr>
          <a:xfrm>
            <a:off x="7274867" y="3842983"/>
            <a:ext cx="360680" cy="751488"/>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05</a:t>
            </a:r>
            <a:endParaRPr kumimoji="0" sz="2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object 33">
            <a:extLst>
              <a:ext uri="{FF2B5EF4-FFF2-40B4-BE49-F238E27FC236}">
                <a16:creationId xmlns:a16="http://schemas.microsoft.com/office/drawing/2014/main" id="{8CBC9323-85FB-A548-D7BB-F624DF6BF437}"/>
              </a:ext>
            </a:extLst>
          </p:cNvPr>
          <p:cNvSpPr txBox="1"/>
          <p:nvPr/>
        </p:nvSpPr>
        <p:spPr>
          <a:xfrm>
            <a:off x="2473611" y="2409497"/>
            <a:ext cx="2923221" cy="566822"/>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b="1" spc="110">
                <a:solidFill>
                  <a:schemeClr val="bg1"/>
                </a:solidFill>
                <a:latin typeface="Open Sans" panose="020B0606030504020204" pitchFamily="34" charset="0"/>
                <a:ea typeface="Open Sans" panose="020B0606030504020204" pitchFamily="34" charset="0"/>
                <a:cs typeface="Open Sans" panose="020B0606030504020204" pitchFamily="34" charset="0"/>
              </a:rPr>
              <a:t>Webinars / Virtual Events</a:t>
            </a:r>
            <a:endParaRPr kumimoji="0"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object 34">
            <a:extLst>
              <a:ext uri="{FF2B5EF4-FFF2-40B4-BE49-F238E27FC236}">
                <a16:creationId xmlns:a16="http://schemas.microsoft.com/office/drawing/2014/main" id="{173F1142-07BD-2B65-8457-77E393680B12}"/>
              </a:ext>
            </a:extLst>
          </p:cNvPr>
          <p:cNvSpPr txBox="1"/>
          <p:nvPr/>
        </p:nvSpPr>
        <p:spPr>
          <a:xfrm>
            <a:off x="2424302" y="3628316"/>
            <a:ext cx="3069869" cy="289823"/>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14"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White Papers / eBooks</a:t>
            </a:r>
            <a:endParaRPr kumimoji="0"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object 35">
            <a:extLst>
              <a:ext uri="{FF2B5EF4-FFF2-40B4-BE49-F238E27FC236}">
                <a16:creationId xmlns:a16="http://schemas.microsoft.com/office/drawing/2014/main" id="{F876431C-B4FA-2B11-540C-2956A9C0DDB6}"/>
              </a:ext>
            </a:extLst>
          </p:cNvPr>
          <p:cNvSpPr txBox="1"/>
          <p:nvPr/>
        </p:nvSpPr>
        <p:spPr>
          <a:xfrm>
            <a:off x="2417237" y="4564872"/>
            <a:ext cx="3075134" cy="566822"/>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9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Content Gateways / CECs </a:t>
            </a:r>
            <a:endParaRPr kumimoji="0" lang="en-US"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object 36">
            <a:extLst>
              <a:ext uri="{FF2B5EF4-FFF2-40B4-BE49-F238E27FC236}">
                <a16:creationId xmlns:a16="http://schemas.microsoft.com/office/drawing/2014/main" id="{63E64726-9B6E-26FB-FBF9-10E022715590}"/>
              </a:ext>
            </a:extLst>
          </p:cNvPr>
          <p:cNvSpPr txBox="1"/>
          <p:nvPr/>
        </p:nvSpPr>
        <p:spPr>
          <a:xfrm>
            <a:off x="7193755" y="2526271"/>
            <a:ext cx="3188106" cy="289823"/>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3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Custom Content</a:t>
            </a:r>
            <a:endParaRPr kumimoji="0"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object 15">
            <a:extLst>
              <a:ext uri="{FF2B5EF4-FFF2-40B4-BE49-F238E27FC236}">
                <a16:creationId xmlns:a16="http://schemas.microsoft.com/office/drawing/2014/main" id="{4EB203DA-D402-1A72-753D-1B7DB7D82919}"/>
              </a:ext>
            </a:extLst>
          </p:cNvPr>
          <p:cNvGrpSpPr/>
          <p:nvPr/>
        </p:nvGrpSpPr>
        <p:grpSpPr>
          <a:xfrm>
            <a:off x="6225863" y="3336194"/>
            <a:ext cx="3941445" cy="942340"/>
            <a:chOff x="1680972" y="2503932"/>
            <a:chExt cx="3941445" cy="942340"/>
          </a:xfrm>
          <a:solidFill>
            <a:schemeClr val="accent2"/>
          </a:solidFill>
        </p:grpSpPr>
        <p:sp>
          <p:nvSpPr>
            <p:cNvPr id="30" name="object 16">
              <a:extLst>
                <a:ext uri="{FF2B5EF4-FFF2-40B4-BE49-F238E27FC236}">
                  <a16:creationId xmlns:a16="http://schemas.microsoft.com/office/drawing/2014/main" id="{73B5F63D-A899-0917-7D19-A729D4E97761}"/>
                </a:ext>
              </a:extLst>
            </p:cNvPr>
            <p:cNvSpPr/>
            <p:nvPr/>
          </p:nvSpPr>
          <p:spPr>
            <a:xfrm>
              <a:off x="1819656" y="2503932"/>
              <a:ext cx="3802379" cy="942340"/>
            </a:xfrm>
            <a:custGeom>
              <a:avLst/>
              <a:gdLst/>
              <a:ahLst/>
              <a:cxnLst/>
              <a:rect l="l" t="t" r="r" b="b"/>
              <a:pathLst>
                <a:path w="3802379" h="942339">
                  <a:moveTo>
                    <a:pt x="3802379" y="0"/>
                  </a:moveTo>
                  <a:lnTo>
                    <a:pt x="0" y="0"/>
                  </a:lnTo>
                  <a:lnTo>
                    <a:pt x="0" y="941832"/>
                  </a:lnTo>
                  <a:lnTo>
                    <a:pt x="3802379" y="941832"/>
                  </a:lnTo>
                  <a:lnTo>
                    <a:pt x="3802379"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object 17">
              <a:extLst>
                <a:ext uri="{FF2B5EF4-FFF2-40B4-BE49-F238E27FC236}">
                  <a16:creationId xmlns:a16="http://schemas.microsoft.com/office/drawing/2014/main" id="{67D745B8-2FBB-5F24-A9D0-29B61D20A43F}"/>
                </a:ext>
              </a:extLst>
            </p:cNvPr>
            <p:cNvSpPr/>
            <p:nvPr/>
          </p:nvSpPr>
          <p:spPr>
            <a:xfrm>
              <a:off x="1680972" y="2638043"/>
              <a:ext cx="828040" cy="584200"/>
            </a:xfrm>
            <a:custGeom>
              <a:avLst/>
              <a:gdLst/>
              <a:ahLst/>
              <a:cxnLst/>
              <a:rect l="l" t="t" r="r" b="b"/>
              <a:pathLst>
                <a:path w="828039" h="584200">
                  <a:moveTo>
                    <a:pt x="827532" y="291846"/>
                  </a:moveTo>
                  <a:lnTo>
                    <a:pt x="664210" y="0"/>
                  </a:lnTo>
                  <a:lnTo>
                    <a:pt x="281940" y="0"/>
                  </a:lnTo>
                  <a:lnTo>
                    <a:pt x="46990" y="0"/>
                  </a:lnTo>
                  <a:lnTo>
                    <a:pt x="28714" y="3708"/>
                  </a:lnTo>
                  <a:lnTo>
                    <a:pt x="13779" y="13779"/>
                  </a:lnTo>
                  <a:lnTo>
                    <a:pt x="3695" y="28727"/>
                  </a:lnTo>
                  <a:lnTo>
                    <a:pt x="0" y="46990"/>
                  </a:lnTo>
                  <a:lnTo>
                    <a:pt x="0" y="583692"/>
                  </a:lnTo>
                  <a:lnTo>
                    <a:pt x="281940" y="583692"/>
                  </a:lnTo>
                  <a:lnTo>
                    <a:pt x="664210" y="583692"/>
                  </a:lnTo>
                  <a:lnTo>
                    <a:pt x="827532" y="291846"/>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object 18">
              <a:extLst>
                <a:ext uri="{FF2B5EF4-FFF2-40B4-BE49-F238E27FC236}">
                  <a16:creationId xmlns:a16="http://schemas.microsoft.com/office/drawing/2014/main" id="{3DDA5199-8259-C25C-8AB8-49A2A229E4BC}"/>
                </a:ext>
              </a:extLst>
            </p:cNvPr>
            <p:cNvSpPr/>
            <p:nvPr/>
          </p:nvSpPr>
          <p:spPr>
            <a:xfrm>
              <a:off x="1680972" y="3221736"/>
              <a:ext cx="139065" cy="90170"/>
            </a:xfrm>
            <a:custGeom>
              <a:avLst/>
              <a:gdLst/>
              <a:ahLst/>
              <a:cxnLst/>
              <a:rect l="l" t="t" r="r" b="b"/>
              <a:pathLst>
                <a:path w="139064" h="90170">
                  <a:moveTo>
                    <a:pt x="138683" y="0"/>
                  </a:moveTo>
                  <a:lnTo>
                    <a:pt x="0" y="0"/>
                  </a:lnTo>
                  <a:lnTo>
                    <a:pt x="138683" y="89915"/>
                  </a:lnTo>
                  <a:lnTo>
                    <a:pt x="138683"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33" name="object 27">
            <a:extLst>
              <a:ext uri="{FF2B5EF4-FFF2-40B4-BE49-F238E27FC236}">
                <a16:creationId xmlns:a16="http://schemas.microsoft.com/office/drawing/2014/main" id="{BAF11CBC-20D1-E086-440E-480CB2402428}"/>
              </a:ext>
            </a:extLst>
          </p:cNvPr>
          <p:cNvSpPr txBox="1"/>
          <p:nvPr/>
        </p:nvSpPr>
        <p:spPr>
          <a:xfrm>
            <a:off x="6401200" y="3590065"/>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a:t>
            </a:r>
            <a:r>
              <a:rPr lang="en-US" sz="2000" b="1" spc="-5">
                <a:solidFill>
                  <a:srgbClr val="FFFDFD"/>
                </a:solidFill>
                <a:latin typeface="Open Sans" panose="020B0606030504020204" pitchFamily="34" charset="0"/>
                <a:ea typeface="Open Sans" panose="020B0606030504020204" pitchFamily="34" charset="0"/>
                <a:cs typeface="Open Sans" panose="020B0606030504020204" pitchFamily="34" charset="0"/>
              </a:rPr>
              <a:t>6</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object 33">
            <a:extLst>
              <a:ext uri="{FF2B5EF4-FFF2-40B4-BE49-F238E27FC236}">
                <a16:creationId xmlns:a16="http://schemas.microsoft.com/office/drawing/2014/main" id="{A0D6F284-D16A-0530-030B-8674117AB828}"/>
              </a:ext>
            </a:extLst>
          </p:cNvPr>
          <p:cNvSpPr txBox="1"/>
          <p:nvPr/>
        </p:nvSpPr>
        <p:spPr>
          <a:xfrm>
            <a:off x="7192587" y="3478576"/>
            <a:ext cx="2916470" cy="566822"/>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1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Surveys / Client-Facing Research</a:t>
            </a:r>
            <a:endParaRPr kumimoji="0"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object 23">
            <a:extLst>
              <a:ext uri="{FF2B5EF4-FFF2-40B4-BE49-F238E27FC236}">
                <a16:creationId xmlns:a16="http://schemas.microsoft.com/office/drawing/2014/main" id="{6AF1EEA5-7173-B949-7BAF-22D48E59183D}"/>
              </a:ext>
            </a:extLst>
          </p:cNvPr>
          <p:cNvGrpSpPr/>
          <p:nvPr/>
        </p:nvGrpSpPr>
        <p:grpSpPr>
          <a:xfrm>
            <a:off x="1494201" y="5503978"/>
            <a:ext cx="3941445" cy="940435"/>
            <a:chOff x="1680972" y="4619244"/>
            <a:chExt cx="3941445" cy="940435"/>
          </a:xfrm>
          <a:solidFill>
            <a:schemeClr val="accent2"/>
          </a:solidFill>
        </p:grpSpPr>
        <p:sp>
          <p:nvSpPr>
            <p:cNvPr id="38" name="object 24">
              <a:extLst>
                <a:ext uri="{FF2B5EF4-FFF2-40B4-BE49-F238E27FC236}">
                  <a16:creationId xmlns:a16="http://schemas.microsoft.com/office/drawing/2014/main" id="{26F5D787-2654-FC78-F097-883339B3A3EF}"/>
                </a:ext>
              </a:extLst>
            </p:cNvPr>
            <p:cNvSpPr/>
            <p:nvPr/>
          </p:nvSpPr>
          <p:spPr>
            <a:xfrm>
              <a:off x="1819656" y="4619244"/>
              <a:ext cx="3802379" cy="940435"/>
            </a:xfrm>
            <a:custGeom>
              <a:avLst/>
              <a:gdLst/>
              <a:ahLst/>
              <a:cxnLst/>
              <a:rect l="l" t="t" r="r" b="b"/>
              <a:pathLst>
                <a:path w="3802379" h="940435">
                  <a:moveTo>
                    <a:pt x="3802379" y="0"/>
                  </a:moveTo>
                  <a:lnTo>
                    <a:pt x="0" y="0"/>
                  </a:lnTo>
                  <a:lnTo>
                    <a:pt x="0" y="940307"/>
                  </a:lnTo>
                  <a:lnTo>
                    <a:pt x="3802379" y="940307"/>
                  </a:lnTo>
                  <a:lnTo>
                    <a:pt x="3802379"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object 25">
              <a:extLst>
                <a:ext uri="{FF2B5EF4-FFF2-40B4-BE49-F238E27FC236}">
                  <a16:creationId xmlns:a16="http://schemas.microsoft.com/office/drawing/2014/main" id="{013AF4C4-DA18-BBE4-DB00-32D2099AC8A7}"/>
                </a:ext>
              </a:extLst>
            </p:cNvPr>
            <p:cNvSpPr/>
            <p:nvPr/>
          </p:nvSpPr>
          <p:spPr>
            <a:xfrm>
              <a:off x="1680972" y="4753355"/>
              <a:ext cx="828040" cy="582295"/>
            </a:xfrm>
            <a:custGeom>
              <a:avLst/>
              <a:gdLst/>
              <a:ahLst/>
              <a:cxnLst/>
              <a:rect l="l" t="t" r="r" b="b"/>
              <a:pathLst>
                <a:path w="828039" h="582295">
                  <a:moveTo>
                    <a:pt x="827532" y="291084"/>
                  </a:moveTo>
                  <a:lnTo>
                    <a:pt x="664210" y="0"/>
                  </a:lnTo>
                  <a:lnTo>
                    <a:pt x="281940" y="0"/>
                  </a:lnTo>
                  <a:lnTo>
                    <a:pt x="46990" y="0"/>
                  </a:lnTo>
                  <a:lnTo>
                    <a:pt x="28714" y="3708"/>
                  </a:lnTo>
                  <a:lnTo>
                    <a:pt x="13779" y="13779"/>
                  </a:lnTo>
                  <a:lnTo>
                    <a:pt x="3695" y="28727"/>
                  </a:lnTo>
                  <a:lnTo>
                    <a:pt x="0" y="46990"/>
                  </a:lnTo>
                  <a:lnTo>
                    <a:pt x="0" y="582168"/>
                  </a:lnTo>
                  <a:lnTo>
                    <a:pt x="281940" y="582168"/>
                  </a:lnTo>
                  <a:lnTo>
                    <a:pt x="664210" y="582168"/>
                  </a:lnTo>
                  <a:lnTo>
                    <a:pt x="827532" y="291084"/>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object 26">
              <a:extLst>
                <a:ext uri="{FF2B5EF4-FFF2-40B4-BE49-F238E27FC236}">
                  <a16:creationId xmlns:a16="http://schemas.microsoft.com/office/drawing/2014/main" id="{D377EC55-59E8-DAF4-47A4-437578C2100B}"/>
                </a:ext>
              </a:extLst>
            </p:cNvPr>
            <p:cNvSpPr/>
            <p:nvPr/>
          </p:nvSpPr>
          <p:spPr>
            <a:xfrm>
              <a:off x="1680972" y="5335524"/>
              <a:ext cx="139065" cy="90170"/>
            </a:xfrm>
            <a:custGeom>
              <a:avLst/>
              <a:gdLst/>
              <a:ahLst/>
              <a:cxnLst/>
              <a:rect l="l" t="t" r="r" b="b"/>
              <a:pathLst>
                <a:path w="139064" h="90170">
                  <a:moveTo>
                    <a:pt x="138683" y="0"/>
                  </a:moveTo>
                  <a:lnTo>
                    <a:pt x="0" y="0"/>
                  </a:lnTo>
                  <a:lnTo>
                    <a:pt x="138683" y="89915"/>
                  </a:lnTo>
                  <a:lnTo>
                    <a:pt x="138683"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41" name="object 29">
            <a:extLst>
              <a:ext uri="{FF2B5EF4-FFF2-40B4-BE49-F238E27FC236}">
                <a16:creationId xmlns:a16="http://schemas.microsoft.com/office/drawing/2014/main" id="{8CE7A112-CF7A-8214-39DE-F83A3BC9A879}"/>
              </a:ext>
            </a:extLst>
          </p:cNvPr>
          <p:cNvSpPr txBox="1"/>
          <p:nvPr/>
        </p:nvSpPr>
        <p:spPr>
          <a:xfrm>
            <a:off x="1718256" y="5770550"/>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10"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a:t>
            </a:r>
            <a:r>
              <a:rPr kumimoji="0" lang="en-US" sz="2000" b="1" i="0" u="none" strike="noStrike" kern="1200" cap="none" spc="-10"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4</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object 35">
            <a:extLst>
              <a:ext uri="{FF2B5EF4-FFF2-40B4-BE49-F238E27FC236}">
                <a16:creationId xmlns:a16="http://schemas.microsoft.com/office/drawing/2014/main" id="{A327CEB5-5DD6-76C5-5090-B8C25FF82C74}"/>
              </a:ext>
            </a:extLst>
          </p:cNvPr>
          <p:cNvSpPr txBox="1"/>
          <p:nvPr/>
        </p:nvSpPr>
        <p:spPr>
          <a:xfrm>
            <a:off x="2397654" y="5640612"/>
            <a:ext cx="3075134" cy="579646"/>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1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Content Lead Touch / Webinar Lead Touch</a:t>
            </a:r>
            <a:endParaRPr kumimoji="0" lang="en-US"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C4B48101-45BC-1DBA-0E63-12476900E83A}"/>
              </a:ext>
            </a:extLst>
          </p:cNvPr>
          <p:cNvSpPr txBox="1"/>
          <p:nvPr/>
        </p:nvSpPr>
        <p:spPr>
          <a:xfrm>
            <a:off x="490494" y="1469476"/>
            <a:ext cx="11328057" cy="707886"/>
          </a:xfrm>
          <a:prstGeom prst="rect">
            <a:avLst/>
          </a:prstGeom>
          <a:noFill/>
        </p:spPr>
        <p:txBody>
          <a:bodyPr wrap="square">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Below are lead generation solutions we support to nurture leads, generate leads, and gain lead intelligence. </a:t>
            </a:r>
          </a:p>
        </p:txBody>
      </p:sp>
    </p:spTree>
    <p:extLst>
      <p:ext uri="{BB962C8B-B14F-4D97-AF65-F5344CB8AC3E}">
        <p14:creationId xmlns:p14="http://schemas.microsoft.com/office/powerpoint/2010/main" val="2470863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businesscard, sign&#10;&#10;Description automatically generated">
            <a:extLst>
              <a:ext uri="{FF2B5EF4-FFF2-40B4-BE49-F238E27FC236}">
                <a16:creationId xmlns:a16="http://schemas.microsoft.com/office/drawing/2014/main" id="{1F9D7946-753C-4E86-C13D-930582C1ECEF}"/>
              </a:ext>
            </a:extLst>
          </p:cNvPr>
          <p:cNvPicPr>
            <a:picLocks noGrp="1" noChangeAspect="1"/>
          </p:cNvPicPr>
          <p:nvPr>
            <p:ph type="pic" sz="quarter" idx="10"/>
          </p:nvPr>
        </p:nvPicPr>
        <p:blipFill>
          <a:blip r:embed="rId2"/>
          <a:srcRect l="11905" r="11905"/>
          <a:stretch>
            <a:fillRect/>
          </a:stretch>
        </p:blipFill>
        <p:spPr/>
      </p:pic>
      <p:sp>
        <p:nvSpPr>
          <p:cNvPr id="5" name="TextBox 4">
            <a:extLst>
              <a:ext uri="{FF2B5EF4-FFF2-40B4-BE49-F238E27FC236}">
                <a16:creationId xmlns:a16="http://schemas.microsoft.com/office/drawing/2014/main" id="{61BDC925-A345-9295-4B1D-6ED163635FC0}"/>
              </a:ext>
            </a:extLst>
          </p:cNvPr>
          <p:cNvSpPr txBox="1"/>
          <p:nvPr/>
        </p:nvSpPr>
        <p:spPr>
          <a:xfrm>
            <a:off x="789138" y="2228671"/>
            <a:ext cx="6075123" cy="2400657"/>
          </a:xfrm>
          <a:prstGeom prst="rect">
            <a:avLst/>
          </a:prstGeom>
          <a:noFill/>
        </p:spPr>
        <p:txBody>
          <a:bodyPr wrap="square" rtlCol="0">
            <a:spAutoFit/>
          </a:bodyPr>
          <a:lstStyle/>
          <a:p>
            <a:r>
              <a:rPr lang="en-US" sz="5000" b="1">
                <a:solidFill>
                  <a:schemeClr val="bg1"/>
                </a:solidFill>
                <a:latin typeface="Open Sans" panose="020B0606030504020204" pitchFamily="34" charset="0"/>
                <a:ea typeface="Open Sans" panose="020B0606030504020204" pitchFamily="34" charset="0"/>
                <a:cs typeface="Open Sans" panose="020B0606030504020204" pitchFamily="34" charset="0"/>
              </a:rPr>
              <a:t>CAMPAIGN QUESTIONS?</a:t>
            </a:r>
          </a:p>
          <a:p>
            <a:r>
              <a:rPr lang="en-US" sz="5000" b="1">
                <a:latin typeface="Open Sans" panose="020B0606030504020204" pitchFamily="34" charset="0"/>
                <a:ea typeface="Open Sans" panose="020B0606030504020204" pitchFamily="34" charset="0"/>
                <a:cs typeface="Open Sans" panose="020B0606030504020204" pitchFamily="34" charset="0"/>
              </a:rPr>
              <a:t>JUST ASK! </a:t>
            </a:r>
          </a:p>
        </p:txBody>
      </p:sp>
    </p:spTree>
    <p:extLst>
      <p:ext uri="{BB962C8B-B14F-4D97-AF65-F5344CB8AC3E}">
        <p14:creationId xmlns:p14="http://schemas.microsoft.com/office/powerpoint/2010/main" val="2245112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4FEE-BC6C-2358-8C4B-6C2BEFD93BDA}"/>
              </a:ext>
            </a:extLst>
          </p:cNvPr>
          <p:cNvSpPr>
            <a:spLocks noGrp="1"/>
          </p:cNvSpPr>
          <p:nvPr>
            <p:ph type="title"/>
          </p:nvPr>
        </p:nvSpPr>
        <p:spPr/>
        <p:txBody>
          <a:bodyPr/>
          <a:lstStyle/>
          <a:p>
            <a:r>
              <a:rPr lang="en-US"/>
              <a:t>FREQUENT QUESTIONS, </a:t>
            </a:r>
            <a:r>
              <a:rPr lang="en-US" i="1"/>
              <a:t>ANSWERED</a:t>
            </a:r>
            <a:r>
              <a:rPr lang="en-US"/>
              <a:t>.</a:t>
            </a:r>
          </a:p>
        </p:txBody>
      </p:sp>
      <p:sp>
        <p:nvSpPr>
          <p:cNvPr id="4" name="Text Placeholder 3">
            <a:extLst>
              <a:ext uri="{FF2B5EF4-FFF2-40B4-BE49-F238E27FC236}">
                <a16:creationId xmlns:a16="http://schemas.microsoft.com/office/drawing/2014/main" id="{F1397C6F-03F7-ECFC-B3B2-A3FBAD95FBFD}"/>
              </a:ext>
            </a:extLst>
          </p:cNvPr>
          <p:cNvSpPr>
            <a:spLocks noGrp="1"/>
          </p:cNvSpPr>
          <p:nvPr>
            <p:ph type="body" sz="quarter" idx="12"/>
          </p:nvPr>
        </p:nvSpPr>
        <p:spPr>
          <a:xfrm>
            <a:off x="490494" y="1587185"/>
            <a:ext cx="11045978" cy="3683630"/>
          </a:xfrm>
        </p:spPr>
        <p:txBody>
          <a:bodyPr/>
          <a:lstStyle/>
          <a:p>
            <a:pPr marL="0" indent="0">
              <a:buNone/>
            </a:pPr>
            <a:r>
              <a:rPr lang="en-US" b="1">
                <a:solidFill>
                  <a:srgbClr val="00AADF"/>
                </a:solidFill>
              </a:rPr>
              <a:t>Q: Can we provide clients with a detailed marketing plan for how their digital program will be promoted?</a:t>
            </a:r>
          </a:p>
          <a:p>
            <a:pPr marL="0" indent="0">
              <a:buNone/>
            </a:pPr>
            <a:endParaRPr lang="en-US" sz="200" b="1">
              <a:solidFill>
                <a:srgbClr val="00AADF"/>
              </a:solidFill>
            </a:endParaRPr>
          </a:p>
          <a:p>
            <a:pPr marL="283464" lvl="1" indent="0">
              <a:lnSpc>
                <a:spcPct val="100000"/>
              </a:lnSpc>
              <a:buNone/>
            </a:pPr>
            <a:r>
              <a:rPr lang="en-US" b="1"/>
              <a:t>Internal Answer: </a:t>
            </a:r>
            <a:r>
              <a:rPr lang="en-US"/>
              <a:t>No, we cannot guarantee a detailed program, as each campaign could be different. Also, we outsource to Netline, and this </a:t>
            </a:r>
            <a:r>
              <a:rPr lang="en-US" b="1"/>
              <a:t>should not be disclosed to clients</a:t>
            </a:r>
            <a:r>
              <a:rPr lang="en-US"/>
              <a:t>. </a:t>
            </a:r>
            <a:r>
              <a:rPr lang="en-US">
                <a:effectLst/>
              </a:rPr>
              <a:t>Contact </a:t>
            </a:r>
            <a:r>
              <a:rPr lang="en-US">
                <a:effectLst/>
                <a:hlinkClick r:id="rId2"/>
              </a:rPr>
              <a:t>Lauren Majid </a:t>
            </a:r>
            <a:r>
              <a:rPr lang="en-US">
                <a:effectLst/>
              </a:rPr>
              <a:t>for any questions. </a:t>
            </a:r>
          </a:p>
          <a:p>
            <a:pPr marL="283464" lvl="1" indent="0">
              <a:lnSpc>
                <a:spcPct val="100000"/>
              </a:lnSpc>
              <a:buNone/>
            </a:pPr>
            <a:endParaRPr lang="en-US" sz="800"/>
          </a:p>
          <a:p>
            <a:pPr marL="283464" lvl="1" indent="0">
              <a:lnSpc>
                <a:spcPct val="100000"/>
              </a:lnSpc>
              <a:buNone/>
            </a:pPr>
            <a:r>
              <a:rPr lang="en-US" b="1"/>
              <a:t>Client-Facing Answer: </a:t>
            </a:r>
            <a:r>
              <a:rPr lang="en-US">
                <a:effectLst/>
              </a:rPr>
              <a:t>We do not provide detailed marketing plans. </a:t>
            </a:r>
            <a:r>
              <a:rPr lang="en-US"/>
              <a:t>W</a:t>
            </a:r>
            <a:r>
              <a:rPr lang="en-US">
                <a:effectLst/>
              </a:rPr>
              <a:t>e can guarantee that your deliverable will be obtained (leads), but do not guarantee the promotional mix.</a:t>
            </a:r>
          </a:p>
          <a:p>
            <a:pPr marL="400050" lvl="1" indent="0">
              <a:lnSpc>
                <a:spcPct val="100000"/>
              </a:lnSpc>
              <a:buNone/>
            </a:pPr>
            <a:endParaRPr lang="en-US" sz="1000">
              <a:effectLst/>
            </a:endParaRPr>
          </a:p>
          <a:p>
            <a:pPr marL="457200" lvl="1" indent="0">
              <a:buNone/>
            </a:pPr>
            <a:endParaRPr lang="en-US" sz="300">
              <a:latin typeface="Calibri" panose="020F0502020204030204" pitchFamily="34" charset="0"/>
              <a:ea typeface="Calibri" panose="020F0502020204030204" pitchFamily="34" charset="0"/>
            </a:endParaRPr>
          </a:p>
          <a:p>
            <a:pPr marL="0" indent="0">
              <a:buNone/>
            </a:pPr>
            <a:r>
              <a:rPr lang="en-US" b="1">
                <a:solidFill>
                  <a:srgbClr val="00AADF"/>
                </a:solidFill>
              </a:rPr>
              <a:t>Q: Why don’t we promise # of email sends and specify total audience reach on the emails?</a:t>
            </a:r>
          </a:p>
          <a:p>
            <a:pPr marL="0" indent="0">
              <a:buNone/>
            </a:pPr>
            <a:endParaRPr lang="en-US" sz="200" b="1">
              <a:solidFill>
                <a:srgbClr val="00AADF"/>
              </a:solidFill>
            </a:endParaRPr>
          </a:p>
          <a:p>
            <a:pPr marL="283464" lvl="1" indent="0">
              <a:lnSpc>
                <a:spcPct val="100000"/>
              </a:lnSpc>
              <a:buNone/>
            </a:pPr>
            <a:r>
              <a:rPr lang="en-US" b="1"/>
              <a:t>Internal Answer: </a:t>
            </a:r>
            <a:r>
              <a:rPr lang="en-US">
                <a:effectLst/>
              </a:rPr>
              <a:t>That is proprietary information. The only concern should be the # of leads we are delivering or impressions  whatever the KPI is. Contact </a:t>
            </a:r>
            <a:r>
              <a:rPr lang="en-US">
                <a:effectLst/>
                <a:hlinkClick r:id="rId2"/>
              </a:rPr>
              <a:t>Lauren Majid </a:t>
            </a:r>
            <a:r>
              <a:rPr lang="en-US">
                <a:effectLst/>
              </a:rPr>
              <a:t>for any questions. </a:t>
            </a:r>
          </a:p>
          <a:p>
            <a:pPr marL="283464" lvl="1" indent="0">
              <a:lnSpc>
                <a:spcPct val="100000"/>
              </a:lnSpc>
              <a:buNone/>
            </a:pPr>
            <a:endParaRPr lang="en-US" sz="400"/>
          </a:p>
          <a:p>
            <a:pPr marL="283464" lvl="1" indent="0">
              <a:lnSpc>
                <a:spcPct val="100000"/>
              </a:lnSpc>
              <a:buNone/>
            </a:pPr>
            <a:r>
              <a:rPr lang="en-US" b="1"/>
              <a:t>Client-Facing Answer: </a:t>
            </a:r>
            <a:r>
              <a:rPr lang="en-US">
                <a:effectLst/>
              </a:rPr>
              <a:t>We do not guarantee a number of emails sent to our database or frequency; we only can guarantee the KPI to be delivered. </a:t>
            </a:r>
            <a:endParaRPr lang="en-US">
              <a:effectLst/>
              <a:latin typeface="Calibri" panose="020F0502020204030204" pitchFamily="34" charset="0"/>
              <a:ea typeface="Calibri" panose="020F0502020204030204" pitchFamily="34" charset="0"/>
            </a:endParaRPr>
          </a:p>
          <a:p>
            <a:endParaRPr lang="en-US">
              <a:latin typeface="Calibri" panose="020F0502020204030204" pitchFamily="34" charset="0"/>
              <a:ea typeface="Calibri" panose="020F0502020204030204" pitchFamily="34" charset="0"/>
            </a:endParaRPr>
          </a:p>
          <a:p>
            <a:pPr marL="57150" indent="0">
              <a:buNone/>
            </a:pP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70995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B224-EBFA-9281-0B7A-351FC0896871}"/>
              </a:ext>
            </a:extLst>
          </p:cNvPr>
          <p:cNvSpPr>
            <a:spLocks noGrp="1"/>
          </p:cNvSpPr>
          <p:nvPr>
            <p:ph type="title"/>
          </p:nvPr>
        </p:nvSpPr>
        <p:spPr/>
        <p:txBody>
          <a:bodyPr/>
          <a:lstStyle/>
          <a:p>
            <a:r>
              <a:rPr lang="en-US"/>
              <a:t>LEAD GEN CHANNELS, METHODS &amp; PROCESSES</a:t>
            </a:r>
          </a:p>
        </p:txBody>
      </p:sp>
    </p:spTree>
    <p:extLst>
      <p:ext uri="{BB962C8B-B14F-4D97-AF65-F5344CB8AC3E}">
        <p14:creationId xmlns:p14="http://schemas.microsoft.com/office/powerpoint/2010/main" val="3863145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C46082-3FF9-3EFF-9117-CE5E213E48E2}"/>
              </a:ext>
            </a:extLst>
          </p:cNvPr>
          <p:cNvSpPr>
            <a:spLocks noGrp="1"/>
          </p:cNvSpPr>
          <p:nvPr>
            <p:ph type="title"/>
          </p:nvPr>
        </p:nvSpPr>
        <p:spPr/>
        <p:txBody>
          <a:bodyPr/>
          <a:lstStyle/>
          <a:p>
            <a:r>
              <a:rPr lang="en-US"/>
              <a:t>LEAD GEN CHANNELS</a:t>
            </a:r>
          </a:p>
        </p:txBody>
      </p:sp>
      <p:sp>
        <p:nvSpPr>
          <p:cNvPr id="4" name="Frame 3">
            <a:extLst>
              <a:ext uri="{FF2B5EF4-FFF2-40B4-BE49-F238E27FC236}">
                <a16:creationId xmlns:a16="http://schemas.microsoft.com/office/drawing/2014/main" id="{6D535E3B-6C34-0EF5-ADDD-BC7D394854FF}"/>
              </a:ext>
            </a:extLst>
          </p:cNvPr>
          <p:cNvSpPr/>
          <p:nvPr/>
        </p:nvSpPr>
        <p:spPr>
          <a:xfrm>
            <a:off x="549882" y="3762765"/>
            <a:ext cx="2514600" cy="2269156"/>
          </a:xfrm>
          <a:prstGeom prst="frame">
            <a:avLst>
              <a:gd name="adj1" fmla="val 31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E6D18EE2-92E4-01F6-850A-734F1633AF8A}"/>
              </a:ext>
            </a:extLst>
          </p:cNvPr>
          <p:cNvSpPr/>
          <p:nvPr/>
        </p:nvSpPr>
        <p:spPr>
          <a:xfrm>
            <a:off x="549882" y="3086590"/>
            <a:ext cx="2514600" cy="904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EMAIL MARKETING</a:t>
            </a:r>
          </a:p>
        </p:txBody>
      </p:sp>
      <p:sp>
        <p:nvSpPr>
          <p:cNvPr id="6" name="Frame 5">
            <a:extLst>
              <a:ext uri="{FF2B5EF4-FFF2-40B4-BE49-F238E27FC236}">
                <a16:creationId xmlns:a16="http://schemas.microsoft.com/office/drawing/2014/main" id="{022D9DDB-DE51-C08A-B78B-E61ED4831278}"/>
              </a:ext>
            </a:extLst>
          </p:cNvPr>
          <p:cNvSpPr/>
          <p:nvPr/>
        </p:nvSpPr>
        <p:spPr>
          <a:xfrm>
            <a:off x="3403837" y="3762765"/>
            <a:ext cx="2514600" cy="2269156"/>
          </a:xfrm>
          <a:prstGeom prst="frame">
            <a:avLst>
              <a:gd name="adj1" fmla="val 31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C34E5959-0C41-C9C9-C206-48B06AEF9C88}"/>
              </a:ext>
            </a:extLst>
          </p:cNvPr>
          <p:cNvSpPr/>
          <p:nvPr/>
        </p:nvSpPr>
        <p:spPr>
          <a:xfrm>
            <a:off x="3403836" y="3086590"/>
            <a:ext cx="2514601" cy="904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ON-SITE BANNER ADS</a:t>
            </a:r>
          </a:p>
        </p:txBody>
      </p:sp>
      <p:sp>
        <p:nvSpPr>
          <p:cNvPr id="8" name="Frame 7">
            <a:extLst>
              <a:ext uri="{FF2B5EF4-FFF2-40B4-BE49-F238E27FC236}">
                <a16:creationId xmlns:a16="http://schemas.microsoft.com/office/drawing/2014/main" id="{59F7BEC0-249F-2E4B-0F85-2C3105CCEA02}"/>
              </a:ext>
            </a:extLst>
          </p:cNvPr>
          <p:cNvSpPr/>
          <p:nvPr/>
        </p:nvSpPr>
        <p:spPr>
          <a:xfrm>
            <a:off x="6257792" y="3762765"/>
            <a:ext cx="2514600" cy="2269156"/>
          </a:xfrm>
          <a:prstGeom prst="frame">
            <a:avLst>
              <a:gd name="adj1" fmla="val 31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16E73D72-0851-505F-1BCB-A63265B554A1}"/>
              </a:ext>
            </a:extLst>
          </p:cNvPr>
          <p:cNvSpPr/>
          <p:nvPr/>
        </p:nvSpPr>
        <p:spPr>
          <a:xfrm>
            <a:off x="6257792" y="3086590"/>
            <a:ext cx="2514600" cy="9047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SOCIAL OUTREACH</a:t>
            </a:r>
          </a:p>
        </p:txBody>
      </p:sp>
      <p:sp>
        <p:nvSpPr>
          <p:cNvPr id="10" name="TextBox 9">
            <a:extLst>
              <a:ext uri="{FF2B5EF4-FFF2-40B4-BE49-F238E27FC236}">
                <a16:creationId xmlns:a16="http://schemas.microsoft.com/office/drawing/2014/main" id="{33104979-B0C3-D5A6-91E9-B6764A673264}"/>
              </a:ext>
            </a:extLst>
          </p:cNvPr>
          <p:cNvSpPr txBox="1"/>
          <p:nvPr/>
        </p:nvSpPr>
        <p:spPr>
          <a:xfrm>
            <a:off x="649063" y="4063594"/>
            <a:ext cx="2316237" cy="1643527"/>
          </a:xfrm>
          <a:prstGeom prst="rect">
            <a:avLst/>
          </a:prstGeom>
          <a:noFill/>
        </p:spPr>
        <p:txBody>
          <a:bodyPr wrap="square">
            <a:spAutoFit/>
          </a:bodyPr>
          <a:lstStyle/>
          <a:p>
            <a:pPr marL="285750" lvl="1" indent="-285750" defTabSz="533400">
              <a:spcAft>
                <a:spcPct val="15000"/>
              </a:spcAft>
              <a:buClr>
                <a:srgbClr val="00AADF"/>
              </a:buClr>
              <a:buFont typeface="Arial" panose="020B0604020202020204" pitchFamily="34" charset="0"/>
              <a:buChar char="•"/>
            </a:pPr>
            <a:r>
              <a:rPr lang="en-US" sz="160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Most successful channel</a:t>
            </a:r>
          </a:p>
          <a:p>
            <a:pPr marL="285750" lvl="1" indent="-285750" defTabSz="533400">
              <a:spcAft>
                <a:spcPct val="15000"/>
              </a:spcAft>
              <a:buClr>
                <a:srgbClr val="00AADF"/>
              </a:buClr>
              <a:buFont typeface="Arial" panose="020B0604020202020204" pitchFamily="34" charset="0"/>
              <a:buChar char="•"/>
            </a:pPr>
            <a:r>
              <a:rPr lang="en-US" sz="160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Highly accessible</a:t>
            </a:r>
          </a:p>
          <a:p>
            <a:pPr marL="285750" lvl="1" indent="-285750" defTabSz="533400">
              <a:spcAft>
                <a:spcPct val="15000"/>
              </a:spcAft>
              <a:buClr>
                <a:srgbClr val="00AADF"/>
              </a:buClr>
              <a:buFont typeface="Arial" panose="020B0604020202020204" pitchFamily="34" charset="0"/>
              <a:buChar char="•"/>
            </a:pPr>
            <a:r>
              <a:rPr lang="en-US" sz="160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Effectively drives leads while raising awareness</a:t>
            </a:r>
          </a:p>
        </p:txBody>
      </p:sp>
      <p:sp>
        <p:nvSpPr>
          <p:cNvPr id="13" name="Frame 12">
            <a:extLst>
              <a:ext uri="{FF2B5EF4-FFF2-40B4-BE49-F238E27FC236}">
                <a16:creationId xmlns:a16="http://schemas.microsoft.com/office/drawing/2014/main" id="{26A7F935-46C1-7E41-D60C-D08D8B9044AC}"/>
              </a:ext>
            </a:extLst>
          </p:cNvPr>
          <p:cNvSpPr/>
          <p:nvPr/>
        </p:nvSpPr>
        <p:spPr>
          <a:xfrm>
            <a:off x="9145965" y="3762765"/>
            <a:ext cx="2514600" cy="2269156"/>
          </a:xfrm>
          <a:prstGeom prst="frame">
            <a:avLst>
              <a:gd name="adj1" fmla="val 31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AC637176-0051-389B-B8B0-F8ADB751FFAB}"/>
              </a:ext>
            </a:extLst>
          </p:cNvPr>
          <p:cNvSpPr/>
          <p:nvPr/>
        </p:nvSpPr>
        <p:spPr>
          <a:xfrm>
            <a:off x="9145965" y="3086590"/>
            <a:ext cx="2514600" cy="904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FEE-BASED</a:t>
            </a:r>
          </a:p>
        </p:txBody>
      </p:sp>
      <p:sp>
        <p:nvSpPr>
          <p:cNvPr id="16" name="TextBox 15">
            <a:extLst>
              <a:ext uri="{FF2B5EF4-FFF2-40B4-BE49-F238E27FC236}">
                <a16:creationId xmlns:a16="http://schemas.microsoft.com/office/drawing/2014/main" id="{CC82AA9C-9ABF-31EB-2259-F7350036BEDC}"/>
              </a:ext>
            </a:extLst>
          </p:cNvPr>
          <p:cNvSpPr txBox="1"/>
          <p:nvPr/>
        </p:nvSpPr>
        <p:spPr>
          <a:xfrm>
            <a:off x="463143" y="1578504"/>
            <a:ext cx="11178975" cy="1477328"/>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While there are several lead gen products, there are four main marketing channels we use to drive leads. The decision for which channels to use depends on accessibility, inventory, in-market teams, timeline, and budget. We work with you to understand which channels will meet client objectives and lead to successful outcomes. </a:t>
            </a:r>
          </a:p>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4188BD1A-EB55-359C-FD7D-344B1D3ED80B}"/>
              </a:ext>
            </a:extLst>
          </p:cNvPr>
          <p:cNvSpPr txBox="1"/>
          <p:nvPr/>
        </p:nvSpPr>
        <p:spPr>
          <a:xfrm>
            <a:off x="3503017" y="4075579"/>
            <a:ext cx="2316237" cy="1151084"/>
          </a:xfrm>
          <a:prstGeom prst="rect">
            <a:avLst/>
          </a:prstGeom>
          <a:noFill/>
        </p:spPr>
        <p:txBody>
          <a:bodyPr wrap="square">
            <a:spAutoFit/>
          </a:bodyPr>
          <a:lstStyle/>
          <a:p>
            <a:pPr marL="285750" lvl="1" indent="-285750" defTabSz="533400">
              <a:spcAft>
                <a:spcPct val="15000"/>
              </a:spcAft>
              <a:buClr>
                <a:srgbClr val="00AADF"/>
              </a:buClr>
              <a:buFont typeface="Arial" panose="020B0604020202020204" pitchFamily="34" charset="0"/>
              <a:buChar char="•"/>
            </a:pPr>
            <a:r>
              <a:rPr lang="en-US" sz="160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Dependent on available inventory</a:t>
            </a:r>
          </a:p>
          <a:p>
            <a:pPr marL="285750" lvl="1" indent="-285750" defTabSz="533400">
              <a:spcAft>
                <a:spcPct val="15000"/>
              </a:spcAft>
              <a:buClr>
                <a:srgbClr val="00AADF"/>
              </a:buClr>
              <a:buFont typeface="Arial" panose="020B0604020202020204" pitchFamily="34" charset="0"/>
              <a:buChar char="•"/>
            </a:pPr>
            <a:r>
              <a:rPr lang="en-US" sz="160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Drives awareness</a:t>
            </a:r>
          </a:p>
          <a:p>
            <a:pPr marL="285750" lvl="1" indent="-285750" defTabSz="533400">
              <a:spcAft>
                <a:spcPct val="15000"/>
              </a:spcAft>
              <a:buClr>
                <a:srgbClr val="00AADF"/>
              </a:buClr>
              <a:buFont typeface="Arial" panose="020B0604020202020204" pitchFamily="34" charset="0"/>
              <a:buChar char="•"/>
            </a:pPr>
            <a:r>
              <a:rPr lang="en-US" sz="160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Nurtures leads</a:t>
            </a:r>
          </a:p>
        </p:txBody>
      </p:sp>
      <p:sp>
        <p:nvSpPr>
          <p:cNvPr id="20" name="TextBox 19">
            <a:extLst>
              <a:ext uri="{FF2B5EF4-FFF2-40B4-BE49-F238E27FC236}">
                <a16:creationId xmlns:a16="http://schemas.microsoft.com/office/drawing/2014/main" id="{51B37307-DEF4-F029-61C1-DAEABE40EC3F}"/>
              </a:ext>
            </a:extLst>
          </p:cNvPr>
          <p:cNvSpPr txBox="1"/>
          <p:nvPr/>
        </p:nvSpPr>
        <p:spPr>
          <a:xfrm>
            <a:off x="6356973" y="4075579"/>
            <a:ext cx="2514600" cy="1643527"/>
          </a:xfrm>
          <a:prstGeom prst="rect">
            <a:avLst/>
          </a:prstGeom>
          <a:noFill/>
        </p:spPr>
        <p:txBody>
          <a:bodyPr wrap="square">
            <a:spAutoFit/>
          </a:bodyPr>
          <a:lstStyle/>
          <a:p>
            <a:pPr marL="285750" lvl="1" indent="-285750" defTabSz="533400">
              <a:spcAft>
                <a:spcPct val="15000"/>
              </a:spcAft>
              <a:buClr>
                <a:srgbClr val="00AADF"/>
              </a:buClr>
              <a:buFont typeface="Arial" panose="020B0604020202020204" pitchFamily="34" charset="0"/>
              <a:buChar char="•"/>
            </a:pPr>
            <a:r>
              <a:rPr lang="en-US" sz="160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Relies on in-market teams</a:t>
            </a:r>
          </a:p>
          <a:p>
            <a:pPr marL="285750" lvl="1" indent="-285750" defTabSz="533400">
              <a:spcAft>
                <a:spcPct val="15000"/>
              </a:spcAft>
              <a:buClr>
                <a:srgbClr val="00AADF"/>
              </a:buClr>
              <a:buFont typeface="Arial" panose="020B0604020202020204" pitchFamily="34" charset="0"/>
              <a:buChar char="•"/>
            </a:pPr>
            <a:r>
              <a:rPr lang="en-US" sz="160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Increases brand awareness </a:t>
            </a:r>
          </a:p>
          <a:p>
            <a:pPr marL="285750" lvl="1" indent="-285750" defTabSz="533400">
              <a:spcAft>
                <a:spcPct val="15000"/>
              </a:spcAft>
              <a:buClr>
                <a:srgbClr val="00AADF"/>
              </a:buClr>
              <a:buFont typeface="Arial" panose="020B0604020202020204" pitchFamily="34" charset="0"/>
              <a:buChar char="•"/>
            </a:pPr>
            <a:r>
              <a:rPr lang="en-US" sz="160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Critical for social  influencers</a:t>
            </a:r>
          </a:p>
        </p:txBody>
      </p:sp>
      <p:sp>
        <p:nvSpPr>
          <p:cNvPr id="21" name="TextBox 20">
            <a:extLst>
              <a:ext uri="{FF2B5EF4-FFF2-40B4-BE49-F238E27FC236}">
                <a16:creationId xmlns:a16="http://schemas.microsoft.com/office/drawing/2014/main" id="{4DCBFACB-6260-9CA1-9AF4-ABE39B26C613}"/>
              </a:ext>
            </a:extLst>
          </p:cNvPr>
          <p:cNvSpPr txBox="1"/>
          <p:nvPr/>
        </p:nvSpPr>
        <p:spPr>
          <a:xfrm>
            <a:off x="9226700" y="4075579"/>
            <a:ext cx="2415418" cy="1606594"/>
          </a:xfrm>
          <a:prstGeom prst="rect">
            <a:avLst/>
          </a:prstGeom>
          <a:noFill/>
        </p:spPr>
        <p:txBody>
          <a:bodyPr wrap="square">
            <a:spAutoFit/>
          </a:bodyPr>
          <a:lstStyle/>
          <a:p>
            <a:pPr marL="285750" lvl="1" indent="-285750" defTabSz="533400">
              <a:spcAft>
                <a:spcPct val="15000"/>
              </a:spcAft>
              <a:buClr>
                <a:srgbClr val="00AADF"/>
              </a:buClr>
              <a:buFont typeface="Arial" panose="020B0604020202020204" pitchFamily="34" charset="0"/>
              <a:buChar char="•"/>
            </a:pPr>
            <a:r>
              <a:rPr lang="en-US" sz="160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Dependent on time and budget</a:t>
            </a:r>
          </a:p>
          <a:p>
            <a:pPr marL="285750" lvl="1" indent="-285750" defTabSz="533400">
              <a:spcAft>
                <a:spcPct val="15000"/>
              </a:spcAft>
              <a:buClr>
                <a:srgbClr val="00AADF"/>
              </a:buClr>
              <a:buFont typeface="Arial" panose="020B0604020202020204" pitchFamily="34" charset="0"/>
              <a:buChar char="•"/>
            </a:pPr>
            <a:r>
              <a:rPr lang="en-US" sz="160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Types include Lead Gen Purchase, Audience Extension, Fee-based social</a:t>
            </a:r>
          </a:p>
        </p:txBody>
      </p:sp>
    </p:spTree>
    <p:extLst>
      <p:ext uri="{BB962C8B-B14F-4D97-AF65-F5344CB8AC3E}">
        <p14:creationId xmlns:p14="http://schemas.microsoft.com/office/powerpoint/2010/main" val="1770414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4DBD0D-D1A6-63B6-C29E-2DBD2617169D}"/>
              </a:ext>
            </a:extLst>
          </p:cNvPr>
          <p:cNvSpPr>
            <a:spLocks noGrp="1"/>
          </p:cNvSpPr>
          <p:nvPr>
            <p:ph type="title"/>
          </p:nvPr>
        </p:nvSpPr>
        <p:spPr/>
        <p:txBody>
          <a:bodyPr/>
          <a:lstStyle/>
          <a:p>
            <a:r>
              <a:rPr lang="en-US"/>
              <a:t>EMAIL METHODOLOGY – </a:t>
            </a:r>
            <a:r>
              <a:rPr lang="en-US" i="1">
                <a:solidFill>
                  <a:srgbClr val="00AADF"/>
                </a:solidFill>
              </a:rPr>
              <a:t>PROPRIETARY INFO</a:t>
            </a:r>
          </a:p>
        </p:txBody>
      </p:sp>
      <p:sp>
        <p:nvSpPr>
          <p:cNvPr id="6" name="Rectangle 5">
            <a:extLst>
              <a:ext uri="{FF2B5EF4-FFF2-40B4-BE49-F238E27FC236}">
                <a16:creationId xmlns:a16="http://schemas.microsoft.com/office/drawing/2014/main" id="{AE5BAC71-534E-FABA-CFA5-4754F119FCAC}"/>
              </a:ext>
            </a:extLst>
          </p:cNvPr>
          <p:cNvSpPr/>
          <p:nvPr/>
        </p:nvSpPr>
        <p:spPr>
          <a:xfrm>
            <a:off x="6439390" y="3264018"/>
            <a:ext cx="1600200" cy="1371600"/>
          </a:xfrm>
          <a:prstGeom prst="rect">
            <a:avLst/>
          </a:prstGeom>
          <a:solidFill>
            <a:schemeClr val="accent1">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Open Sans" panose="020B0606030504020204" pitchFamily="34" charset="0"/>
                <a:ea typeface="Open Sans" panose="020B0606030504020204" pitchFamily="34" charset="0"/>
                <a:cs typeface="Open Sans" panose="020B0606030504020204" pitchFamily="34" charset="0"/>
              </a:rPr>
              <a:t>Micro-segmentation</a:t>
            </a:r>
          </a:p>
        </p:txBody>
      </p:sp>
      <p:sp>
        <p:nvSpPr>
          <p:cNvPr id="7" name="Rectangle 6">
            <a:extLst>
              <a:ext uri="{FF2B5EF4-FFF2-40B4-BE49-F238E27FC236}">
                <a16:creationId xmlns:a16="http://schemas.microsoft.com/office/drawing/2014/main" id="{0ED0C318-2B07-42B2-5FE6-4B405D7F4FBA}"/>
              </a:ext>
            </a:extLst>
          </p:cNvPr>
          <p:cNvSpPr/>
          <p:nvPr/>
        </p:nvSpPr>
        <p:spPr>
          <a:xfrm>
            <a:off x="6439390" y="4866289"/>
            <a:ext cx="1600200" cy="1371600"/>
          </a:xfrm>
          <a:prstGeom prst="rect">
            <a:avLst/>
          </a:prstGeom>
          <a:solidFill>
            <a:schemeClr val="accent3">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Open Sans" panose="020B0606030504020204" pitchFamily="34" charset="0"/>
                <a:ea typeface="Open Sans" panose="020B0606030504020204" pitchFamily="34" charset="0"/>
                <a:cs typeface="Open Sans" panose="020B0606030504020204" pitchFamily="34" charset="0"/>
              </a:rPr>
              <a:t>Behavior &amp; Response</a:t>
            </a:r>
          </a:p>
        </p:txBody>
      </p:sp>
      <p:sp>
        <p:nvSpPr>
          <p:cNvPr id="8" name="Rectangle 7">
            <a:extLst>
              <a:ext uri="{FF2B5EF4-FFF2-40B4-BE49-F238E27FC236}">
                <a16:creationId xmlns:a16="http://schemas.microsoft.com/office/drawing/2014/main" id="{B135E466-2949-B419-3BBB-B242E0518B2C}"/>
              </a:ext>
            </a:extLst>
          </p:cNvPr>
          <p:cNvSpPr/>
          <p:nvPr/>
        </p:nvSpPr>
        <p:spPr>
          <a:xfrm>
            <a:off x="8270326" y="3264018"/>
            <a:ext cx="1600200" cy="1371600"/>
          </a:xfrm>
          <a:prstGeom prst="rect">
            <a:avLst/>
          </a:prstGeom>
          <a:solidFill>
            <a:schemeClr val="accent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Open Sans" panose="020B0606030504020204" pitchFamily="34" charset="0"/>
                <a:ea typeface="Open Sans" panose="020B0606030504020204" pitchFamily="34" charset="0"/>
                <a:cs typeface="Open Sans" panose="020B0606030504020204" pitchFamily="34" charset="0"/>
              </a:rPr>
              <a:t>A/B Testing</a:t>
            </a:r>
          </a:p>
        </p:txBody>
      </p:sp>
      <p:sp>
        <p:nvSpPr>
          <p:cNvPr id="9" name="Rectangle 8">
            <a:extLst>
              <a:ext uri="{FF2B5EF4-FFF2-40B4-BE49-F238E27FC236}">
                <a16:creationId xmlns:a16="http://schemas.microsoft.com/office/drawing/2014/main" id="{3D12E5C1-5DA7-9B5B-7013-85763AEA22B8}"/>
              </a:ext>
            </a:extLst>
          </p:cNvPr>
          <p:cNvSpPr/>
          <p:nvPr/>
        </p:nvSpPr>
        <p:spPr>
          <a:xfrm>
            <a:off x="8270326" y="4866289"/>
            <a:ext cx="1600200" cy="1371600"/>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Open Sans" panose="020B0606030504020204" pitchFamily="34" charset="0"/>
                <a:ea typeface="Open Sans" panose="020B0606030504020204" pitchFamily="34" charset="0"/>
                <a:cs typeface="Open Sans" panose="020B0606030504020204" pitchFamily="34" charset="0"/>
              </a:rPr>
              <a:t>Data-backed Segments</a:t>
            </a:r>
          </a:p>
        </p:txBody>
      </p:sp>
      <p:sp>
        <p:nvSpPr>
          <p:cNvPr id="10" name="Rectangle 9">
            <a:extLst>
              <a:ext uri="{FF2B5EF4-FFF2-40B4-BE49-F238E27FC236}">
                <a16:creationId xmlns:a16="http://schemas.microsoft.com/office/drawing/2014/main" id="{003E8DD3-E255-17A6-AFBF-6B666F12A276}"/>
              </a:ext>
            </a:extLst>
          </p:cNvPr>
          <p:cNvSpPr/>
          <p:nvPr/>
        </p:nvSpPr>
        <p:spPr>
          <a:xfrm>
            <a:off x="10101263" y="3275085"/>
            <a:ext cx="1600200" cy="1371600"/>
          </a:xfrm>
          <a:prstGeom prst="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Open Sans" panose="020B0606030504020204" pitchFamily="34" charset="0"/>
                <a:ea typeface="Open Sans" panose="020B0606030504020204" pitchFamily="34" charset="0"/>
                <a:cs typeface="Open Sans" panose="020B0606030504020204" pitchFamily="34" charset="0"/>
              </a:rPr>
              <a:t>Personalization</a:t>
            </a:r>
          </a:p>
        </p:txBody>
      </p:sp>
      <p:sp>
        <p:nvSpPr>
          <p:cNvPr id="11" name="Rectangle 10">
            <a:extLst>
              <a:ext uri="{FF2B5EF4-FFF2-40B4-BE49-F238E27FC236}">
                <a16:creationId xmlns:a16="http://schemas.microsoft.com/office/drawing/2014/main" id="{6F2DEF00-FE84-F9E5-2610-ECAB63AA448C}"/>
              </a:ext>
            </a:extLst>
          </p:cNvPr>
          <p:cNvSpPr/>
          <p:nvPr/>
        </p:nvSpPr>
        <p:spPr>
          <a:xfrm>
            <a:off x="10101263" y="4866289"/>
            <a:ext cx="1600200" cy="1371600"/>
          </a:xfrm>
          <a:prstGeom prst="rect">
            <a:avLst/>
          </a:prstGeom>
          <a:solidFill>
            <a:schemeClr val="bg1">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Open Sans" panose="020B0606030504020204" pitchFamily="34" charset="0"/>
                <a:ea typeface="Open Sans" panose="020B0606030504020204" pitchFamily="34" charset="0"/>
                <a:cs typeface="Open Sans" panose="020B0606030504020204" pitchFamily="34" charset="0"/>
              </a:rPr>
              <a:t>Trigger Emails</a:t>
            </a:r>
          </a:p>
        </p:txBody>
      </p:sp>
      <p:sp>
        <p:nvSpPr>
          <p:cNvPr id="12" name="Rectangle 11">
            <a:extLst>
              <a:ext uri="{FF2B5EF4-FFF2-40B4-BE49-F238E27FC236}">
                <a16:creationId xmlns:a16="http://schemas.microsoft.com/office/drawing/2014/main" id="{D48DB08E-3799-B676-AEB0-CB09180C6916}"/>
              </a:ext>
            </a:extLst>
          </p:cNvPr>
          <p:cNvSpPr/>
          <p:nvPr/>
        </p:nvSpPr>
        <p:spPr>
          <a:xfrm>
            <a:off x="6439390" y="1661747"/>
            <a:ext cx="1600200" cy="1371600"/>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Open Sans" panose="020B0606030504020204" pitchFamily="34" charset="0"/>
                <a:ea typeface="Open Sans" panose="020B0606030504020204" pitchFamily="34" charset="0"/>
                <a:cs typeface="Open Sans" panose="020B0606030504020204" pitchFamily="34" charset="0"/>
              </a:rPr>
              <a:t>Effective Frequency</a:t>
            </a:r>
          </a:p>
        </p:txBody>
      </p:sp>
      <p:sp>
        <p:nvSpPr>
          <p:cNvPr id="13" name="Rectangle 12">
            <a:extLst>
              <a:ext uri="{FF2B5EF4-FFF2-40B4-BE49-F238E27FC236}">
                <a16:creationId xmlns:a16="http://schemas.microsoft.com/office/drawing/2014/main" id="{21211795-6DA7-1DD1-DA12-9E5258F7167B}"/>
              </a:ext>
            </a:extLst>
          </p:cNvPr>
          <p:cNvSpPr/>
          <p:nvPr/>
        </p:nvSpPr>
        <p:spPr>
          <a:xfrm>
            <a:off x="8262439" y="1661747"/>
            <a:ext cx="1600200" cy="1371600"/>
          </a:xfrm>
          <a:prstGeom prst="rect">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Open Sans" panose="020B0606030504020204" pitchFamily="34" charset="0"/>
                <a:ea typeface="Open Sans" panose="020B0606030504020204" pitchFamily="34" charset="0"/>
                <a:cs typeface="Open Sans" panose="020B0606030504020204" pitchFamily="34" charset="0"/>
              </a:rPr>
              <a:t>Tracking Reports</a:t>
            </a:r>
          </a:p>
        </p:txBody>
      </p:sp>
      <p:sp>
        <p:nvSpPr>
          <p:cNvPr id="17" name="Rectangle 16">
            <a:extLst>
              <a:ext uri="{FF2B5EF4-FFF2-40B4-BE49-F238E27FC236}">
                <a16:creationId xmlns:a16="http://schemas.microsoft.com/office/drawing/2014/main" id="{DE834642-1153-8EC0-8722-35D56C0FA849}"/>
              </a:ext>
            </a:extLst>
          </p:cNvPr>
          <p:cNvSpPr/>
          <p:nvPr/>
        </p:nvSpPr>
        <p:spPr>
          <a:xfrm>
            <a:off x="10101263" y="1661747"/>
            <a:ext cx="1600200" cy="1371600"/>
          </a:xfrm>
          <a:prstGeom prst="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Open Sans" panose="020B0606030504020204" pitchFamily="34" charset="0"/>
                <a:ea typeface="Open Sans" panose="020B0606030504020204" pitchFamily="34" charset="0"/>
                <a:cs typeface="Open Sans" panose="020B0606030504020204" pitchFamily="34" charset="0"/>
              </a:rPr>
              <a:t>Attrition Management</a:t>
            </a:r>
          </a:p>
        </p:txBody>
      </p:sp>
      <p:sp>
        <p:nvSpPr>
          <p:cNvPr id="18" name="TextBox 17">
            <a:extLst>
              <a:ext uri="{FF2B5EF4-FFF2-40B4-BE49-F238E27FC236}">
                <a16:creationId xmlns:a16="http://schemas.microsoft.com/office/drawing/2014/main" id="{1400A366-5E97-98BD-1CA4-7DF1DC56F0AE}"/>
              </a:ext>
            </a:extLst>
          </p:cNvPr>
          <p:cNvSpPr txBox="1"/>
          <p:nvPr/>
        </p:nvSpPr>
        <p:spPr>
          <a:xfrm>
            <a:off x="463144" y="1578504"/>
            <a:ext cx="5289468" cy="3633623"/>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Our team of experts delivers successful email campaigns by strategically segmenting data based on several data points and dependencies.</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Segmentation is heavily based on:</a:t>
            </a:r>
          </a:p>
          <a:p>
            <a:endParaRPr lang="en-US" sz="80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Demographic, firmographic, behavioral, and intent data</a:t>
            </a:r>
          </a:p>
          <a:p>
            <a:pPr marL="285750" indent="-285750">
              <a:lnSpc>
                <a:spcPct val="150000"/>
              </a:lnSpc>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Historical data</a:t>
            </a:r>
          </a:p>
          <a:p>
            <a:pPr marL="285750" indent="-285750">
              <a:lnSpc>
                <a:spcPct val="150000"/>
              </a:lnSpc>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Client objectives and goals </a:t>
            </a:r>
          </a:p>
          <a:p>
            <a:pPr marL="285750" indent="-285750">
              <a:lnSpc>
                <a:spcPct val="150000"/>
              </a:lnSpc>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Size and feasibility</a:t>
            </a:r>
          </a:p>
        </p:txBody>
      </p:sp>
    </p:spTree>
    <p:extLst>
      <p:ext uri="{BB962C8B-B14F-4D97-AF65-F5344CB8AC3E}">
        <p14:creationId xmlns:p14="http://schemas.microsoft.com/office/powerpoint/2010/main" val="374404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6E8A-120B-AAE7-6E8B-F12676FE08DE}"/>
              </a:ext>
            </a:extLst>
          </p:cNvPr>
          <p:cNvSpPr>
            <a:spLocks noGrp="1"/>
          </p:cNvSpPr>
          <p:nvPr>
            <p:ph type="title"/>
          </p:nvPr>
        </p:nvSpPr>
        <p:spPr>
          <a:xfrm>
            <a:off x="490495" y="408639"/>
            <a:ext cx="4595072" cy="1075765"/>
          </a:xfrm>
        </p:spPr>
        <p:txBody>
          <a:bodyPr/>
          <a:lstStyle/>
          <a:p>
            <a:r>
              <a:rPr lang="en-US"/>
              <a:t>LEAD GEN </a:t>
            </a:r>
            <a:br>
              <a:rPr lang="en-US"/>
            </a:br>
            <a:r>
              <a:rPr lang="en-US"/>
              <a:t>SCOPING</a:t>
            </a:r>
          </a:p>
        </p:txBody>
      </p:sp>
      <p:sp>
        <p:nvSpPr>
          <p:cNvPr id="3" name="Text Placeholder 2">
            <a:extLst>
              <a:ext uri="{FF2B5EF4-FFF2-40B4-BE49-F238E27FC236}">
                <a16:creationId xmlns:a16="http://schemas.microsoft.com/office/drawing/2014/main" id="{57CFF239-1F97-FE35-4C58-236972F6BB01}"/>
              </a:ext>
            </a:extLst>
          </p:cNvPr>
          <p:cNvSpPr>
            <a:spLocks noGrp="1"/>
          </p:cNvSpPr>
          <p:nvPr>
            <p:ph type="body" sz="quarter" idx="12"/>
          </p:nvPr>
        </p:nvSpPr>
        <p:spPr/>
        <p:txBody>
          <a:bodyPr/>
          <a:lstStyle/>
          <a:p>
            <a:pPr marL="0" indent="0">
              <a:buNone/>
            </a:pPr>
            <a:r>
              <a:rPr lang="en-US"/>
              <a:t>There are 5 essential steps in the initial scoping for lead generation solutions. </a:t>
            </a:r>
          </a:p>
          <a:p>
            <a:pPr marL="0" indent="0">
              <a:buNone/>
            </a:pPr>
            <a:r>
              <a:rPr lang="en-US"/>
              <a:t>Before making client guarantees, it’s </a:t>
            </a:r>
            <a:r>
              <a:rPr lang="en-US" b="1" i="1"/>
              <a:t>CRITICAL</a:t>
            </a:r>
            <a:r>
              <a:rPr lang="en-US"/>
              <a:t> to speak with our team. This aids in program deliverability by:</a:t>
            </a:r>
          </a:p>
          <a:p>
            <a:r>
              <a:rPr lang="en-US"/>
              <a:t>Setting realistic client expectations up front</a:t>
            </a:r>
          </a:p>
          <a:p>
            <a:r>
              <a:rPr lang="en-US"/>
              <a:t>Generating desired outcomes</a:t>
            </a:r>
          </a:p>
          <a:p>
            <a:r>
              <a:rPr lang="en-US"/>
              <a:t>Ensuring program success</a:t>
            </a:r>
          </a:p>
          <a:p>
            <a:r>
              <a:rPr lang="en-US"/>
              <a:t>Program efficacy and achievability</a:t>
            </a:r>
          </a:p>
          <a:p>
            <a:endParaRPr lang="en-US"/>
          </a:p>
        </p:txBody>
      </p:sp>
      <p:graphicFrame>
        <p:nvGraphicFramePr>
          <p:cNvPr id="4" name="Diagram 3">
            <a:extLst>
              <a:ext uri="{FF2B5EF4-FFF2-40B4-BE49-F238E27FC236}">
                <a16:creationId xmlns:a16="http://schemas.microsoft.com/office/drawing/2014/main" id="{2845B4A8-BBF9-89A2-EC64-240D7C60F23C}"/>
              </a:ext>
            </a:extLst>
          </p:cNvPr>
          <p:cNvGraphicFramePr/>
          <p:nvPr>
            <p:extLst>
              <p:ext uri="{D42A27DB-BD31-4B8C-83A1-F6EECF244321}">
                <p14:modId xmlns:p14="http://schemas.microsoft.com/office/powerpoint/2010/main" val="3445785498"/>
              </p:ext>
            </p:extLst>
          </p:nvPr>
        </p:nvGraphicFramePr>
        <p:xfrm>
          <a:off x="4259485"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a:extLst>
              <a:ext uri="{FF2B5EF4-FFF2-40B4-BE49-F238E27FC236}">
                <a16:creationId xmlns:a16="http://schemas.microsoft.com/office/drawing/2014/main" id="{C64C0DC7-F768-964C-004D-9766FE2793DE}"/>
              </a:ext>
            </a:extLst>
          </p:cNvPr>
          <p:cNvSpPr/>
          <p:nvPr/>
        </p:nvSpPr>
        <p:spPr>
          <a:xfrm>
            <a:off x="5411244" y="719666"/>
            <a:ext cx="876822" cy="8711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1</a:t>
            </a:r>
          </a:p>
        </p:txBody>
      </p:sp>
      <p:sp>
        <p:nvSpPr>
          <p:cNvPr id="6" name="Oval 5">
            <a:extLst>
              <a:ext uri="{FF2B5EF4-FFF2-40B4-BE49-F238E27FC236}">
                <a16:creationId xmlns:a16="http://schemas.microsoft.com/office/drawing/2014/main" id="{AE06FB40-451F-7564-553A-CAEDBCF8FEEF}"/>
              </a:ext>
            </a:extLst>
          </p:cNvPr>
          <p:cNvSpPr/>
          <p:nvPr/>
        </p:nvSpPr>
        <p:spPr>
          <a:xfrm>
            <a:off x="5421683" y="1861475"/>
            <a:ext cx="876822" cy="8711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2</a:t>
            </a:r>
          </a:p>
        </p:txBody>
      </p:sp>
      <p:sp>
        <p:nvSpPr>
          <p:cNvPr id="7" name="Oval 6">
            <a:extLst>
              <a:ext uri="{FF2B5EF4-FFF2-40B4-BE49-F238E27FC236}">
                <a16:creationId xmlns:a16="http://schemas.microsoft.com/office/drawing/2014/main" id="{29C1EA5F-DECC-2BDA-E26E-5267127ED927}"/>
              </a:ext>
            </a:extLst>
          </p:cNvPr>
          <p:cNvSpPr/>
          <p:nvPr/>
        </p:nvSpPr>
        <p:spPr>
          <a:xfrm>
            <a:off x="5417508" y="2993429"/>
            <a:ext cx="876822" cy="8711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3</a:t>
            </a:r>
          </a:p>
        </p:txBody>
      </p:sp>
      <p:sp>
        <p:nvSpPr>
          <p:cNvPr id="8" name="Oval 7">
            <a:extLst>
              <a:ext uri="{FF2B5EF4-FFF2-40B4-BE49-F238E27FC236}">
                <a16:creationId xmlns:a16="http://schemas.microsoft.com/office/drawing/2014/main" id="{4886043C-6BD4-A956-346B-431481A89B43}"/>
              </a:ext>
            </a:extLst>
          </p:cNvPr>
          <p:cNvSpPr/>
          <p:nvPr/>
        </p:nvSpPr>
        <p:spPr>
          <a:xfrm>
            <a:off x="5407069" y="4130311"/>
            <a:ext cx="876822" cy="8711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4</a:t>
            </a:r>
          </a:p>
        </p:txBody>
      </p:sp>
      <p:sp>
        <p:nvSpPr>
          <p:cNvPr id="9" name="Oval 8">
            <a:extLst>
              <a:ext uri="{FF2B5EF4-FFF2-40B4-BE49-F238E27FC236}">
                <a16:creationId xmlns:a16="http://schemas.microsoft.com/office/drawing/2014/main" id="{088290C6-B17C-C04D-B0B9-FE1F37037754}"/>
              </a:ext>
            </a:extLst>
          </p:cNvPr>
          <p:cNvSpPr/>
          <p:nvPr/>
        </p:nvSpPr>
        <p:spPr>
          <a:xfrm>
            <a:off x="5407069" y="5262265"/>
            <a:ext cx="876822" cy="8711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5</a:t>
            </a:r>
          </a:p>
        </p:txBody>
      </p:sp>
    </p:spTree>
    <p:extLst>
      <p:ext uri="{BB962C8B-B14F-4D97-AF65-F5344CB8AC3E}">
        <p14:creationId xmlns:p14="http://schemas.microsoft.com/office/powerpoint/2010/main" val="765120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E9145F-89B7-6E8C-F197-2C94DC653988}"/>
              </a:ext>
            </a:extLst>
          </p:cNvPr>
          <p:cNvSpPr/>
          <p:nvPr/>
        </p:nvSpPr>
        <p:spPr>
          <a:xfrm>
            <a:off x="5060515" y="408638"/>
            <a:ext cx="6640989" cy="5947557"/>
          </a:xfrm>
          <a:prstGeom prst="rect">
            <a:avLst/>
          </a:prstGeom>
          <a:solidFill>
            <a:schemeClr val="bg1"/>
          </a:solidFill>
          <a:ln w="31750">
            <a:solidFill>
              <a:srgbClr val="00AA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1E8063-3A5E-D804-40EB-87C91AF8E963}"/>
              </a:ext>
            </a:extLst>
          </p:cNvPr>
          <p:cNvSpPr>
            <a:spLocks noGrp="1"/>
          </p:cNvSpPr>
          <p:nvPr>
            <p:ph type="title"/>
          </p:nvPr>
        </p:nvSpPr>
        <p:spPr/>
        <p:txBody>
          <a:bodyPr/>
          <a:lstStyle/>
          <a:p>
            <a:r>
              <a:rPr lang="en-US"/>
              <a:t>HOW TO SEND A REQUEST</a:t>
            </a:r>
          </a:p>
        </p:txBody>
      </p:sp>
      <p:sp>
        <p:nvSpPr>
          <p:cNvPr id="3" name="Text Placeholder 2">
            <a:extLst>
              <a:ext uri="{FF2B5EF4-FFF2-40B4-BE49-F238E27FC236}">
                <a16:creationId xmlns:a16="http://schemas.microsoft.com/office/drawing/2014/main" id="{39A0B51C-C305-691A-4EFA-55D008FB2D4F}"/>
              </a:ext>
            </a:extLst>
          </p:cNvPr>
          <p:cNvSpPr>
            <a:spLocks noGrp="1"/>
          </p:cNvSpPr>
          <p:nvPr>
            <p:ph type="body" sz="quarter" idx="12"/>
          </p:nvPr>
        </p:nvSpPr>
        <p:spPr>
          <a:xfrm>
            <a:off x="490496" y="1704994"/>
            <a:ext cx="3768990" cy="5009842"/>
          </a:xfrm>
        </p:spPr>
        <p:txBody>
          <a:bodyPr/>
          <a:lstStyle/>
          <a:p>
            <a:pPr marL="0" indent="0">
              <a:buNone/>
            </a:pPr>
            <a:r>
              <a:rPr lang="en-US"/>
              <a:t>When scoping a lead gen program, we </a:t>
            </a:r>
            <a:r>
              <a:rPr lang="en-US" b="1"/>
              <a:t>require</a:t>
            </a:r>
            <a:r>
              <a:rPr lang="en-US"/>
              <a:t> an official email request before digging into audience data. </a:t>
            </a:r>
          </a:p>
          <a:p>
            <a:pPr marL="0" indent="0">
              <a:buNone/>
            </a:pPr>
            <a:r>
              <a:rPr lang="en-US" b="1"/>
              <a:t>Please submit your email request with all fields completed. </a:t>
            </a:r>
          </a:p>
          <a:p>
            <a:pPr marL="0" indent="0">
              <a:buNone/>
            </a:pPr>
            <a:endParaRPr lang="en-US" b="1"/>
          </a:p>
          <a:p>
            <a:pPr marL="0" indent="0" algn="ctr">
              <a:buNone/>
            </a:pPr>
            <a:r>
              <a:rPr lang="en-US" b="1">
                <a:solidFill>
                  <a:srgbClr val="FF0000"/>
                </a:solidFill>
              </a:rPr>
              <a:t>PLEASE DO NOT FORWARD CLIENT EMAILS</a:t>
            </a:r>
          </a:p>
          <a:p>
            <a:pPr marL="0" indent="0" algn="ctr">
              <a:buNone/>
            </a:pPr>
            <a:endParaRPr lang="en-US" b="1">
              <a:solidFill>
                <a:srgbClr val="FF0000"/>
              </a:solidFill>
            </a:endParaRPr>
          </a:p>
          <a:p>
            <a:pPr marL="0" indent="0" algn="ctr">
              <a:buNone/>
            </a:pPr>
            <a:r>
              <a:rPr lang="en-US" sz="1050" b="1">
                <a:solidFill>
                  <a:srgbClr val="00B0F0"/>
                </a:solidFill>
              </a:rPr>
              <a:t>Tips &amp; tricks to make the back &amp; forth more efficient:</a:t>
            </a:r>
          </a:p>
          <a:p>
            <a:pPr>
              <a:buFont typeface="+mj-lt"/>
              <a:buAutoNum type="arabicPeriod"/>
            </a:pPr>
            <a:r>
              <a:rPr lang="en-US" sz="1050" b="1">
                <a:solidFill>
                  <a:srgbClr val="00B0F0"/>
                </a:solidFill>
              </a:rPr>
              <a:t>Signature hack</a:t>
            </a:r>
          </a:p>
          <a:p>
            <a:pPr>
              <a:buFont typeface="+mj-lt"/>
              <a:buAutoNum type="arabicPeriod"/>
            </a:pPr>
            <a:r>
              <a:rPr lang="en-US" sz="1050" b="1">
                <a:solidFill>
                  <a:srgbClr val="00B0F0"/>
                </a:solidFill>
              </a:rPr>
              <a:t>Word doc to access</a:t>
            </a:r>
          </a:p>
          <a:p>
            <a:pPr>
              <a:buFont typeface="+mj-lt"/>
              <a:buAutoNum type="arabicPeriod"/>
            </a:pPr>
            <a:r>
              <a:rPr lang="en-US" sz="1050" b="1">
                <a:solidFill>
                  <a:srgbClr val="00B0F0"/>
                </a:solidFill>
              </a:rPr>
              <a:t>Save email to your DESKTOP </a:t>
            </a:r>
          </a:p>
          <a:p>
            <a:pPr marL="0" indent="0" algn="ctr">
              <a:buNone/>
            </a:pPr>
            <a:endParaRPr lang="en-US" b="1">
              <a:solidFill>
                <a:srgbClr val="FF0000"/>
              </a:solidFill>
            </a:endParaRPr>
          </a:p>
        </p:txBody>
      </p:sp>
      <p:sp>
        <p:nvSpPr>
          <p:cNvPr id="5" name="TextBox 4">
            <a:extLst>
              <a:ext uri="{FF2B5EF4-FFF2-40B4-BE49-F238E27FC236}">
                <a16:creationId xmlns:a16="http://schemas.microsoft.com/office/drawing/2014/main" id="{C615AC21-B267-D910-19C3-B965D325993A}"/>
              </a:ext>
            </a:extLst>
          </p:cNvPr>
          <p:cNvSpPr txBox="1"/>
          <p:nvPr/>
        </p:nvSpPr>
        <p:spPr>
          <a:xfrm>
            <a:off x="5098092" y="603706"/>
            <a:ext cx="6640989" cy="5557419"/>
          </a:xfrm>
          <a:prstGeom prst="rect">
            <a:avLst/>
          </a:prstGeom>
          <a:noFill/>
        </p:spPr>
        <p:txBody>
          <a:bodyPr wrap="square">
            <a:spAutoFit/>
          </a:bodyPr>
          <a:lstStyle/>
          <a:p>
            <a:pPr marL="0" marR="0" lvl="0" indent="0" algn="l" defTabSz="914400" rtl="0" eaLnBrk="1" fontAlgn="auto" latinLnBrk="0" hangingPunct="1">
              <a:lnSpc>
                <a:spcPct val="90000"/>
              </a:lnSpc>
              <a:spcBef>
                <a:spcPts val="1413"/>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Subject Line: </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Quote Request – Client Name CS/WS – Brand Name (i.e., Quote Request – Datto CS – CF) </a:t>
            </a:r>
          </a:p>
          <a:p>
            <a:pPr marL="0" marR="0" lvl="0" indent="0" algn="l" defTabSz="914400" rtl="0" eaLnBrk="1" fontAlgn="auto" latinLnBrk="0" hangingPunct="1">
              <a:lnSpc>
                <a:spcPct val="90000"/>
              </a:lnSpc>
              <a:spcBef>
                <a:spcPts val="1413"/>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Send To: </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Lauren Majid, Gabriella Orpen, Jillian Labruzzo, Maggie Reynolds, Jen Luce </a:t>
            </a:r>
          </a:p>
          <a:p>
            <a:pPr marL="0" marR="0" lvl="0" indent="0" algn="l" defTabSz="914400" rtl="0" eaLnBrk="1" fontAlgn="auto" latinLnBrk="0" hangingPunct="1">
              <a:lnSpc>
                <a:spcPct val="90000"/>
              </a:lnSpc>
              <a:spcBef>
                <a:spcPts val="1413"/>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Email Body: </a:t>
            </a: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Please </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include the following details:</a:t>
            </a:r>
          </a:p>
          <a:p>
            <a:pPr lvl="1">
              <a:lnSpc>
                <a:spcPct val="90000"/>
              </a:lnSpc>
              <a:spcBef>
                <a:spcPts val="1413"/>
              </a:spcBef>
              <a:spcAft>
                <a:spcPct val="0"/>
              </a:spcAft>
              <a:defRPr/>
            </a:pPr>
            <a:r>
              <a:rPr kumimoji="0" lang="en-US"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Client Name: </a:t>
            </a:r>
          </a:p>
          <a:p>
            <a:pPr lvl="1">
              <a:lnSpc>
                <a:spcPct val="90000"/>
              </a:lnSpc>
              <a:spcBef>
                <a:spcPts val="1413"/>
              </a:spcBef>
              <a:spcAft>
                <a:spcPct val="0"/>
              </a:spcAft>
              <a:defRPr/>
            </a:pPr>
            <a:r>
              <a:rPr kumimoji="0" lang="en-US"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Time Frame:</a:t>
            </a:r>
          </a:p>
          <a:p>
            <a:pPr lvl="1">
              <a:lnSpc>
                <a:spcPct val="90000"/>
              </a:lnSpc>
              <a:spcBef>
                <a:spcPts val="1413"/>
              </a:spcBef>
              <a:spcAft>
                <a:spcPct val="0"/>
              </a:spcAft>
              <a:defRPr/>
            </a:pPr>
            <a:r>
              <a:rPr kumimoji="0" lang="en-US"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Program Type: </a:t>
            </a: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content syndication/webinar/CEC/etc.  </a:t>
            </a:r>
          </a:p>
          <a:p>
            <a:pPr lvl="1">
              <a:lnSpc>
                <a:spcPct val="90000"/>
              </a:lnSpc>
              <a:spcBef>
                <a:spcPts val="1413"/>
              </a:spcBef>
              <a:spcAft>
                <a:spcPct val="0"/>
              </a:spcAft>
              <a:defRPr/>
            </a:pPr>
            <a:r>
              <a:rPr kumimoji="0" lang="en-US"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Job Title: </a:t>
            </a: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list</a:t>
            </a:r>
            <a:r>
              <a:rPr kumimoji="0" lang="en-US"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or attach selected picklist</a:t>
            </a:r>
          </a:p>
          <a:p>
            <a:pPr lvl="1">
              <a:lnSpc>
                <a:spcPct val="90000"/>
              </a:lnSpc>
              <a:spcBef>
                <a:spcPts val="1413"/>
              </a:spcBef>
              <a:spcAft>
                <a:spcPct val="0"/>
              </a:spcAft>
              <a:defRPr/>
            </a:pPr>
            <a:r>
              <a:rPr kumimoji="0" lang="en-US"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 Size: </a:t>
            </a: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list or attach selected picklist</a:t>
            </a:r>
          </a:p>
          <a:p>
            <a:pPr lvl="1">
              <a:lnSpc>
                <a:spcPct val="90000"/>
              </a:lnSpc>
              <a:spcBef>
                <a:spcPts val="1413"/>
              </a:spcBef>
              <a:spcAft>
                <a:spcPct val="0"/>
              </a:spcAft>
              <a:defRPr/>
            </a:pPr>
            <a:r>
              <a:rPr kumimoji="0" lang="en-US"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Geo: </a:t>
            </a: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list out countries or region</a:t>
            </a:r>
          </a:p>
          <a:p>
            <a:pPr lvl="1">
              <a:lnSpc>
                <a:spcPct val="90000"/>
              </a:lnSpc>
              <a:spcBef>
                <a:spcPts val="1413"/>
              </a:spcBef>
              <a:spcAft>
                <a:spcPct val="0"/>
              </a:spcAft>
              <a:defRPr/>
            </a:pPr>
            <a:r>
              <a:rPr kumimoji="0" lang="en-US"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TAL: </a:t>
            </a: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y/n</a:t>
            </a:r>
          </a:p>
          <a:p>
            <a:pPr lvl="1">
              <a:lnSpc>
                <a:spcPct val="90000"/>
              </a:lnSpc>
              <a:spcBef>
                <a:spcPts val="1413"/>
              </a:spcBef>
              <a:spcAft>
                <a:spcPct val="0"/>
              </a:spcAft>
              <a:defRPr/>
            </a:pPr>
            <a:r>
              <a:rPr kumimoji="0" lang="en-US"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Exclusion/Suppression: </a:t>
            </a: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y/n</a:t>
            </a:r>
          </a:p>
          <a:p>
            <a:pPr lvl="1">
              <a:lnSpc>
                <a:spcPct val="90000"/>
              </a:lnSpc>
              <a:spcBef>
                <a:spcPts val="1413"/>
              </a:spcBef>
              <a:spcAft>
                <a:spcPct val="0"/>
              </a:spcAft>
              <a:defRPr/>
            </a:pPr>
            <a:r>
              <a:rPr kumimoji="0" lang="en-US"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Custom Questions: </a:t>
            </a: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y/n – if yes, please list the question</a:t>
            </a:r>
            <a:endParaRPr lang="en-US"/>
          </a:p>
        </p:txBody>
      </p:sp>
    </p:spTree>
    <p:extLst>
      <p:ext uri="{BB962C8B-B14F-4D97-AF65-F5344CB8AC3E}">
        <p14:creationId xmlns:p14="http://schemas.microsoft.com/office/powerpoint/2010/main" val="1405638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F5C29-6AF3-1C37-3731-5C11D8E64657}"/>
              </a:ext>
            </a:extLst>
          </p:cNvPr>
          <p:cNvSpPr>
            <a:spLocks noGrp="1"/>
          </p:cNvSpPr>
          <p:nvPr>
            <p:ph type="title"/>
          </p:nvPr>
        </p:nvSpPr>
        <p:spPr/>
        <p:txBody>
          <a:bodyPr/>
          <a:lstStyle/>
          <a:p>
            <a:r>
              <a:rPr lang="en-US"/>
              <a:t>KNOW YOUR PICKLIST</a:t>
            </a:r>
          </a:p>
        </p:txBody>
      </p:sp>
      <p:sp>
        <p:nvSpPr>
          <p:cNvPr id="4" name="Text Placeholder 3">
            <a:extLst>
              <a:ext uri="{FF2B5EF4-FFF2-40B4-BE49-F238E27FC236}">
                <a16:creationId xmlns:a16="http://schemas.microsoft.com/office/drawing/2014/main" id="{6EC0DFFC-A382-9DC8-9C2D-03113ED64E0B}"/>
              </a:ext>
            </a:extLst>
          </p:cNvPr>
          <p:cNvSpPr>
            <a:spLocks noGrp="1"/>
          </p:cNvSpPr>
          <p:nvPr>
            <p:ph type="body" sz="quarter" idx="15"/>
          </p:nvPr>
        </p:nvSpPr>
        <p:spPr/>
        <p:txBody>
          <a:bodyPr/>
          <a:lstStyle/>
          <a:p>
            <a:pPr indent="-228600">
              <a:lnSpc>
                <a:spcPct val="110000"/>
              </a:lnSpc>
              <a:spcBef>
                <a:spcPts val="1413"/>
              </a:spcBef>
              <a:spcAft>
                <a:spcPct val="0"/>
              </a:spcAft>
              <a:buClrTx/>
              <a:defRPr/>
            </a:pP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Sometimes, clients provide their own targets, but it is </a:t>
            </a:r>
            <a:r>
              <a:rPr kumimoji="0" lang="en-US" b="1" i="0"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important that they choose from our picklists. </a:t>
            </a:r>
            <a:r>
              <a:rPr kumimoji="0" lang="en-US" i="0"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This is </a:t>
            </a: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why:</a:t>
            </a:r>
          </a:p>
          <a:p>
            <a:pPr marL="283464" lvl="1" indent="-283464">
              <a:lnSpc>
                <a:spcPct val="110000"/>
              </a:lnSpc>
              <a:spcBef>
                <a:spcPts val="1413"/>
              </a:spcBef>
              <a:spcAft>
                <a:spcPct val="0"/>
              </a:spcAft>
              <a:buClr>
                <a:srgbClr val="00AADF"/>
              </a:buClr>
              <a:defRPr/>
            </a:pP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Set values for common demographic questions, including job title/function a d company type</a:t>
            </a:r>
          </a:p>
          <a:p>
            <a:pPr marL="283464" lvl="1" indent="-283464">
              <a:lnSpc>
                <a:spcPct val="110000"/>
              </a:lnSpc>
              <a:spcBef>
                <a:spcPts val="1413"/>
              </a:spcBef>
              <a:spcAft>
                <a:spcPct val="0"/>
              </a:spcAft>
              <a:buClr>
                <a:srgbClr val="00AADF"/>
              </a:buClr>
              <a:defRPr/>
            </a:pP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Helps us qualify the audience and keeps our data clean – so we can strategically segment</a:t>
            </a:r>
          </a:p>
          <a:p>
            <a:pPr marL="283464" lvl="1" indent="-283464">
              <a:lnSpc>
                <a:spcPct val="110000"/>
              </a:lnSpc>
              <a:spcBef>
                <a:spcPts val="1413"/>
              </a:spcBef>
              <a:spcAft>
                <a:spcPct val="0"/>
              </a:spcAft>
              <a:buClr>
                <a:srgbClr val="00AADF"/>
              </a:buClr>
              <a:defRPr/>
            </a:pP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Based on the selects chosen, Marketing can give you a certain number of guaranteed leads for a program</a:t>
            </a:r>
          </a:p>
          <a:p>
            <a:pPr marL="283464" lvl="1" indent="-283464">
              <a:lnSpc>
                <a:spcPct val="110000"/>
              </a:lnSpc>
              <a:spcBef>
                <a:spcPts val="1413"/>
              </a:spcBef>
              <a:spcAft>
                <a:spcPct val="0"/>
              </a:spcAft>
              <a:buClr>
                <a:srgbClr val="00AADF"/>
              </a:buClr>
              <a:defRPr/>
            </a:pP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Easy to qualify/disqualify leads as they come through for the program</a:t>
            </a:r>
          </a:p>
          <a:p>
            <a:pPr marL="0" lvl="1" indent="0">
              <a:lnSpc>
                <a:spcPct val="110000"/>
              </a:lnSpc>
              <a:spcBef>
                <a:spcPts val="1413"/>
              </a:spcBef>
              <a:spcAft>
                <a:spcPct val="0"/>
              </a:spcAft>
              <a:buClr>
                <a:srgbClr val="00AADF"/>
              </a:buClr>
              <a:buNone/>
              <a:defRPr/>
            </a:pP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Note: Clients </a:t>
            </a:r>
            <a:r>
              <a:rPr kumimoji="0" lang="en-US"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MUST</a:t>
            </a:r>
            <a:r>
              <a:rPr kumimoji="0" lang="en-US"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select from our picklists before we provide you with a quote, as it streamlines the audience qualification process.</a:t>
            </a:r>
          </a:p>
          <a:p>
            <a:endParaRPr lang="en-US" sz="2000"/>
          </a:p>
        </p:txBody>
      </p:sp>
      <p:pic>
        <p:nvPicPr>
          <p:cNvPr id="12" name="Picture Placeholder 11" descr="A picture containing blue&#10;&#10;Description automatically generated">
            <a:extLst>
              <a:ext uri="{FF2B5EF4-FFF2-40B4-BE49-F238E27FC236}">
                <a16:creationId xmlns:a16="http://schemas.microsoft.com/office/drawing/2014/main" id="{05A3D34D-F1AA-ABE4-9B00-5EBA84A54FDE}"/>
              </a:ext>
            </a:extLst>
          </p:cNvPr>
          <p:cNvPicPr>
            <a:picLocks noGrp="1" noChangeAspect="1"/>
          </p:cNvPicPr>
          <p:nvPr>
            <p:ph type="pic" sz="quarter" idx="12"/>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9111" t="2150" r="54695" b="7357"/>
          <a:stretch/>
        </p:blipFill>
        <p:spPr>
          <a:xfrm>
            <a:off x="8072439" y="882"/>
            <a:ext cx="4114800" cy="6857117"/>
          </a:xfrm>
        </p:spPr>
      </p:pic>
    </p:spTree>
    <p:extLst>
      <p:ext uri="{BB962C8B-B14F-4D97-AF65-F5344CB8AC3E}">
        <p14:creationId xmlns:p14="http://schemas.microsoft.com/office/powerpoint/2010/main" val="595640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09862E5E-724C-DF63-B47E-C588A82650E1}"/>
              </a:ext>
            </a:extLst>
          </p:cNvPr>
          <p:cNvSpPr>
            <a:spLocks noGrp="1"/>
          </p:cNvSpPr>
          <p:nvPr/>
        </p:nvSpPr>
        <p:spPr>
          <a:xfrm>
            <a:off x="490496" y="1694341"/>
            <a:ext cx="7256221" cy="5072650"/>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 run a successful content syndication program, there are required assets and details that must be acquired before generating leads. See below for requirements:</a:t>
            </a:r>
          </a:p>
          <a:p>
            <a:pPr marL="285750" indent="-285750">
              <a:buClr>
                <a:srgbClr val="00AADF"/>
              </a:buClr>
              <a:buFont typeface="Arial" panose="020B0604020202020204" pitchFamily="34" charset="0"/>
              <a:buChar char="•"/>
            </a:pPr>
            <a:r>
              <a:rPr lang="en-US"/>
              <a:t>Assets:</a:t>
            </a:r>
          </a:p>
          <a:p>
            <a:pPr marL="971550" lvl="1" indent="-285750">
              <a:buClr>
                <a:srgbClr val="00AADF"/>
              </a:buClr>
            </a:pPr>
            <a:r>
              <a:rPr lang="en-US"/>
              <a:t>3-5 assets (i.e. eBooks, whitepapers, reports, educational content, top tip cards, etc. )</a:t>
            </a:r>
          </a:p>
          <a:p>
            <a:pPr marL="971550" lvl="1" indent="-285750">
              <a:buClr>
                <a:srgbClr val="00AADF"/>
              </a:buClr>
            </a:pPr>
            <a:r>
              <a:rPr lang="en-US"/>
              <a:t>Variety of assets increases performance, as some may perform better than others</a:t>
            </a:r>
          </a:p>
          <a:p>
            <a:pPr marL="971550" lvl="1" indent="-285750">
              <a:buClr>
                <a:srgbClr val="00AADF"/>
              </a:buClr>
            </a:pPr>
            <a:r>
              <a:rPr lang="en-US"/>
              <a:t>Note: the least effective types of assets for content syndication include non-educational videos, on-demand webinars, data sheets, and infographics. </a:t>
            </a:r>
          </a:p>
          <a:p>
            <a:pPr marL="285750" indent="-285750">
              <a:buClr>
                <a:srgbClr val="00AADF"/>
              </a:buClr>
              <a:buFont typeface="Arial" panose="020B0604020202020204" pitchFamily="34" charset="0"/>
              <a:buChar char="•"/>
            </a:pPr>
            <a:r>
              <a:rPr lang="en-US"/>
              <a:t>Timeline:</a:t>
            </a:r>
          </a:p>
          <a:p>
            <a:pPr marL="971550" lvl="1" indent="-285750">
              <a:buClr>
                <a:srgbClr val="00AADF"/>
              </a:buClr>
            </a:pPr>
            <a:r>
              <a:rPr lang="en-US"/>
              <a:t>3 months are recommended for effective marketing, but we can adjust accordingly </a:t>
            </a:r>
          </a:p>
          <a:p>
            <a:pPr marL="971550" lvl="1" indent="-285750">
              <a:buClr>
                <a:srgbClr val="00AADF"/>
              </a:buClr>
            </a:pPr>
            <a:r>
              <a:rPr lang="en-US"/>
              <a:t>Most programs are sold in 3-month increments</a:t>
            </a:r>
          </a:p>
          <a:p>
            <a:pPr marL="971550" lvl="1" indent="-285750"/>
            <a:endParaRPr lang="en-US"/>
          </a:p>
        </p:txBody>
      </p:sp>
      <p:sp>
        <p:nvSpPr>
          <p:cNvPr id="9" name="Title 2">
            <a:extLst>
              <a:ext uri="{FF2B5EF4-FFF2-40B4-BE49-F238E27FC236}">
                <a16:creationId xmlns:a16="http://schemas.microsoft.com/office/drawing/2014/main" id="{A35D1B40-99F4-423B-8B50-CCF6D0C9CD54}"/>
              </a:ext>
            </a:extLst>
          </p:cNvPr>
          <p:cNvSpPr>
            <a:spLocks noGrp="1"/>
          </p:cNvSpPr>
          <p:nvPr>
            <p:ph type="title"/>
          </p:nvPr>
        </p:nvSpPr>
        <p:spPr>
          <a:xfrm>
            <a:off x="490496" y="392370"/>
            <a:ext cx="7129504" cy="1075765"/>
          </a:xfrm>
        </p:spPr>
        <p:txBody>
          <a:bodyPr/>
          <a:lstStyle/>
          <a:p>
            <a:r>
              <a:rPr lang="en-US"/>
              <a:t>CONTENT SYNDICATION: </a:t>
            </a:r>
            <a:br>
              <a:rPr lang="en-US"/>
            </a:br>
            <a:r>
              <a:rPr lang="en-US"/>
              <a:t>TIPS FOR SUCCESS</a:t>
            </a:r>
          </a:p>
        </p:txBody>
      </p:sp>
      <p:pic>
        <p:nvPicPr>
          <p:cNvPr id="11" name="Picture 10" descr="Shape&#10;&#10;Description automatically generated with low confidence">
            <a:extLst>
              <a:ext uri="{FF2B5EF4-FFF2-40B4-BE49-F238E27FC236}">
                <a16:creationId xmlns:a16="http://schemas.microsoft.com/office/drawing/2014/main" id="{6DBD11D9-4CD5-4DCD-0D25-BEDA5849C9A7}"/>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4539"/>
                    </a14:imgEffect>
                    <a14:imgEffect>
                      <a14:saturation sat="0"/>
                    </a14:imgEffect>
                    <a14:imgEffect>
                      <a14:brightnessContrast bright="100000"/>
                    </a14:imgEffect>
                  </a14:imgLayer>
                </a14:imgProps>
              </a:ext>
            </a:extLst>
          </a:blip>
          <a:stretch>
            <a:fillRect/>
          </a:stretch>
        </p:blipFill>
        <p:spPr>
          <a:xfrm>
            <a:off x="8399550" y="2054269"/>
            <a:ext cx="3604560" cy="3604560"/>
          </a:xfrm>
          <a:prstGeom prst="rect">
            <a:avLst/>
          </a:prstGeom>
        </p:spPr>
      </p:pic>
    </p:spTree>
    <p:extLst>
      <p:ext uri="{BB962C8B-B14F-4D97-AF65-F5344CB8AC3E}">
        <p14:creationId xmlns:p14="http://schemas.microsoft.com/office/powerpoint/2010/main" val="1337326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88B354-99DB-C9ED-5B0C-BC360137D02E}"/>
              </a:ext>
            </a:extLst>
          </p:cNvPr>
          <p:cNvSpPr>
            <a:spLocks noGrp="1"/>
          </p:cNvSpPr>
          <p:nvPr>
            <p:ph type="title"/>
          </p:nvPr>
        </p:nvSpPr>
        <p:spPr/>
        <p:txBody>
          <a:bodyPr/>
          <a:lstStyle/>
          <a:p>
            <a:r>
              <a:rPr lang="en-US"/>
              <a:t>DEDICATED TEAM</a:t>
            </a:r>
          </a:p>
        </p:txBody>
      </p:sp>
      <p:sp>
        <p:nvSpPr>
          <p:cNvPr id="6" name="TextBox 5">
            <a:extLst>
              <a:ext uri="{FF2B5EF4-FFF2-40B4-BE49-F238E27FC236}">
                <a16:creationId xmlns:a16="http://schemas.microsoft.com/office/drawing/2014/main" id="{E0737A50-02F3-22E5-301F-6305BA66B30B}"/>
              </a:ext>
            </a:extLst>
          </p:cNvPr>
          <p:cNvSpPr txBox="1"/>
          <p:nvPr/>
        </p:nvSpPr>
        <p:spPr>
          <a:xfrm>
            <a:off x="1063500" y="4478469"/>
            <a:ext cx="2481364" cy="800219"/>
          </a:xfrm>
          <a:prstGeom prst="rect">
            <a:avLst/>
          </a:prstGeom>
          <a:noFill/>
        </p:spPr>
        <p:txBody>
          <a:bodyPr wrap="square" rtlCol="0">
            <a:spAutoFit/>
          </a:bodyPr>
          <a:lstStyle/>
          <a:p>
            <a:pPr algn="ctr"/>
            <a:r>
              <a:rPr lang="en-US" b="1">
                <a:solidFill>
                  <a:srgbClr val="00AADF"/>
                </a:solidFill>
                <a:latin typeface="Open Sans" panose="020B0606030504020204" pitchFamily="34" charset="0"/>
                <a:ea typeface="Open Sans" panose="020B0606030504020204" pitchFamily="34" charset="0"/>
                <a:cs typeface="Open Sans" panose="020B0606030504020204" pitchFamily="34" charset="0"/>
              </a:rPr>
              <a:t>CRISTEN MATTHEWS</a:t>
            </a:r>
          </a:p>
          <a:p>
            <a:pPr algn="ctr"/>
            <a:r>
              <a:rPr lang="en-US" sz="1400">
                <a:latin typeface="Open Sans" panose="020B0606030504020204" pitchFamily="34" charset="0"/>
                <a:ea typeface="Open Sans" panose="020B0606030504020204" pitchFamily="34" charset="0"/>
                <a:cs typeface="Open Sans" panose="020B0606030504020204" pitchFamily="34" charset="0"/>
              </a:rPr>
              <a:t>Sr. Manager</a:t>
            </a:r>
          </a:p>
          <a:p>
            <a:pPr algn="ctr"/>
            <a:r>
              <a:rPr lang="en-US" sz="1400">
                <a:latin typeface="Open Sans" panose="020B0606030504020204" pitchFamily="34" charset="0"/>
                <a:ea typeface="Open Sans" panose="020B0606030504020204" pitchFamily="34" charset="0"/>
                <a:cs typeface="Open Sans" panose="020B0606030504020204" pitchFamily="34" charset="0"/>
              </a:rPr>
              <a:t>Campaign Analytics</a:t>
            </a:r>
          </a:p>
        </p:txBody>
      </p:sp>
      <p:sp>
        <p:nvSpPr>
          <p:cNvPr id="7" name="TextBox 6">
            <a:extLst>
              <a:ext uri="{FF2B5EF4-FFF2-40B4-BE49-F238E27FC236}">
                <a16:creationId xmlns:a16="http://schemas.microsoft.com/office/drawing/2014/main" id="{56624725-AF3D-95B4-8162-3781A5E340B5}"/>
              </a:ext>
            </a:extLst>
          </p:cNvPr>
          <p:cNvSpPr txBox="1"/>
          <p:nvPr/>
        </p:nvSpPr>
        <p:spPr>
          <a:xfrm>
            <a:off x="3551128" y="4478469"/>
            <a:ext cx="2481364" cy="800219"/>
          </a:xfrm>
          <a:prstGeom prst="rect">
            <a:avLst/>
          </a:prstGeom>
          <a:noFill/>
        </p:spPr>
        <p:txBody>
          <a:bodyPr wrap="square" rtlCol="0">
            <a:spAutoFit/>
          </a:bodyPr>
          <a:lstStyle/>
          <a:p>
            <a:pPr algn="ctr"/>
            <a:r>
              <a:rPr lang="en-US" b="1">
                <a:solidFill>
                  <a:srgbClr val="00AADF"/>
                </a:solidFill>
                <a:latin typeface="Open Sans" panose="020B0606030504020204" pitchFamily="34" charset="0"/>
                <a:ea typeface="Open Sans" panose="020B0606030504020204" pitchFamily="34" charset="0"/>
                <a:cs typeface="Open Sans" panose="020B0606030504020204" pitchFamily="34" charset="0"/>
              </a:rPr>
              <a:t>LAUREN MAJID</a:t>
            </a:r>
          </a:p>
          <a:p>
            <a:pPr algn="ctr"/>
            <a:r>
              <a:rPr lang="en-US" sz="1400">
                <a:latin typeface="Open Sans" panose="020B0606030504020204" pitchFamily="34" charset="0"/>
                <a:ea typeface="Open Sans" panose="020B0606030504020204" pitchFamily="34" charset="0"/>
                <a:cs typeface="Open Sans" panose="020B0606030504020204" pitchFamily="34" charset="0"/>
              </a:rPr>
              <a:t>Sr. Manager</a:t>
            </a:r>
          </a:p>
          <a:p>
            <a:pPr algn="ctr"/>
            <a:r>
              <a:rPr lang="en-US" sz="1400">
                <a:latin typeface="Open Sans" panose="020B0606030504020204" pitchFamily="34" charset="0"/>
                <a:ea typeface="Open Sans" panose="020B0606030504020204" pitchFamily="34" charset="0"/>
                <a:cs typeface="Open Sans" panose="020B0606030504020204" pitchFamily="34" charset="0"/>
              </a:rPr>
              <a:t>Campaign Marketing</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74CE15C7-3620-E0B8-CF0C-877721376378}"/>
              </a:ext>
            </a:extLst>
          </p:cNvPr>
          <p:cNvSpPr txBox="1"/>
          <p:nvPr/>
        </p:nvSpPr>
        <p:spPr>
          <a:xfrm>
            <a:off x="5966563" y="4478469"/>
            <a:ext cx="2481364" cy="800219"/>
          </a:xfrm>
          <a:prstGeom prst="rect">
            <a:avLst/>
          </a:prstGeom>
          <a:noFill/>
        </p:spPr>
        <p:txBody>
          <a:bodyPr wrap="square" rtlCol="0">
            <a:spAutoFit/>
          </a:bodyPr>
          <a:lstStyle/>
          <a:p>
            <a:pPr algn="ctr"/>
            <a:r>
              <a:rPr lang="en-US" b="1">
                <a:solidFill>
                  <a:srgbClr val="00AADF"/>
                </a:solidFill>
                <a:latin typeface="Open Sans" panose="020B0606030504020204" pitchFamily="34" charset="0"/>
                <a:ea typeface="Open Sans" panose="020B0606030504020204" pitchFamily="34" charset="0"/>
                <a:cs typeface="Open Sans" panose="020B0606030504020204" pitchFamily="34" charset="0"/>
              </a:rPr>
              <a:t>JEN LUCE</a:t>
            </a:r>
          </a:p>
          <a:p>
            <a:pPr algn="ctr"/>
            <a:r>
              <a:rPr lang="en-US" sz="1400">
                <a:latin typeface="Open Sans" panose="020B0606030504020204" pitchFamily="34" charset="0"/>
                <a:ea typeface="Open Sans" panose="020B0606030504020204" pitchFamily="34" charset="0"/>
                <a:cs typeface="Open Sans" panose="020B0606030504020204" pitchFamily="34" charset="0"/>
              </a:rPr>
              <a:t>Sr. Program Manager</a:t>
            </a:r>
          </a:p>
          <a:p>
            <a:pPr algn="ctr"/>
            <a:r>
              <a:rPr lang="en-US" sz="1400">
                <a:latin typeface="Open Sans" panose="020B0606030504020204" pitchFamily="34" charset="0"/>
                <a:ea typeface="Open Sans" panose="020B0606030504020204" pitchFamily="34" charset="0"/>
                <a:cs typeface="Open Sans" panose="020B0606030504020204" pitchFamily="34" charset="0"/>
              </a:rPr>
              <a:t>Program Management</a:t>
            </a:r>
          </a:p>
        </p:txBody>
      </p:sp>
      <p:sp>
        <p:nvSpPr>
          <p:cNvPr id="9" name="TextBox 8">
            <a:extLst>
              <a:ext uri="{FF2B5EF4-FFF2-40B4-BE49-F238E27FC236}">
                <a16:creationId xmlns:a16="http://schemas.microsoft.com/office/drawing/2014/main" id="{8F74C20E-130E-AF23-A55B-98A3EB7BD4E1}"/>
              </a:ext>
            </a:extLst>
          </p:cNvPr>
          <p:cNvSpPr txBox="1"/>
          <p:nvPr/>
        </p:nvSpPr>
        <p:spPr>
          <a:xfrm>
            <a:off x="8432102" y="4478469"/>
            <a:ext cx="2664472" cy="800219"/>
          </a:xfrm>
          <a:prstGeom prst="rect">
            <a:avLst/>
          </a:prstGeom>
          <a:noFill/>
        </p:spPr>
        <p:txBody>
          <a:bodyPr wrap="square" rtlCol="0">
            <a:spAutoFit/>
          </a:bodyPr>
          <a:lstStyle/>
          <a:p>
            <a:pPr algn="ctr"/>
            <a:r>
              <a:rPr lang="en-US" b="1">
                <a:solidFill>
                  <a:srgbClr val="00AADF"/>
                </a:solidFill>
                <a:latin typeface="Open Sans" panose="020B0606030504020204" pitchFamily="34" charset="0"/>
                <a:ea typeface="Open Sans" panose="020B0606030504020204" pitchFamily="34" charset="0"/>
                <a:cs typeface="Open Sans" panose="020B0606030504020204" pitchFamily="34" charset="0"/>
              </a:rPr>
              <a:t>ANTHONY TREGLIA</a:t>
            </a:r>
          </a:p>
          <a:p>
            <a:pPr algn="ctr"/>
            <a:r>
              <a:rPr lang="en-US" sz="1400">
                <a:latin typeface="Open Sans" panose="020B0606030504020204" pitchFamily="34" charset="0"/>
                <a:ea typeface="Open Sans" panose="020B0606030504020204" pitchFamily="34" charset="0"/>
                <a:cs typeface="Open Sans" panose="020B0606030504020204" pitchFamily="34" charset="0"/>
              </a:rPr>
              <a:t>Sr. Manager</a:t>
            </a:r>
          </a:p>
          <a:p>
            <a:pPr algn="ctr"/>
            <a:r>
              <a:rPr lang="en-US" sz="1400">
                <a:latin typeface="Open Sans" panose="020B0606030504020204" pitchFamily="34" charset="0"/>
                <a:ea typeface="Open Sans" panose="020B0606030504020204" pitchFamily="34" charset="0"/>
                <a:cs typeface="Open Sans" panose="020B0606030504020204" pitchFamily="34" charset="0"/>
              </a:rPr>
              <a:t>Data Marketing Solutions</a:t>
            </a:r>
          </a:p>
        </p:txBody>
      </p:sp>
      <p:pic>
        <p:nvPicPr>
          <p:cNvPr id="2" name="Picture 1">
            <a:extLst>
              <a:ext uri="{FF2B5EF4-FFF2-40B4-BE49-F238E27FC236}">
                <a16:creationId xmlns:a16="http://schemas.microsoft.com/office/drawing/2014/main" id="{372C49CE-6F15-7240-3A53-CBF227C3C738}"/>
              </a:ext>
            </a:extLst>
          </p:cNvPr>
          <p:cNvPicPr>
            <a:picLocks noChangeAspect="1"/>
          </p:cNvPicPr>
          <p:nvPr/>
        </p:nvPicPr>
        <p:blipFill>
          <a:blip r:embed="rId2"/>
          <a:stretch>
            <a:fillRect/>
          </a:stretch>
        </p:blipFill>
        <p:spPr>
          <a:xfrm>
            <a:off x="1344814" y="2379531"/>
            <a:ext cx="1918735" cy="191873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4546F824-2D33-99F4-C32E-7195F0DCC7C3}"/>
              </a:ext>
            </a:extLst>
          </p:cNvPr>
          <p:cNvPicPr>
            <a:picLocks noChangeAspect="1"/>
          </p:cNvPicPr>
          <p:nvPr/>
        </p:nvPicPr>
        <p:blipFill>
          <a:blip r:embed="rId3"/>
          <a:stretch>
            <a:fillRect/>
          </a:stretch>
        </p:blipFill>
        <p:spPr>
          <a:xfrm>
            <a:off x="3748630" y="2379531"/>
            <a:ext cx="1918735" cy="193209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69FA6BA3-C865-CC5C-DE71-BBEA67498FF1}"/>
              </a:ext>
            </a:extLst>
          </p:cNvPr>
          <p:cNvPicPr>
            <a:picLocks noChangeAspect="1"/>
          </p:cNvPicPr>
          <p:nvPr/>
        </p:nvPicPr>
        <p:blipFill>
          <a:blip r:embed="rId4"/>
          <a:stretch>
            <a:fillRect/>
          </a:stretch>
        </p:blipFill>
        <p:spPr>
          <a:xfrm>
            <a:off x="8759920" y="2379532"/>
            <a:ext cx="2008836" cy="200883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0F437BC9-1EAE-17B4-4CE2-73ABE1F87F28}"/>
              </a:ext>
            </a:extLst>
          </p:cNvPr>
          <p:cNvPicPr>
            <a:picLocks noChangeAspect="1"/>
          </p:cNvPicPr>
          <p:nvPr/>
        </p:nvPicPr>
        <p:blipFill>
          <a:blip r:embed="rId5"/>
          <a:stretch>
            <a:fillRect/>
          </a:stretch>
        </p:blipFill>
        <p:spPr>
          <a:xfrm>
            <a:off x="6244211" y="2346932"/>
            <a:ext cx="2010500" cy="200883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99622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C9F7-DFFD-19BD-5FD2-647BB9162C50}"/>
              </a:ext>
            </a:extLst>
          </p:cNvPr>
          <p:cNvSpPr>
            <a:spLocks noGrp="1"/>
          </p:cNvSpPr>
          <p:nvPr>
            <p:ph type="title"/>
          </p:nvPr>
        </p:nvSpPr>
        <p:spPr/>
        <p:txBody>
          <a:bodyPr lIns="91440" tIns="45720" rIns="91440" bIns="45720" anchor="ctr" anchorCtr="0">
            <a:noAutofit/>
          </a:bodyPr>
          <a:lstStyle/>
          <a:p>
            <a:r>
              <a:rPr lang="en-US">
                <a:latin typeface="Poppins"/>
                <a:cs typeface="Poppins"/>
              </a:rPr>
              <a:t>BUYING LEADS</a:t>
            </a:r>
            <a:endParaRPr lang="en-US"/>
          </a:p>
        </p:txBody>
      </p:sp>
    </p:spTree>
    <p:extLst>
      <p:ext uri="{BB962C8B-B14F-4D97-AF65-F5344CB8AC3E}">
        <p14:creationId xmlns:p14="http://schemas.microsoft.com/office/powerpoint/2010/main" val="833678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sky, outdoor, sign&#10;&#10;Description automatically generated">
            <a:extLst>
              <a:ext uri="{FF2B5EF4-FFF2-40B4-BE49-F238E27FC236}">
                <a16:creationId xmlns:a16="http://schemas.microsoft.com/office/drawing/2014/main" id="{29EB105D-E36D-87AF-ABA0-A84410E68563}"/>
              </a:ext>
            </a:extLst>
          </p:cNvPr>
          <p:cNvPicPr>
            <a:picLocks noGrp="1" noChangeAspect="1"/>
          </p:cNvPicPr>
          <p:nvPr>
            <p:ph type="pic" sz="quarter" idx="12"/>
          </p:nvPr>
        </p:nvPicPr>
        <p:blipFill rotWithShape="1">
          <a:blip r:embed="rId2"/>
          <a:srcRect l="18849" t="13" r="36141" b="-13"/>
          <a:stretch/>
        </p:blipFill>
        <p:spPr>
          <a:xfrm>
            <a:off x="8072439" y="882"/>
            <a:ext cx="4114800" cy="6857117"/>
          </a:xfrm>
        </p:spPr>
      </p:pic>
      <p:sp>
        <p:nvSpPr>
          <p:cNvPr id="3" name="Title 2">
            <a:extLst>
              <a:ext uri="{FF2B5EF4-FFF2-40B4-BE49-F238E27FC236}">
                <a16:creationId xmlns:a16="http://schemas.microsoft.com/office/drawing/2014/main" id="{D559ACDB-5006-4D66-1532-039334E9AB47}"/>
              </a:ext>
            </a:extLst>
          </p:cNvPr>
          <p:cNvSpPr>
            <a:spLocks noGrp="1"/>
          </p:cNvSpPr>
          <p:nvPr>
            <p:ph type="title"/>
          </p:nvPr>
        </p:nvSpPr>
        <p:spPr>
          <a:xfrm>
            <a:off x="490496" y="392370"/>
            <a:ext cx="5858790" cy="809952"/>
          </a:xfrm>
        </p:spPr>
        <p:txBody>
          <a:bodyPr lIns="91440" tIns="45720" rIns="91440" bIns="45720" anchor="ctr" anchorCtr="0"/>
          <a:lstStyle/>
          <a:p>
            <a:r>
              <a:rPr lang="en-US" sz="3600" b="1">
                <a:latin typeface="Poppins" pitchFamily="2" charset="77"/>
                <a:cs typeface="Poppins" pitchFamily="2" charset="77"/>
              </a:rPr>
              <a:t>OUTSOURCING CONTENT SYNDICATION</a:t>
            </a:r>
          </a:p>
        </p:txBody>
      </p:sp>
      <p:sp>
        <p:nvSpPr>
          <p:cNvPr id="4" name="Text Placeholder 3">
            <a:extLst>
              <a:ext uri="{FF2B5EF4-FFF2-40B4-BE49-F238E27FC236}">
                <a16:creationId xmlns:a16="http://schemas.microsoft.com/office/drawing/2014/main" id="{09862E5E-724C-DF63-B47E-C588A82650E1}"/>
              </a:ext>
            </a:extLst>
          </p:cNvPr>
          <p:cNvSpPr>
            <a:spLocks noGrp="1"/>
          </p:cNvSpPr>
          <p:nvPr>
            <p:ph type="body" sz="quarter" idx="15"/>
          </p:nvPr>
        </p:nvSpPr>
        <p:spPr>
          <a:xfrm>
            <a:off x="490493" y="1603723"/>
            <a:ext cx="7256221" cy="5072650"/>
          </a:xfrm>
        </p:spPr>
        <p:txBody>
          <a:bodyPr/>
          <a:lstStyle/>
          <a:p>
            <a:pPr marL="0" marR="0" lvl="1" indent="0" algn="l" defTabSz="1292225" rtl="0" eaLnBrk="1" fontAlgn="base" latinLnBrk="0" hangingPunct="1">
              <a:lnSpc>
                <a:spcPct val="110000"/>
              </a:lnSpc>
              <a:spcBef>
                <a:spcPts val="1413"/>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Sometimes if a content syndication program has very strict filters, we will partner with an outside vendor to fulfill on a campaign.  </a:t>
            </a:r>
            <a:r>
              <a:rPr kumimoji="0" lang="en-US" sz="1800" b="1"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We </a:t>
            </a:r>
            <a:r>
              <a:rPr kumimoji="0" lang="en-US" sz="1800" b="1" i="1"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do not tell the clients</a:t>
            </a:r>
            <a:r>
              <a:rPr kumimoji="0" lang="en-US" sz="1800" b="1" i="1"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t</a:t>
            </a:r>
            <a:r>
              <a:rPr kumimoji="0" lang="en-US" sz="1800" b="1"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hat we are outsourcing their campaign. </a:t>
            </a:r>
          </a:p>
          <a:p>
            <a:pPr marL="0" marR="0" lvl="1" indent="0" algn="l" defTabSz="1292225" rtl="0" eaLnBrk="1" fontAlgn="base" latinLnBrk="0" hangingPunct="1">
              <a:lnSpc>
                <a:spcPct val="110000"/>
              </a:lnSpc>
              <a:spcBef>
                <a:spcPts val="1413"/>
              </a:spcBef>
              <a:spcAft>
                <a:spcPct val="0"/>
              </a:spcAft>
              <a:buClrTx/>
              <a:buSzTx/>
              <a:buFont typeface="Arial" pitchFamily="34" charset="0"/>
              <a:buNone/>
              <a:tabLst/>
              <a:defRPr/>
            </a:pPr>
            <a:r>
              <a:rPr lang="en-US">
                <a:solidFill>
                  <a:srgbClr val="000000"/>
                </a:solidFill>
              </a:rPr>
              <a:t>Why we may outsource</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1" indent="-342900" algn="l" defTabSz="1292225" rtl="0" eaLnBrk="1" fontAlgn="base" latinLnBrk="0" hangingPunct="1">
              <a:lnSpc>
                <a:spcPct val="110000"/>
              </a:lnSpc>
              <a:spcBef>
                <a:spcPts val="1413"/>
              </a:spcBef>
              <a:spcAft>
                <a:spcPct val="0"/>
              </a:spcAft>
              <a:buClr>
                <a:srgbClr val="00AADF"/>
              </a:buClr>
              <a:buSzTx/>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ABM (Account Based Marketing) request – these tend to yield only a couple of thousand in our database, not enough for a lead gen program.   </a:t>
            </a:r>
          </a:p>
          <a:p>
            <a:pPr marL="342900" marR="0" lvl="1" indent="-342900" algn="l" defTabSz="1292225" rtl="0" eaLnBrk="1" fontAlgn="base" latinLnBrk="0" hangingPunct="1">
              <a:lnSpc>
                <a:spcPct val="110000"/>
              </a:lnSpc>
              <a:spcBef>
                <a:spcPts val="1413"/>
              </a:spcBef>
              <a:spcAft>
                <a:spcPct val="0"/>
              </a:spcAft>
              <a:buClr>
                <a:srgbClr val="00AADF"/>
              </a:buClr>
              <a:buSzTx/>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Less than 3 months to market</a:t>
            </a:r>
          </a:p>
          <a:p>
            <a:pPr marL="342900" lvl="1" indent="-342900" defTabSz="1292225" fontAlgn="base">
              <a:lnSpc>
                <a:spcPct val="110000"/>
              </a:lnSpc>
              <a:spcBef>
                <a:spcPts val="1413"/>
              </a:spcBef>
              <a:spcAft>
                <a:spcPct val="0"/>
              </a:spcAft>
              <a:buClr>
                <a:srgbClr val="00AADF"/>
              </a:buClr>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Strict filters that fall outside our pre-set options</a:t>
            </a:r>
          </a:p>
          <a:p>
            <a:pPr marL="0" lvl="1" indent="0" defTabSz="1292225" fontAlgn="base">
              <a:lnSpc>
                <a:spcPct val="110000"/>
              </a:lnSpc>
              <a:spcBef>
                <a:spcPts val="1413"/>
              </a:spcBef>
              <a:spcAft>
                <a:spcPct val="0"/>
              </a:spcAft>
              <a:buClr>
                <a:srgbClr val="00AADF"/>
              </a:buClr>
              <a:buNone/>
              <a:defRPr/>
            </a:pPr>
            <a:r>
              <a:rPr lang="en-US" b="1">
                <a:solidFill>
                  <a:srgbClr val="000000"/>
                </a:solidFill>
              </a:rPr>
              <a:t>Note: We always need email address domains from the client in order to pull a count in our database based on an ABM list.  Company name will only result in a fuzzy match. Our outside vendors require it too.</a:t>
            </a:r>
            <a:endPar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1" indent="0" algn="l" defTabSz="1292225" rtl="0" eaLnBrk="1" fontAlgn="base" latinLnBrk="0" hangingPunct="1">
              <a:lnSpc>
                <a:spcPct val="110000"/>
              </a:lnSpc>
              <a:spcBef>
                <a:spcPts val="1413"/>
              </a:spcBef>
              <a:spcAft>
                <a:spcPct val="0"/>
              </a:spcAft>
              <a:buClrTx/>
              <a:buSzTx/>
              <a:buFont typeface="Arial" pitchFamily="34" charset="0"/>
              <a:buNone/>
              <a:tabLst/>
              <a:defRPr/>
            </a:pPr>
            <a:endParaRPr kumimoji="0" lang="en-US" sz="18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971550" lvl="1" indent="-285750"/>
            <a:endParaRPr lang="en-US"/>
          </a:p>
        </p:txBody>
      </p:sp>
    </p:spTree>
    <p:extLst>
      <p:ext uri="{BB962C8B-B14F-4D97-AF65-F5344CB8AC3E}">
        <p14:creationId xmlns:p14="http://schemas.microsoft.com/office/powerpoint/2010/main" val="1221307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0C3EC0-20A9-2956-B3DE-52BEF435F705}"/>
              </a:ext>
            </a:extLst>
          </p:cNvPr>
          <p:cNvSpPr>
            <a:spLocks noGrp="1"/>
          </p:cNvSpPr>
          <p:nvPr>
            <p:ph type="body" sz="quarter" idx="10"/>
          </p:nvPr>
        </p:nvSpPr>
        <p:spPr>
          <a:xfrm>
            <a:off x="9389291" y="1412613"/>
            <a:ext cx="2506661" cy="4032774"/>
          </a:xfrm>
          <a:solidFill>
            <a:srgbClr val="C5F2FF">
              <a:alpha val="25098"/>
            </a:srgbClr>
          </a:solidFill>
          <a:ln>
            <a:solidFill>
              <a:schemeClr val="bg2"/>
            </a:solidFill>
          </a:ln>
        </p:spPr>
        <p:txBody>
          <a:bodyPr/>
          <a:lstStyle/>
          <a:p>
            <a:pPr>
              <a:lnSpc>
                <a:spcPct val="150000"/>
              </a:lnSpc>
              <a:spcBef>
                <a:spcPts val="0"/>
              </a:spcBef>
            </a:pPr>
            <a:r>
              <a:rPr lang="en-US" sz="1800" i="1">
                <a:solidFill>
                  <a:schemeClr val="accent1"/>
                </a:solidFill>
                <a:effectLst/>
                <a:latin typeface="Calibri" panose="020F0502020204030204" pitchFamily="34" charset="0"/>
                <a:ea typeface="Calibri" panose="020F0502020204030204" pitchFamily="34" charset="0"/>
              </a:rPr>
              <a:t>NetLine is a technology platform used by Informa Tech and Informa Engage, but it’s also a standalone business with its own clients and sales pitches. </a:t>
            </a:r>
            <a:endParaRPr lang="en-US" sz="1800">
              <a:solidFill>
                <a:schemeClr val="accent1"/>
              </a:solidFill>
              <a:effectLst/>
              <a:latin typeface="Calibri" panose="020F0502020204030204" pitchFamily="34" charset="0"/>
              <a:ea typeface="Calibri" panose="020F0502020204030204" pitchFamily="34" charset="0"/>
            </a:endParaRPr>
          </a:p>
        </p:txBody>
      </p:sp>
      <p:sp>
        <p:nvSpPr>
          <p:cNvPr id="4" name="Text Placeholder 3">
            <a:extLst>
              <a:ext uri="{FF2B5EF4-FFF2-40B4-BE49-F238E27FC236}">
                <a16:creationId xmlns:a16="http://schemas.microsoft.com/office/drawing/2014/main" id="{8F498668-B9A4-997E-8A46-9F6F010A99D5}"/>
              </a:ext>
            </a:extLst>
          </p:cNvPr>
          <p:cNvSpPr>
            <a:spLocks noGrp="1"/>
          </p:cNvSpPr>
          <p:nvPr>
            <p:ph type="body" sz="quarter" idx="11"/>
          </p:nvPr>
        </p:nvSpPr>
        <p:spPr>
          <a:xfrm>
            <a:off x="586288" y="1419225"/>
            <a:ext cx="7921986" cy="4231854"/>
          </a:xfrm>
        </p:spPr>
        <p:txBody>
          <a:bodyPr lIns="91440" tIns="45720" rIns="91440" bIns="45720" numCol="1" spcCol="182880" anchor="t"/>
          <a:lstStyle/>
          <a:p>
            <a:pPr>
              <a:spcBef>
                <a:spcPts val="0"/>
              </a:spcBef>
            </a:pPr>
            <a:r>
              <a:rPr lang="en-US" sz="2000" b="1">
                <a:effectLst/>
                <a:latin typeface="Open Sans"/>
                <a:ea typeface="Calibri" panose="020F0502020204030204" pitchFamily="34" charset="0"/>
                <a:cs typeface="Open Sans"/>
              </a:rPr>
              <a:t>Informa Tech’s purchase of NetLine (late 2021) brought changes to lead gen for each Informa Tech brand. </a:t>
            </a:r>
            <a:r>
              <a:rPr lang="en-US" sz="2000" b="1" i="1">
                <a:solidFill>
                  <a:srgbClr val="00AADF"/>
                </a:solidFill>
                <a:latin typeface="Open Sans"/>
                <a:ea typeface="Open Sans"/>
                <a:cs typeface="Open Sans"/>
              </a:rPr>
              <a:t>NetLine is a “white-labeled” capability of Informa Engage lead gen delivery.</a:t>
            </a:r>
            <a:r>
              <a:rPr lang="en-US" sz="2000" b="1">
                <a:solidFill>
                  <a:srgbClr val="00AADF"/>
                </a:solidFill>
                <a:latin typeface="Open Sans"/>
                <a:ea typeface="Open Sans"/>
                <a:cs typeface="Open Sans"/>
              </a:rPr>
              <a:t>  </a:t>
            </a:r>
            <a:endParaRPr lang="en-US" sz="2000" b="1">
              <a:solidFill>
                <a:srgbClr val="00AADF"/>
              </a:solidFill>
              <a:latin typeface="Open Sans"/>
            </a:endParaRPr>
          </a:p>
          <a:p>
            <a:pPr marL="0" marR="0">
              <a:spcBef>
                <a:spcPts val="0"/>
              </a:spcBef>
              <a:spcAft>
                <a:spcPts val="0"/>
              </a:spcAft>
            </a:pPr>
            <a:endParaRPr lang="en-US" sz="2000" b="1">
              <a:latin typeface="Open Sans"/>
            </a:endParaRPr>
          </a:p>
          <a:p>
            <a:pPr marL="0" marR="0">
              <a:spcBef>
                <a:spcPts val="0"/>
              </a:spcBef>
              <a:spcAft>
                <a:spcPts val="0"/>
              </a:spcAft>
            </a:pPr>
            <a:r>
              <a:rPr lang="en-US" sz="2000" b="1">
                <a:latin typeface="Open Sans"/>
                <a:ea typeface="Open Sans"/>
                <a:cs typeface="Open Sans"/>
              </a:rPr>
              <a:t>There are 2 functions:</a:t>
            </a:r>
          </a:p>
          <a:p>
            <a:pPr marL="0" marR="0">
              <a:spcBef>
                <a:spcPts val="0"/>
              </a:spcBef>
              <a:spcAft>
                <a:spcPts val="0"/>
              </a:spcAft>
            </a:pPr>
            <a:endParaRPr lang="en-US" i="1">
              <a:latin typeface="Open Sans"/>
            </a:endParaRPr>
          </a:p>
          <a:p>
            <a:pPr marL="112395" lvl="1" indent="0">
              <a:spcBef>
                <a:spcPts val="0"/>
              </a:spcBef>
              <a:buNone/>
            </a:pPr>
            <a:r>
              <a:rPr lang="en-US" sz="1800" b="1">
                <a:latin typeface="Open Sans"/>
                <a:ea typeface="Open Sans"/>
                <a:cs typeface="Open Sans"/>
              </a:rPr>
              <a:t>#1 Informa Tech requires all lead gen programs to use NetLine for lead forms and landing pages. </a:t>
            </a:r>
            <a:r>
              <a:rPr lang="en-US" sz="1800">
                <a:latin typeface="Open Sans"/>
                <a:ea typeface="Open Sans"/>
                <a:cs typeface="Open Sans"/>
              </a:rPr>
              <a:t>Forms are now published on the NetLine platform on an Informa-branded site, like channelfutures.tradepub.com</a:t>
            </a:r>
          </a:p>
          <a:p>
            <a:pPr marL="112395" lvl="1" indent="0">
              <a:spcBef>
                <a:spcPts val="0"/>
              </a:spcBef>
              <a:buNone/>
            </a:pPr>
            <a:br>
              <a:rPr lang="en-US" sz="1800" i="1">
                <a:latin typeface="Open Sans"/>
              </a:rPr>
            </a:br>
            <a:r>
              <a:rPr lang="en-US" sz="1800" b="1">
                <a:latin typeface="Open Sans"/>
                <a:ea typeface="Open Sans"/>
                <a:cs typeface="Open Sans"/>
              </a:rPr>
              <a:t>#2 NetLine is now our marketing partner for lead purchases.  </a:t>
            </a:r>
            <a:r>
              <a:rPr lang="en-US" sz="1800">
                <a:latin typeface="Open Sans"/>
                <a:ea typeface="Open Sans"/>
                <a:cs typeface="Open Sans"/>
              </a:rPr>
              <a:t>When it is necessary to purchase leads, Informa Engage will use NetLine’s platform to promote the program to the NetLine audience </a:t>
            </a:r>
            <a:r>
              <a:rPr lang="en-US" sz="1800">
                <a:latin typeface="Open Sans"/>
                <a:ea typeface="Open Sans"/>
                <a:cs typeface="Open Sans"/>
                <a:sym typeface="Symbol" panose="05050102010706020507" pitchFamily="18" charset="2"/>
              </a:rPr>
              <a:t></a:t>
            </a:r>
            <a:r>
              <a:rPr lang="en-US" sz="1800">
                <a:latin typeface="Open Sans"/>
                <a:ea typeface="Open Sans"/>
                <a:cs typeface="Open Sans"/>
              </a:rPr>
              <a:t> both in their database and across their network. </a:t>
            </a:r>
            <a:r>
              <a:rPr lang="en-US" sz="1800" i="1">
                <a:latin typeface="Open Sans"/>
                <a:ea typeface="Open Sans"/>
                <a:cs typeface="Open Sans"/>
              </a:rPr>
              <a:t>Scoping the program and targeting practices remain the same whether we purchase leads from NetLine or promote to our own audiences.</a:t>
            </a:r>
            <a:r>
              <a:rPr lang="en-US" sz="1800" i="1">
                <a:latin typeface="Calibri"/>
                <a:ea typeface="Open Sans"/>
                <a:cs typeface="Open Sans"/>
              </a:rPr>
              <a:t> </a:t>
            </a:r>
            <a:br>
              <a:rPr lang="en-US" sz="1800" i="1">
                <a:latin typeface="Calibri" panose="020F0502020204030204" pitchFamily="34" charset="0"/>
              </a:rPr>
            </a:br>
            <a:endParaRPr lang="en-US" sz="1800" i="1">
              <a:latin typeface="Calibri" panose="020F0502020204030204" pitchFamily="34" charset="0"/>
            </a:endParaRPr>
          </a:p>
          <a:p>
            <a:pPr marL="112395" lvl="1" indent="0">
              <a:spcBef>
                <a:spcPts val="0"/>
              </a:spcBef>
              <a:buNone/>
            </a:pPr>
            <a:endParaRPr lang="en-US" sz="1800" i="1"/>
          </a:p>
        </p:txBody>
      </p:sp>
      <p:sp>
        <p:nvSpPr>
          <p:cNvPr id="8" name="Title 2">
            <a:extLst>
              <a:ext uri="{FF2B5EF4-FFF2-40B4-BE49-F238E27FC236}">
                <a16:creationId xmlns:a16="http://schemas.microsoft.com/office/drawing/2014/main" id="{91A78569-D1E3-D650-2D06-98BC01ADC0D5}"/>
              </a:ext>
            </a:extLst>
          </p:cNvPr>
          <p:cNvSpPr>
            <a:spLocks noGrp="1"/>
          </p:cNvSpPr>
          <p:nvPr>
            <p:ph type="title"/>
          </p:nvPr>
        </p:nvSpPr>
        <p:spPr>
          <a:xfrm>
            <a:off x="490538" y="344488"/>
            <a:ext cx="11210925" cy="1074737"/>
          </a:xfrm>
        </p:spPr>
        <p:txBody>
          <a:bodyPr lIns="91440" tIns="45720" rIns="91440" bIns="45720" anchor="ctr" anchorCtr="0"/>
          <a:lstStyle/>
          <a:p>
            <a:r>
              <a:rPr lang="en-US" sz="3600" b="1">
                <a:latin typeface="Poppins"/>
                <a:cs typeface="Poppins"/>
              </a:rPr>
              <a:t>NetLine – What you need to know</a:t>
            </a:r>
          </a:p>
        </p:txBody>
      </p:sp>
    </p:spTree>
    <p:extLst>
      <p:ext uri="{BB962C8B-B14F-4D97-AF65-F5344CB8AC3E}">
        <p14:creationId xmlns:p14="http://schemas.microsoft.com/office/powerpoint/2010/main" val="985256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9ACDB-5006-4D66-1532-039334E9AB47}"/>
              </a:ext>
            </a:extLst>
          </p:cNvPr>
          <p:cNvSpPr>
            <a:spLocks noGrp="1"/>
          </p:cNvSpPr>
          <p:nvPr>
            <p:ph type="title"/>
          </p:nvPr>
        </p:nvSpPr>
        <p:spPr>
          <a:xfrm>
            <a:off x="525561" y="431377"/>
            <a:ext cx="9237398" cy="1075765"/>
          </a:xfrm>
        </p:spPr>
        <p:txBody>
          <a:bodyPr lIns="91440" tIns="45720" rIns="91440" bIns="45720" anchor="ctr" anchorCtr="0"/>
          <a:lstStyle/>
          <a:p>
            <a:r>
              <a:rPr lang="en-US" sz="3600" b="1">
                <a:latin typeface="Poppins"/>
                <a:cs typeface="Poppins"/>
              </a:rPr>
              <a:t>NetLine – What you need to know</a:t>
            </a:r>
          </a:p>
        </p:txBody>
      </p:sp>
      <p:sp>
        <p:nvSpPr>
          <p:cNvPr id="4" name="Text Placeholder 3">
            <a:extLst>
              <a:ext uri="{FF2B5EF4-FFF2-40B4-BE49-F238E27FC236}">
                <a16:creationId xmlns:a16="http://schemas.microsoft.com/office/drawing/2014/main" id="{09862E5E-724C-DF63-B47E-C588A82650E1}"/>
              </a:ext>
            </a:extLst>
          </p:cNvPr>
          <p:cNvSpPr>
            <a:spLocks noGrp="1"/>
          </p:cNvSpPr>
          <p:nvPr>
            <p:ph type="body" sz="quarter" idx="15"/>
          </p:nvPr>
        </p:nvSpPr>
        <p:spPr>
          <a:xfrm>
            <a:off x="693058" y="1681915"/>
            <a:ext cx="8025437" cy="5072650"/>
          </a:xfrm>
        </p:spPr>
        <p:txBody>
          <a:bodyPr lIns="91440" tIns="45720" rIns="91440" bIns="45720" anchor="t"/>
          <a:lstStyle/>
          <a:p>
            <a:pPr marL="285750" lvl="1" indent="-285750" defTabSz="1292225" fontAlgn="base">
              <a:lnSpc>
                <a:spcPct val="110000"/>
              </a:lnSpc>
              <a:spcBef>
                <a:spcPts val="1413"/>
              </a:spcBef>
              <a:spcAft>
                <a:spcPct val="0"/>
              </a:spcAft>
              <a:buClr>
                <a:srgbClr val="00AADF"/>
              </a:buClr>
              <a:defRPr/>
            </a:pPr>
            <a:r>
              <a:rPr lang="en-US">
                <a:solidFill>
                  <a:srgbClr val="000000"/>
                </a:solidFill>
                <a:latin typeface="Open Sans"/>
                <a:ea typeface="Open Sans"/>
                <a:cs typeface="Open Sans"/>
              </a:rPr>
              <a:t>If </a:t>
            </a:r>
            <a:r>
              <a:rPr lang="en-US" err="1">
                <a:solidFill>
                  <a:srgbClr val="000000"/>
                </a:solidFill>
                <a:latin typeface="Open Sans"/>
                <a:ea typeface="Open Sans"/>
                <a:cs typeface="Open Sans"/>
              </a:rPr>
              <a:t>NetLine</a:t>
            </a:r>
            <a:r>
              <a:rPr lang="en-US">
                <a:solidFill>
                  <a:srgbClr val="000000"/>
                </a:solidFill>
                <a:latin typeface="Open Sans"/>
                <a:ea typeface="Open Sans"/>
                <a:cs typeface="Open Sans"/>
              </a:rPr>
              <a:t> cannot fulfill, we will rely on other partners including Integrate and Advance B2B. </a:t>
            </a:r>
            <a:endParaRPr lang="en-US">
              <a:solidFill>
                <a:srgbClr val="000000"/>
              </a:solidFill>
            </a:endParaRPr>
          </a:p>
          <a:p>
            <a:pPr marL="285750" lvl="1" indent="-285750" defTabSz="1292225" fontAlgn="base">
              <a:lnSpc>
                <a:spcPct val="110000"/>
              </a:lnSpc>
              <a:spcBef>
                <a:spcPts val="1413"/>
              </a:spcBef>
              <a:spcAft>
                <a:spcPct val="0"/>
              </a:spcAft>
              <a:buClr>
                <a:srgbClr val="00AADF"/>
              </a:buClr>
              <a:defRPr/>
            </a:pPr>
            <a:r>
              <a:rPr lang="en-US">
                <a:solidFill>
                  <a:srgbClr val="000000"/>
                </a:solidFill>
                <a:latin typeface="Open Sans"/>
                <a:ea typeface="Open Sans"/>
                <a:cs typeface="Open Sans"/>
              </a:rPr>
              <a:t>If a client inquires about our </a:t>
            </a:r>
            <a:r>
              <a:rPr lang="en-US" err="1">
                <a:solidFill>
                  <a:srgbClr val="000000"/>
                </a:solidFill>
                <a:latin typeface="Open Sans"/>
                <a:ea typeface="Open Sans"/>
                <a:cs typeface="Open Sans"/>
              </a:rPr>
              <a:t>NetLine</a:t>
            </a:r>
            <a:r>
              <a:rPr lang="en-US">
                <a:solidFill>
                  <a:srgbClr val="000000"/>
                </a:solidFill>
                <a:latin typeface="Open Sans"/>
                <a:ea typeface="Open Sans"/>
                <a:cs typeface="Open Sans"/>
              </a:rPr>
              <a:t> relationship, refer to the </a:t>
            </a:r>
            <a:r>
              <a:rPr lang="en-US" err="1">
                <a:solidFill>
                  <a:srgbClr val="000000"/>
                </a:solidFill>
                <a:latin typeface="Open Sans"/>
                <a:ea typeface="Open Sans"/>
                <a:cs typeface="Open Sans"/>
              </a:rPr>
              <a:t>NetLine</a:t>
            </a:r>
            <a:r>
              <a:rPr lang="en-US">
                <a:solidFill>
                  <a:srgbClr val="000000"/>
                </a:solidFill>
                <a:latin typeface="Open Sans"/>
                <a:ea typeface="Open Sans"/>
                <a:cs typeface="Open Sans"/>
              </a:rPr>
              <a:t> Q&amp;A page.</a:t>
            </a:r>
          </a:p>
          <a:p>
            <a:pPr marL="285750" lvl="1" indent="-285750" defTabSz="1292225" fontAlgn="base">
              <a:lnSpc>
                <a:spcPct val="110000"/>
              </a:lnSpc>
              <a:spcBef>
                <a:spcPts val="1413"/>
              </a:spcBef>
              <a:spcAft>
                <a:spcPct val="0"/>
              </a:spcAft>
              <a:buClr>
                <a:srgbClr val="00AADF"/>
              </a:buClr>
              <a:defRPr/>
            </a:pPr>
            <a:r>
              <a:rPr kumimoji="0" lang="en-US" sz="1800" i="0" u="none" strike="noStrike" kern="1200" cap="none" spc="0" normalizeH="0" baseline="0" noProof="0">
                <a:ln>
                  <a:noFill/>
                </a:ln>
                <a:solidFill>
                  <a:srgbClr val="000000"/>
                </a:solidFill>
                <a:effectLst/>
                <a:uLnTx/>
                <a:uFillTx/>
                <a:latin typeface="Open Sans"/>
                <a:ea typeface="Open Sans"/>
                <a:cs typeface="Open Sans"/>
              </a:rPr>
              <a:t>We </a:t>
            </a:r>
            <a:r>
              <a:rPr kumimoji="0" lang="en-US" sz="1800" b="1" i="0" u="sng" strike="noStrike" kern="1200" cap="none" spc="0" normalizeH="0" baseline="0" noProof="0">
                <a:ln>
                  <a:noFill/>
                </a:ln>
                <a:solidFill>
                  <a:srgbClr val="000000"/>
                </a:solidFill>
                <a:effectLst/>
                <a:uLnTx/>
                <a:uFillTx/>
                <a:latin typeface="Open Sans"/>
                <a:ea typeface="Open Sans"/>
                <a:cs typeface="Open Sans"/>
              </a:rPr>
              <a:t>DO NOT </a:t>
            </a:r>
            <a:r>
              <a:rPr kumimoji="0" lang="en-US" sz="1800" i="0" u="none" strike="noStrike" kern="1200" cap="none" spc="0" normalizeH="0" baseline="0" noProof="0">
                <a:ln>
                  <a:noFill/>
                </a:ln>
                <a:solidFill>
                  <a:srgbClr val="000000"/>
                </a:solidFill>
                <a:effectLst/>
                <a:uLnTx/>
                <a:uFillTx/>
                <a:latin typeface="Open Sans"/>
                <a:ea typeface="Open Sans"/>
                <a:cs typeface="Open Sans"/>
              </a:rPr>
              <a:t>tell clients that we use </a:t>
            </a:r>
            <a:r>
              <a:rPr kumimoji="0" lang="en-US" sz="1800" i="0" u="none" strike="noStrike" kern="1200" cap="none" spc="0" normalizeH="0" baseline="0" noProof="0" err="1">
                <a:ln>
                  <a:noFill/>
                </a:ln>
                <a:solidFill>
                  <a:srgbClr val="000000"/>
                </a:solidFill>
                <a:effectLst/>
                <a:uLnTx/>
                <a:uFillTx/>
                <a:latin typeface="Open Sans"/>
                <a:ea typeface="Open Sans"/>
                <a:cs typeface="Open Sans"/>
              </a:rPr>
              <a:t>NetLine</a:t>
            </a:r>
            <a:r>
              <a:rPr kumimoji="0" lang="en-US" sz="1800" i="0" u="none" strike="noStrike" kern="1200" cap="none" spc="0" normalizeH="0" baseline="0" noProof="0">
                <a:ln>
                  <a:noFill/>
                </a:ln>
                <a:solidFill>
                  <a:srgbClr val="000000"/>
                </a:solidFill>
                <a:effectLst/>
                <a:uLnTx/>
                <a:uFillTx/>
                <a:latin typeface="Open Sans"/>
                <a:ea typeface="Open Sans"/>
                <a:cs typeface="Open Sans"/>
              </a:rPr>
              <a:t> to feed lead programs</a:t>
            </a:r>
            <a:r>
              <a:rPr lang="en-US">
                <a:solidFill>
                  <a:srgbClr val="000000"/>
                </a:solidFill>
                <a:latin typeface="Open Sans"/>
                <a:ea typeface="Open Sans"/>
                <a:cs typeface="Open Sans"/>
              </a:rPr>
              <a:t> </a:t>
            </a:r>
            <a:endParaRPr lang="en-US" sz="1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lvl="1" indent="-285750" defTabSz="1292225" fontAlgn="base">
              <a:lnSpc>
                <a:spcPct val="110000"/>
              </a:lnSpc>
              <a:spcBef>
                <a:spcPts val="1413"/>
              </a:spcBef>
              <a:spcAft>
                <a:spcPct val="0"/>
              </a:spcAft>
              <a:buClr>
                <a:srgbClr val="00AADF"/>
              </a:buClr>
              <a:defRPr/>
            </a:pPr>
            <a:r>
              <a:rPr lang="en-US" err="1">
                <a:solidFill>
                  <a:srgbClr val="000000"/>
                </a:solidFill>
                <a:latin typeface="Open Sans"/>
                <a:ea typeface="Open Sans"/>
                <a:cs typeface="Open Sans"/>
              </a:rPr>
              <a:t>NetLine</a:t>
            </a:r>
            <a:r>
              <a:rPr lang="en-US">
                <a:solidFill>
                  <a:srgbClr val="000000"/>
                </a:solidFill>
                <a:latin typeface="Open Sans"/>
                <a:ea typeface="Open Sans"/>
                <a:cs typeface="Open Sans"/>
              </a:rPr>
              <a:t> charges us market-rate for leads; we will no longer receive the family discount from 2022.</a:t>
            </a:r>
          </a:p>
          <a:p>
            <a:pPr marL="285750" lvl="1" indent="-285750" defTabSz="1292225">
              <a:lnSpc>
                <a:spcPct val="110000"/>
              </a:lnSpc>
              <a:spcBef>
                <a:spcPts val="1413"/>
              </a:spcBef>
              <a:spcAft>
                <a:spcPct val="0"/>
              </a:spcAft>
              <a:buClr>
                <a:srgbClr val="00AADF"/>
              </a:buClr>
              <a:defRPr/>
            </a:pPr>
            <a:r>
              <a:rPr lang="en-US">
                <a:solidFill>
                  <a:srgbClr val="000000"/>
                </a:solidFill>
                <a:latin typeface="Open Sans"/>
                <a:ea typeface="Open Sans"/>
                <a:cs typeface="Open Sans"/>
              </a:rPr>
              <a:t>We will provide updated CPL rate cards to ensure your client-facing CPLs are valued appropriately.</a:t>
            </a:r>
          </a:p>
          <a:p>
            <a:pPr marL="285750" lvl="1" indent="-285750" defTabSz="1292225" fontAlgn="base">
              <a:lnSpc>
                <a:spcPct val="110000"/>
              </a:lnSpc>
              <a:spcBef>
                <a:spcPts val="1413"/>
              </a:spcBef>
              <a:spcAft>
                <a:spcPct val="0"/>
              </a:spcAft>
              <a:buClr>
                <a:srgbClr val="00AADF"/>
              </a:buClr>
              <a:defRPr/>
            </a:pPr>
            <a:r>
              <a:rPr lang="en-US" err="1">
                <a:solidFill>
                  <a:srgbClr val="000000"/>
                </a:solidFill>
                <a:latin typeface="Open Sans"/>
                <a:ea typeface="Open Sans"/>
                <a:cs typeface="Open Sans"/>
              </a:rPr>
              <a:t>NetLine</a:t>
            </a:r>
            <a:r>
              <a:rPr lang="en-US">
                <a:solidFill>
                  <a:srgbClr val="000000"/>
                </a:solidFill>
                <a:latin typeface="Open Sans"/>
                <a:ea typeface="Open Sans"/>
                <a:cs typeface="Open Sans"/>
              </a:rPr>
              <a:t> revenue supports Informa Tech digital revenue goals at a broader level – if you have concerns about margins or </a:t>
            </a:r>
            <a:r>
              <a:rPr lang="en-US" err="1">
                <a:solidFill>
                  <a:srgbClr val="000000"/>
                </a:solidFill>
                <a:latin typeface="Open Sans"/>
                <a:ea typeface="Open Sans"/>
                <a:cs typeface="Open Sans"/>
              </a:rPr>
              <a:t>NetLine</a:t>
            </a:r>
            <a:r>
              <a:rPr lang="en-US">
                <a:solidFill>
                  <a:srgbClr val="000000"/>
                </a:solidFill>
                <a:latin typeface="Open Sans"/>
                <a:ea typeface="Open Sans"/>
                <a:cs typeface="Open Sans"/>
              </a:rPr>
              <a:t> costs, please work with Annie McKnight.</a:t>
            </a:r>
          </a:p>
          <a:p>
            <a:pPr marL="0" marR="0" lvl="1" indent="0" algn="l" defTabSz="1292225" rtl="0" eaLnBrk="1" fontAlgn="base" latinLnBrk="0" hangingPunct="1">
              <a:lnSpc>
                <a:spcPct val="110000"/>
              </a:lnSpc>
              <a:spcBef>
                <a:spcPts val="1413"/>
              </a:spcBef>
              <a:spcAft>
                <a:spcPct val="0"/>
              </a:spcAft>
              <a:buClrTx/>
              <a:buSzTx/>
              <a:buFont typeface="Arial" pitchFamily="34" charset="0"/>
              <a:buNone/>
              <a:tabLst/>
              <a:defRPr/>
            </a:pPr>
            <a:endParaRPr kumimoji="0" lang="en-US" sz="18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3027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C9F7-DFFD-19BD-5FD2-647BB9162C50}"/>
              </a:ext>
            </a:extLst>
          </p:cNvPr>
          <p:cNvSpPr>
            <a:spLocks noGrp="1"/>
          </p:cNvSpPr>
          <p:nvPr>
            <p:ph type="title"/>
          </p:nvPr>
        </p:nvSpPr>
        <p:spPr/>
        <p:txBody>
          <a:bodyPr lIns="91440" tIns="45720" rIns="91440" bIns="45720" anchor="ctr" anchorCtr="0">
            <a:noAutofit/>
          </a:bodyPr>
          <a:lstStyle/>
          <a:p>
            <a:r>
              <a:rPr lang="en-US">
                <a:latin typeface="Poppins"/>
                <a:cs typeface="Poppins"/>
              </a:rPr>
              <a:t>TIMELINES</a:t>
            </a:r>
            <a:endParaRPr lang="en-US"/>
          </a:p>
        </p:txBody>
      </p:sp>
    </p:spTree>
    <p:extLst>
      <p:ext uri="{BB962C8B-B14F-4D97-AF65-F5344CB8AC3E}">
        <p14:creationId xmlns:p14="http://schemas.microsoft.com/office/powerpoint/2010/main" val="3059059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6853E4-9FF1-7882-AAF7-B7E91D21D903}"/>
              </a:ext>
            </a:extLst>
          </p:cNvPr>
          <p:cNvSpPr>
            <a:spLocks noGrp="1"/>
          </p:cNvSpPr>
          <p:nvPr>
            <p:ph type="body" sz="quarter" idx="10"/>
          </p:nvPr>
        </p:nvSpPr>
        <p:spPr>
          <a:xfrm>
            <a:off x="490493" y="1078486"/>
            <a:ext cx="11210969" cy="1885934"/>
          </a:xfrm>
        </p:spPr>
        <p:txBody>
          <a:bodyPr lIns="91440" tIns="45720" rIns="91440" bIns="45720" anchor="t"/>
          <a:lstStyle/>
          <a:p>
            <a:pPr marL="283210" lvl="1" indent="-283210" defTabSz="1292225" fontAlgn="base">
              <a:lnSpc>
                <a:spcPct val="100000"/>
              </a:lnSpc>
              <a:spcBef>
                <a:spcPts val="0"/>
              </a:spcBef>
              <a:spcAft>
                <a:spcPct val="0"/>
              </a:spcAft>
              <a:buClr>
                <a:srgbClr val="00AADF"/>
              </a:buClr>
              <a:buNone/>
              <a:defRPr/>
            </a:pPr>
            <a:r>
              <a:rPr kumimoji="0" lang="en-US" sz="1800" b="1" i="0" u="none" strike="noStrike" kern="1200" cap="none" spc="0" normalizeH="0" baseline="0" noProof="0">
                <a:ln>
                  <a:noFill/>
                </a:ln>
                <a:solidFill>
                  <a:srgbClr val="000000"/>
                </a:solidFill>
                <a:effectLst/>
                <a:uLnTx/>
                <a:uFillTx/>
                <a:latin typeface="Open Sans"/>
                <a:ea typeface="Open Sans"/>
                <a:cs typeface="Open Sans"/>
              </a:rPr>
              <a:t>Include the following information in Salesforce when booking Content Syndication:</a:t>
            </a:r>
            <a:r>
              <a:rPr lang="en-US" sz="1800" b="1">
                <a:solidFill>
                  <a:srgbClr val="000000"/>
                </a:solidFill>
                <a:latin typeface="Open Sans"/>
                <a:ea typeface="Open Sans"/>
                <a:cs typeface="Open Sans"/>
              </a:rPr>
              <a:t> </a:t>
            </a:r>
            <a:endParaRPr lang="en-US"/>
          </a:p>
          <a:p>
            <a:pPr marL="283210" marR="0" lvl="1" indent="-283210" algn="l" defTabSz="1292225" rtl="0" eaLnBrk="1" fontAlgn="base" latinLnBrk="0" hangingPunct="1">
              <a:lnSpc>
                <a:spcPct val="100000"/>
              </a:lnSpc>
              <a:spcBef>
                <a:spcPts val="0"/>
              </a:spcBef>
              <a:spcAft>
                <a:spcPct val="0"/>
              </a:spcAft>
              <a:buClr>
                <a:srgbClr val="00AADF"/>
              </a:buClr>
              <a:buSzTx/>
              <a:buNone/>
              <a:tabLst/>
              <a:defRPr/>
            </a:pPr>
            <a:endParaRPr lang="en-US" sz="800" b="1" i="0" u="none" strike="noStrike" kern="1200" cap="none" spc="0" normalizeH="0" baseline="0" noProof="0">
              <a:ln>
                <a:noFill/>
              </a:ln>
              <a:solidFill>
                <a:srgbClr val="000000"/>
              </a:solidFill>
              <a:effectLst/>
              <a:uLnTx/>
              <a:uFillTx/>
            </a:endParaRPr>
          </a:p>
          <a:p>
            <a:pPr marL="454914" indent="-171450" rtl="0">
              <a:buFont typeface="Arial" panose="020B0604020202020204" pitchFamily="34" charset="0"/>
              <a:buChar char="•"/>
            </a:pPr>
            <a:r>
              <a:rPr lang="en-US" sz="1300">
                <a:effectLst/>
              </a:rPr>
              <a:t>When offering a lead guarantee for a program spanning multiple months: </a:t>
            </a:r>
          </a:p>
          <a:p>
            <a:pPr marL="912114" indent="-171450" rtl="0">
              <a:buFont typeface="Arial" panose="020B0604020202020204" pitchFamily="34" charset="0"/>
              <a:buChar char="•"/>
            </a:pPr>
            <a:r>
              <a:rPr lang="en-US" sz="1300">
                <a:effectLst/>
              </a:rPr>
              <a:t>List the full guarantee along with all targeting/filtering information in the “AB Drop Notes section” on the Salesforce order (Lightning SF instance)</a:t>
            </a:r>
          </a:p>
          <a:p>
            <a:pPr marL="912114" indent="-171450" rtl="0">
              <a:buFont typeface="Arial" panose="020B0604020202020204" pitchFamily="34" charset="0"/>
              <a:buChar char="•"/>
            </a:pPr>
            <a:r>
              <a:rPr lang="en-US" sz="1300">
                <a:effectLst/>
              </a:rPr>
              <a:t>Add a line item/individual AB Drop ID for each month the program is running and split revenue evenly across months. Leads will be delivered as generated, we cannot guarantee even delivery across months, but this ensures we can call the revenue and stabilize forecasting, while delivering on the full guarantee by the end of the program</a:t>
            </a:r>
          </a:p>
          <a:p>
            <a:pPr marL="454914" indent="-171450" rtl="0">
              <a:buFont typeface="Arial" panose="020B0604020202020204" pitchFamily="34" charset="0"/>
              <a:buChar char="•"/>
            </a:pPr>
            <a:r>
              <a:rPr lang="en-US" sz="1300">
                <a:effectLst/>
              </a:rPr>
              <a:t>If a client requires CPL billing (please indicate, so we can adjust accordingly)</a:t>
            </a:r>
          </a:p>
          <a:p>
            <a:pPr marL="454914" indent="-171450" rtl="0">
              <a:buFont typeface="Arial" panose="020B0604020202020204" pitchFamily="34" charset="0"/>
              <a:buChar char="•"/>
            </a:pPr>
            <a:r>
              <a:rPr lang="en-US" sz="1300">
                <a:effectLst/>
              </a:rPr>
              <a:t>If contract will include lead gen: yes/no</a:t>
            </a:r>
          </a:p>
          <a:p>
            <a:pPr marL="454914" indent="-171450" rtl="0">
              <a:buFont typeface="Arial" panose="020B0604020202020204" pitchFamily="34" charset="0"/>
              <a:buChar char="•"/>
            </a:pPr>
            <a:r>
              <a:rPr lang="en-US" sz="1300">
                <a:effectLst/>
              </a:rPr>
              <a:t>Properly scoped with marketing team: yes/no</a:t>
            </a:r>
          </a:p>
          <a:p>
            <a:pPr marL="454914" indent="-171450" rtl="0">
              <a:buFont typeface="Arial" panose="020B0604020202020204" pitchFamily="34" charset="0"/>
              <a:buChar char="•"/>
            </a:pPr>
            <a:r>
              <a:rPr lang="en-US" sz="1300">
                <a:effectLst/>
              </a:rPr>
              <a:t>Include any applicable Drop notes, and in the “New IO” emails from Sales Ops to the PM and marketing teams, in Salesforce AB Drop notes</a:t>
            </a:r>
          </a:p>
          <a:p>
            <a:pPr marL="454914" indent="-171450" rtl="0">
              <a:buFont typeface="Arial" panose="020B0604020202020204" pitchFamily="34" charset="0"/>
              <a:buChar char="•"/>
            </a:pPr>
            <a:r>
              <a:rPr lang="en-US" sz="1300">
                <a:effectLst/>
              </a:rPr>
              <a:t>Signed contracts (if these are not included in SF, we cannot guarantee delivery)</a:t>
            </a:r>
          </a:p>
          <a:p>
            <a:pPr marL="454914" indent="-171450" rtl="0">
              <a:buFont typeface="Arial" panose="020B0604020202020204" pitchFamily="34" charset="0"/>
              <a:buChar char="•"/>
            </a:pPr>
            <a:r>
              <a:rPr lang="en-US" sz="1300">
                <a:effectLst/>
              </a:rPr>
              <a:t>Client deliverable and timelines (list them out)</a:t>
            </a:r>
          </a:p>
          <a:p>
            <a:pPr marL="454914" indent="-171450" rtl="0">
              <a:buFont typeface="Arial" panose="020B0604020202020204" pitchFamily="34" charset="0"/>
              <a:buChar char="•"/>
            </a:pPr>
            <a:r>
              <a:rPr lang="en-US" sz="1300">
                <a:effectLst/>
              </a:rPr>
              <a:t>Align with PM team on proposed client programs and standard delivery timelines. PMs should be involved in projected delivery month scoping.</a:t>
            </a:r>
          </a:p>
          <a:p>
            <a:pPr marL="454914" indent="-171450" rtl="0">
              <a:buFont typeface="Arial" panose="020B0604020202020204" pitchFamily="34" charset="0"/>
              <a:buChar char="•"/>
            </a:pPr>
            <a:r>
              <a:rPr lang="en-US" sz="1300">
                <a:effectLst/>
              </a:rPr>
              <a:t>If a client has urgent needs that fall outside the standard delivery time, PM must be contacted prior to contract</a:t>
            </a:r>
          </a:p>
          <a:p>
            <a:pPr marL="454914" indent="-171450" rtl="0">
              <a:buFont typeface="Arial" panose="020B0604020202020204" pitchFamily="34" charset="0"/>
              <a:buChar char="•"/>
            </a:pPr>
            <a:r>
              <a:rPr lang="en-US" sz="1300">
                <a:effectLst/>
              </a:rPr>
              <a:t>If bandwidth permits, we may be able to provide a rough production schedule to share at kickoff</a:t>
            </a:r>
          </a:p>
          <a:p>
            <a:pPr marL="285750" marR="0" lvl="1" indent="-285750" algn="l" defTabSz="1292225">
              <a:lnSpc>
                <a:spcPct val="100000"/>
              </a:lnSpc>
              <a:spcBef>
                <a:spcPts val="0"/>
              </a:spcBef>
              <a:spcAft>
                <a:spcPct val="0"/>
              </a:spcAft>
              <a:buClr>
                <a:srgbClr val="00AADF"/>
              </a:buClr>
              <a:buSzTx/>
              <a:tabLst/>
              <a:defRPr/>
            </a:pPr>
            <a:endParaRPr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3210" marR="0" lvl="1" indent="-283210" algn="l" defTabSz="1292225" rtl="0" eaLnBrk="1" fontAlgn="base" latinLnBrk="0" hangingPunct="1">
              <a:lnSpc>
                <a:spcPct val="100000"/>
              </a:lnSpc>
              <a:spcBef>
                <a:spcPts val="0"/>
              </a:spcBef>
              <a:spcAft>
                <a:spcPct val="0"/>
              </a:spcAft>
              <a:buClr>
                <a:srgbClr val="00AADF"/>
              </a:buClr>
              <a:buSzTx/>
              <a:tabLst/>
              <a:defRPr/>
            </a:pPr>
            <a:endParaRPr lang="en-US" sz="1600" b="0" i="0" u="none" strike="noStrike" kern="1200" cap="none" spc="0" normalizeH="0" baseline="0" noProof="0">
              <a:ln>
                <a:noFill/>
              </a:ln>
              <a:solidFill>
                <a:srgbClr val="000000"/>
              </a:solidFill>
              <a:effectLst/>
              <a:uLnTx/>
              <a:uFillTx/>
            </a:endParaRPr>
          </a:p>
          <a:p>
            <a:pPr marL="283210" indent="-283210">
              <a:spcBef>
                <a:spcPts val="0"/>
              </a:spcBef>
              <a:buClr>
                <a:srgbClr val="00AADF"/>
              </a:buClr>
              <a:buFont typeface="Arial" panose="020B0604020202020204" pitchFamily="34" charset="0"/>
              <a:buChar char="•"/>
            </a:pPr>
            <a:endParaRPr lang="en-US" sz="1600"/>
          </a:p>
        </p:txBody>
      </p:sp>
      <p:sp>
        <p:nvSpPr>
          <p:cNvPr id="3" name="Title 2">
            <a:extLst>
              <a:ext uri="{FF2B5EF4-FFF2-40B4-BE49-F238E27FC236}">
                <a16:creationId xmlns:a16="http://schemas.microsoft.com/office/drawing/2014/main" id="{6382F226-71C6-A33C-C61C-14AE65ED0AF2}"/>
              </a:ext>
            </a:extLst>
          </p:cNvPr>
          <p:cNvSpPr>
            <a:spLocks noGrp="1"/>
          </p:cNvSpPr>
          <p:nvPr>
            <p:ph type="title"/>
          </p:nvPr>
        </p:nvSpPr>
        <p:spPr/>
        <p:txBody>
          <a:bodyPr/>
          <a:lstStyle/>
          <a:p>
            <a:r>
              <a:rPr lang="en-US"/>
              <a:t>BOOKING CONTENT SYNDICATION</a:t>
            </a:r>
          </a:p>
        </p:txBody>
      </p:sp>
    </p:spTree>
    <p:extLst>
      <p:ext uri="{BB962C8B-B14F-4D97-AF65-F5344CB8AC3E}">
        <p14:creationId xmlns:p14="http://schemas.microsoft.com/office/powerpoint/2010/main" val="1839922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E3DE08D-5C6D-44B5-915C-DA563F350291}"/>
              </a:ext>
            </a:extLst>
          </p:cNvPr>
          <p:cNvSpPr txBox="1">
            <a:spLocks/>
          </p:cNvSpPr>
          <p:nvPr/>
        </p:nvSpPr>
        <p:spPr>
          <a:xfrm>
            <a:off x="466515" y="438130"/>
            <a:ext cx="11658498" cy="652233"/>
          </a:xfrm>
          <a:prstGeom prst="rect">
            <a:avLst/>
          </a:prstGeom>
        </p:spPr>
        <p:txBody>
          <a:bodyPr lIns="91440" tIns="45720" rIns="91440" bIns="45720" anchor="t"/>
          <a:lstStyle>
            <a:lvl1pPr marL="322263" indent="-322263" algn="l" defTabSz="1292225" rtl="0" eaLnBrk="1" fontAlgn="base" hangingPunct="1">
              <a:lnSpc>
                <a:spcPct val="90000"/>
              </a:lnSpc>
              <a:spcBef>
                <a:spcPts val="1413"/>
              </a:spcBef>
              <a:spcAft>
                <a:spcPct val="0"/>
              </a:spcAft>
              <a:buFont typeface="Arial" panose="020B0604020202020204" pitchFamily="34" charset="0"/>
              <a:buChar char="•"/>
              <a:defRPr sz="3900" kern="1200">
                <a:solidFill>
                  <a:schemeClr val="tx1"/>
                </a:solidFill>
                <a:latin typeface="+mn-lt"/>
                <a:ea typeface="ＭＳ Ｐゴシック" charset="-128"/>
                <a:cs typeface="ＭＳ Ｐゴシック" panose="020B0600070205080204" pitchFamily="34" charset="-128"/>
              </a:defRPr>
            </a:lvl1pPr>
            <a:lvl2pPr marL="968375" indent="-322263" algn="l" defTabSz="1292225" rtl="0" eaLnBrk="1" fontAlgn="base" hangingPunct="1">
              <a:lnSpc>
                <a:spcPct val="90000"/>
              </a:lnSpc>
              <a:spcBef>
                <a:spcPts val="713"/>
              </a:spcBef>
              <a:spcAft>
                <a:spcPct val="0"/>
              </a:spcAft>
              <a:buFont typeface="Arial" panose="020B0604020202020204" pitchFamily="34" charset="0"/>
              <a:buChar char="•"/>
              <a:defRPr sz="3300" kern="1200">
                <a:solidFill>
                  <a:schemeClr val="tx1"/>
                </a:solidFill>
                <a:latin typeface="+mn-lt"/>
                <a:ea typeface="ＭＳ Ｐゴシック" charset="-128"/>
                <a:cs typeface="ＭＳ Ｐゴシック" panose="020B0600070205080204" pitchFamily="34" charset="-128"/>
              </a:defRPr>
            </a:lvl2pPr>
            <a:lvl3pPr marL="1616075" indent="-322263" algn="l" defTabSz="1292225" rtl="0" eaLnBrk="1" fontAlgn="base" hangingPunct="1">
              <a:lnSpc>
                <a:spcPct val="90000"/>
              </a:lnSpc>
              <a:spcBef>
                <a:spcPts val="713"/>
              </a:spcBef>
              <a:spcAft>
                <a:spcPct val="0"/>
              </a:spcAft>
              <a:buFont typeface="Arial" panose="020B0604020202020204" pitchFamily="34" charset="0"/>
              <a:buChar char="•"/>
              <a:defRPr sz="2800" kern="1200">
                <a:solidFill>
                  <a:schemeClr val="tx1"/>
                </a:solidFill>
                <a:latin typeface="+mn-lt"/>
                <a:ea typeface="ＭＳ Ｐゴシック" charset="-128"/>
                <a:cs typeface="ＭＳ Ｐゴシック" panose="020B0600070205080204" pitchFamily="34" charset="-128"/>
              </a:defRPr>
            </a:lvl3pPr>
            <a:lvl4pPr marL="2262188" indent="-322263" algn="l" defTabSz="1292225" rtl="0" eaLnBrk="1" fontAlgn="base" hangingPunct="1">
              <a:lnSpc>
                <a:spcPct val="90000"/>
              </a:lnSpc>
              <a:spcBef>
                <a:spcPts val="713"/>
              </a:spcBef>
              <a:spcAft>
                <a:spcPct val="0"/>
              </a:spcAft>
              <a:buFont typeface="Arial" panose="020B0604020202020204" pitchFamily="34" charset="0"/>
              <a:buChar char="•"/>
              <a:defRPr sz="2500" kern="1200">
                <a:solidFill>
                  <a:schemeClr val="tx1"/>
                </a:solidFill>
                <a:latin typeface="+mn-lt"/>
                <a:ea typeface="ＭＳ Ｐゴシック" charset="-128"/>
                <a:cs typeface="ＭＳ Ｐゴシック" panose="020B0600070205080204" pitchFamily="34" charset="-128"/>
              </a:defRPr>
            </a:lvl4pPr>
            <a:lvl5pPr marL="2908300" indent="-322263" algn="l" defTabSz="1292225" rtl="0" eaLnBrk="1" fontAlgn="base" hangingPunct="1">
              <a:lnSpc>
                <a:spcPct val="90000"/>
              </a:lnSpc>
              <a:spcBef>
                <a:spcPts val="713"/>
              </a:spcBef>
              <a:spcAft>
                <a:spcPct val="0"/>
              </a:spcAft>
              <a:buFont typeface="Arial" panose="020B0604020202020204" pitchFamily="34" charset="0"/>
              <a:buChar char="•"/>
              <a:defRPr sz="2500" kern="1200">
                <a:solidFill>
                  <a:schemeClr val="tx1"/>
                </a:solidFill>
                <a:latin typeface="+mn-lt"/>
                <a:ea typeface="ＭＳ Ｐゴシック" charset="-128"/>
                <a:cs typeface="ＭＳ Ｐゴシック" panose="020B0600070205080204" pitchFamily="34" charset="-128"/>
              </a:defRPr>
            </a:lvl5pPr>
            <a:lvl6pPr marL="3555896" indent="-323263" algn="l" defTabSz="1293053" rtl="0" eaLnBrk="1" latinLnBrk="0" hangingPunct="1">
              <a:lnSpc>
                <a:spcPct val="90000"/>
              </a:lnSpc>
              <a:spcBef>
                <a:spcPts val="707"/>
              </a:spcBef>
              <a:buFont typeface="Arial"/>
              <a:buChar char="•"/>
              <a:defRPr sz="2545" kern="1200">
                <a:solidFill>
                  <a:schemeClr val="tx1"/>
                </a:solidFill>
                <a:latin typeface="+mn-lt"/>
                <a:ea typeface="+mn-ea"/>
                <a:cs typeface="+mn-cs"/>
              </a:defRPr>
            </a:lvl6pPr>
            <a:lvl7pPr marL="4202422" indent="-323263" algn="l" defTabSz="1293053" rtl="0" eaLnBrk="1" latinLnBrk="0" hangingPunct="1">
              <a:lnSpc>
                <a:spcPct val="90000"/>
              </a:lnSpc>
              <a:spcBef>
                <a:spcPts val="707"/>
              </a:spcBef>
              <a:buFont typeface="Arial"/>
              <a:buChar char="•"/>
              <a:defRPr sz="2545" kern="1200">
                <a:solidFill>
                  <a:schemeClr val="tx1"/>
                </a:solidFill>
                <a:latin typeface="+mn-lt"/>
                <a:ea typeface="+mn-ea"/>
                <a:cs typeface="+mn-cs"/>
              </a:defRPr>
            </a:lvl7pPr>
            <a:lvl8pPr marL="4848949" indent="-323263" algn="l" defTabSz="1293053" rtl="0" eaLnBrk="1" latinLnBrk="0" hangingPunct="1">
              <a:lnSpc>
                <a:spcPct val="90000"/>
              </a:lnSpc>
              <a:spcBef>
                <a:spcPts val="707"/>
              </a:spcBef>
              <a:buFont typeface="Arial"/>
              <a:buChar char="•"/>
              <a:defRPr sz="2545" kern="1200">
                <a:solidFill>
                  <a:schemeClr val="tx1"/>
                </a:solidFill>
                <a:latin typeface="+mn-lt"/>
                <a:ea typeface="+mn-ea"/>
                <a:cs typeface="+mn-cs"/>
              </a:defRPr>
            </a:lvl8pPr>
            <a:lvl9pPr marL="5495475" indent="-323263" algn="l" defTabSz="1293053" rtl="0" eaLnBrk="1" latinLnBrk="0" hangingPunct="1">
              <a:lnSpc>
                <a:spcPct val="90000"/>
              </a:lnSpc>
              <a:spcBef>
                <a:spcPts val="707"/>
              </a:spcBef>
              <a:buFont typeface="Arial"/>
              <a:buChar char="•"/>
              <a:defRPr sz="2545" kern="1200">
                <a:solidFill>
                  <a:schemeClr val="tx1"/>
                </a:solidFill>
                <a:latin typeface="+mn-lt"/>
                <a:ea typeface="+mn-ea"/>
                <a:cs typeface="+mn-cs"/>
              </a:defRPr>
            </a:lvl9pPr>
          </a:lstStyle>
          <a:p>
            <a:pPr marL="0" marR="0" lvl="0" indent="0" algn="l" defTabSz="1292225" rtl="0" eaLnBrk="1" fontAlgn="base" latinLnBrk="0" hangingPunct="1">
              <a:lnSpc>
                <a:spcPct val="90000"/>
              </a:lnSpc>
              <a:spcBef>
                <a:spcPts val="1413"/>
              </a:spcBef>
              <a:spcAft>
                <a:spcPct val="0"/>
              </a:spcAft>
              <a:buClrTx/>
              <a:buSzTx/>
              <a:buFont typeface="Arial" panose="020B0604020202020204" pitchFamily="34" charset="0"/>
              <a:buNone/>
              <a:tabLst/>
              <a:defRPr/>
            </a:pPr>
            <a:r>
              <a:rPr lang="en-US" sz="2800" b="1">
                <a:solidFill>
                  <a:srgbClr val="002244"/>
                </a:solidFill>
                <a:latin typeface="Poppins" pitchFamily="2" charset="77"/>
                <a:ea typeface="Open Sans" panose="020B0606030504020204" pitchFamily="34" charset="0"/>
                <a:cs typeface="Poppins" pitchFamily="2" charset="77"/>
              </a:rPr>
              <a:t>Content Syndication - Client Deliverables &amp; Timelines </a:t>
            </a:r>
          </a:p>
          <a:p>
            <a:pPr marL="0" marR="0" lvl="0" indent="0" algn="l" defTabSz="1292225" rtl="0" eaLnBrk="1" fontAlgn="base" latinLnBrk="0" hangingPunct="1">
              <a:lnSpc>
                <a:spcPct val="90000"/>
              </a:lnSpc>
              <a:spcBef>
                <a:spcPts val="1413"/>
              </a:spcBef>
              <a:spcAft>
                <a:spcPct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lumMod val="65000"/>
                    <a:lumOff val="35000"/>
                  </a:srgbClr>
                </a:solidFill>
                <a:effectLst/>
                <a:uLnTx/>
                <a:uFillTx/>
                <a:latin typeface="Plantin MT Pro Light"/>
                <a:ea typeface="Roboto Light"/>
              </a:rPr>
              <a:t> </a:t>
            </a:r>
          </a:p>
          <a:p>
            <a:pPr marL="0" marR="0" lvl="0" indent="0" algn="l" defTabSz="1292225" rtl="0" eaLnBrk="1" fontAlgn="base" latinLnBrk="0" hangingPunct="1">
              <a:lnSpc>
                <a:spcPct val="90000"/>
              </a:lnSpc>
              <a:spcBef>
                <a:spcPts val="1413"/>
              </a:spcBef>
              <a:spcAft>
                <a:spcPct val="0"/>
              </a:spcAft>
              <a:buClrTx/>
              <a:buSzTx/>
              <a:buFont typeface="Arial" panose="020B0604020202020204" pitchFamily="34" charset="0"/>
              <a:buNone/>
              <a:tabLst/>
              <a:defRPr/>
            </a:pPr>
            <a:endParaRPr kumimoji="0" lang="en-US" sz="2800" b="1" i="0" u="none" strike="noStrike" kern="1200" cap="none" spc="0" normalizeH="0" baseline="0" noProof="0">
              <a:ln>
                <a:noFill/>
              </a:ln>
              <a:solidFill>
                <a:srgbClr val="000000">
                  <a:lumMod val="65000"/>
                  <a:lumOff val="35000"/>
                </a:srgbClr>
              </a:solidFill>
              <a:effectLst/>
              <a:uLnTx/>
              <a:uFillTx/>
              <a:latin typeface="Plantin MT Pro Light" panose="02020303050405020304" pitchFamily="18" charset="77"/>
              <a:ea typeface="Roboto Light" panose="02000000000000000000" pitchFamily="2" charset="0"/>
              <a:cs typeface="Roboto Light" panose="02000000000000000000" pitchFamily="2" charset="0"/>
            </a:endParaRPr>
          </a:p>
        </p:txBody>
      </p:sp>
      <p:graphicFrame>
        <p:nvGraphicFramePr>
          <p:cNvPr id="2" name="Diagram 1">
            <a:extLst>
              <a:ext uri="{FF2B5EF4-FFF2-40B4-BE49-F238E27FC236}">
                <a16:creationId xmlns:a16="http://schemas.microsoft.com/office/drawing/2014/main" id="{5A5A353E-6F84-53AA-0152-D86A7F8CCEB4}"/>
              </a:ext>
            </a:extLst>
          </p:cNvPr>
          <p:cNvGraphicFramePr/>
          <p:nvPr>
            <p:extLst>
              <p:ext uri="{D42A27DB-BD31-4B8C-83A1-F6EECF244321}">
                <p14:modId xmlns:p14="http://schemas.microsoft.com/office/powerpoint/2010/main" val="2680388929"/>
              </p:ext>
            </p:extLst>
          </p:nvPr>
        </p:nvGraphicFramePr>
        <p:xfrm>
          <a:off x="379380" y="719666"/>
          <a:ext cx="11346105" cy="5769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125784C-6015-F9E4-66B8-3EC6A1579732}"/>
              </a:ext>
            </a:extLst>
          </p:cNvPr>
          <p:cNvSpPr txBox="1"/>
          <p:nvPr/>
        </p:nvSpPr>
        <p:spPr>
          <a:xfrm>
            <a:off x="223183" y="2186528"/>
            <a:ext cx="1798876" cy="523220"/>
          </a:xfrm>
          <a:prstGeom prst="rect">
            <a:avLst/>
          </a:prstGeom>
          <a:noFill/>
        </p:spPr>
        <p:txBody>
          <a:bodyPr wrap="square" rtlCol="0">
            <a:spAutoFit/>
          </a:bodyPr>
          <a:lstStyle/>
          <a:p>
            <a:pPr algn="ctr"/>
            <a:r>
              <a:rPr kumimoji="0" lang="en-US" sz="1400" b="0" i="0" u="none" strike="noStrike" kern="1200" cap="none" spc="0" normalizeH="0" baseline="0" noProof="0">
                <a:ln>
                  <a:noFill/>
                </a:ln>
                <a:solidFill>
                  <a:srgbClr val="000000"/>
                </a:solidFill>
                <a:effectLst/>
                <a:uLnTx/>
                <a:uFillTx/>
                <a:latin typeface="Poppins" panose="02000000000000000000" pitchFamily="2" charset="0"/>
                <a:ea typeface="Open Sans" panose="020B0606030504020204" pitchFamily="34" charset="0"/>
                <a:cs typeface="Poppins" panose="02000000000000000000" pitchFamily="2" charset="0"/>
              </a:rPr>
              <a:t>(24-48 hours after QA receipt)</a:t>
            </a:r>
            <a:endParaRPr lang="en-US" sz="1400">
              <a:latin typeface="Poppins" panose="02000000000000000000" pitchFamily="2" charset="0"/>
              <a:cs typeface="Poppins" panose="02000000000000000000" pitchFamily="2" charset="0"/>
            </a:endParaRPr>
          </a:p>
        </p:txBody>
      </p:sp>
      <p:sp>
        <p:nvSpPr>
          <p:cNvPr id="6" name="TextBox 5">
            <a:extLst>
              <a:ext uri="{FF2B5EF4-FFF2-40B4-BE49-F238E27FC236}">
                <a16:creationId xmlns:a16="http://schemas.microsoft.com/office/drawing/2014/main" id="{F7FCEBB9-CCDD-271A-BEDC-013D5621A73C}"/>
              </a:ext>
            </a:extLst>
          </p:cNvPr>
          <p:cNvSpPr txBox="1"/>
          <p:nvPr/>
        </p:nvSpPr>
        <p:spPr>
          <a:xfrm>
            <a:off x="758555" y="4608999"/>
            <a:ext cx="722205" cy="307777"/>
          </a:xfrm>
          <a:prstGeom prst="rect">
            <a:avLst/>
          </a:prstGeom>
          <a:noFill/>
        </p:spPr>
        <p:txBody>
          <a:bodyPr wrap="square" rtlCol="0">
            <a:spAutoFit/>
          </a:bodyPr>
          <a:lstStyle/>
          <a:p>
            <a:r>
              <a:rPr lang="en-US" sz="1400">
                <a:latin typeface="Poppins" panose="02000000000000000000" pitchFamily="2" charset="0"/>
                <a:cs typeface="Poppins" panose="02000000000000000000" pitchFamily="2" charset="0"/>
              </a:rPr>
              <a:t>Day 1</a:t>
            </a:r>
          </a:p>
        </p:txBody>
      </p:sp>
      <p:sp>
        <p:nvSpPr>
          <p:cNvPr id="7" name="TextBox 6">
            <a:extLst>
              <a:ext uri="{FF2B5EF4-FFF2-40B4-BE49-F238E27FC236}">
                <a16:creationId xmlns:a16="http://schemas.microsoft.com/office/drawing/2014/main" id="{FD3466DC-FD79-8807-8EC9-CA70E565D6C6}"/>
              </a:ext>
            </a:extLst>
          </p:cNvPr>
          <p:cNvSpPr txBox="1"/>
          <p:nvPr/>
        </p:nvSpPr>
        <p:spPr>
          <a:xfrm>
            <a:off x="2621221" y="4608999"/>
            <a:ext cx="907021" cy="307777"/>
          </a:xfrm>
          <a:prstGeom prst="rect">
            <a:avLst/>
          </a:prstGeom>
          <a:noFill/>
        </p:spPr>
        <p:txBody>
          <a:bodyPr wrap="square" rtlCol="0">
            <a:spAutoFit/>
          </a:bodyPr>
          <a:lstStyle/>
          <a:p>
            <a:r>
              <a:rPr lang="en-US" sz="1400">
                <a:latin typeface="Poppins" panose="02000000000000000000" pitchFamily="2" charset="0"/>
                <a:cs typeface="Poppins" panose="02000000000000000000" pitchFamily="2" charset="0"/>
              </a:rPr>
              <a:t>Day 2-3</a:t>
            </a:r>
          </a:p>
        </p:txBody>
      </p:sp>
      <p:sp>
        <p:nvSpPr>
          <p:cNvPr id="8" name="TextBox 7">
            <a:extLst>
              <a:ext uri="{FF2B5EF4-FFF2-40B4-BE49-F238E27FC236}">
                <a16:creationId xmlns:a16="http://schemas.microsoft.com/office/drawing/2014/main" id="{F8CF8EB6-CB17-3939-20C4-DFE1779B3461}"/>
              </a:ext>
            </a:extLst>
          </p:cNvPr>
          <p:cNvSpPr txBox="1"/>
          <p:nvPr/>
        </p:nvSpPr>
        <p:spPr>
          <a:xfrm>
            <a:off x="4668703" y="4608999"/>
            <a:ext cx="722205" cy="307777"/>
          </a:xfrm>
          <a:prstGeom prst="rect">
            <a:avLst/>
          </a:prstGeom>
          <a:noFill/>
        </p:spPr>
        <p:txBody>
          <a:bodyPr wrap="square" rtlCol="0">
            <a:spAutoFit/>
          </a:bodyPr>
          <a:lstStyle/>
          <a:p>
            <a:r>
              <a:rPr lang="en-US" sz="1400">
                <a:latin typeface="Poppins" panose="02000000000000000000" pitchFamily="2" charset="0"/>
                <a:cs typeface="Poppins" panose="02000000000000000000" pitchFamily="2" charset="0"/>
              </a:rPr>
              <a:t>Day 3</a:t>
            </a:r>
          </a:p>
        </p:txBody>
      </p:sp>
      <p:sp>
        <p:nvSpPr>
          <p:cNvPr id="9" name="TextBox 8">
            <a:extLst>
              <a:ext uri="{FF2B5EF4-FFF2-40B4-BE49-F238E27FC236}">
                <a16:creationId xmlns:a16="http://schemas.microsoft.com/office/drawing/2014/main" id="{EE9227FE-B2E5-BD62-282F-941BFF94FB9C}"/>
              </a:ext>
            </a:extLst>
          </p:cNvPr>
          <p:cNvSpPr txBox="1"/>
          <p:nvPr/>
        </p:nvSpPr>
        <p:spPr>
          <a:xfrm>
            <a:off x="6619725" y="4608999"/>
            <a:ext cx="722205" cy="307777"/>
          </a:xfrm>
          <a:prstGeom prst="rect">
            <a:avLst/>
          </a:prstGeom>
          <a:noFill/>
        </p:spPr>
        <p:txBody>
          <a:bodyPr wrap="square" rtlCol="0">
            <a:spAutoFit/>
          </a:bodyPr>
          <a:lstStyle/>
          <a:p>
            <a:r>
              <a:rPr lang="en-US" sz="1400">
                <a:latin typeface="Poppins" panose="02000000000000000000" pitchFamily="2" charset="0"/>
                <a:cs typeface="Poppins" panose="02000000000000000000" pitchFamily="2" charset="0"/>
              </a:rPr>
              <a:t>Day 9</a:t>
            </a:r>
          </a:p>
        </p:txBody>
      </p:sp>
      <p:sp>
        <p:nvSpPr>
          <p:cNvPr id="10" name="TextBox 9">
            <a:extLst>
              <a:ext uri="{FF2B5EF4-FFF2-40B4-BE49-F238E27FC236}">
                <a16:creationId xmlns:a16="http://schemas.microsoft.com/office/drawing/2014/main" id="{E9062273-5956-55AD-8997-6E51CB4F4A83}"/>
              </a:ext>
            </a:extLst>
          </p:cNvPr>
          <p:cNvSpPr txBox="1"/>
          <p:nvPr/>
        </p:nvSpPr>
        <p:spPr>
          <a:xfrm>
            <a:off x="8571351" y="4608999"/>
            <a:ext cx="907021" cy="307777"/>
          </a:xfrm>
          <a:prstGeom prst="rect">
            <a:avLst/>
          </a:prstGeom>
          <a:noFill/>
        </p:spPr>
        <p:txBody>
          <a:bodyPr wrap="square" rtlCol="0">
            <a:spAutoFit/>
          </a:bodyPr>
          <a:lstStyle/>
          <a:p>
            <a:r>
              <a:rPr lang="en-US" sz="1400">
                <a:latin typeface="Poppins" panose="02000000000000000000" pitchFamily="2" charset="0"/>
                <a:cs typeface="Poppins" panose="02000000000000000000" pitchFamily="2" charset="0"/>
              </a:rPr>
              <a:t>Day 12</a:t>
            </a:r>
          </a:p>
        </p:txBody>
      </p:sp>
      <p:sp>
        <p:nvSpPr>
          <p:cNvPr id="11" name="TextBox 10">
            <a:extLst>
              <a:ext uri="{FF2B5EF4-FFF2-40B4-BE49-F238E27FC236}">
                <a16:creationId xmlns:a16="http://schemas.microsoft.com/office/drawing/2014/main" id="{C45360A6-505E-C46C-4564-EC46031CC926}"/>
              </a:ext>
            </a:extLst>
          </p:cNvPr>
          <p:cNvSpPr txBox="1"/>
          <p:nvPr/>
        </p:nvSpPr>
        <p:spPr>
          <a:xfrm>
            <a:off x="10308737" y="4608999"/>
            <a:ext cx="1498093" cy="954107"/>
          </a:xfrm>
          <a:prstGeom prst="rect">
            <a:avLst/>
          </a:prstGeom>
          <a:noFill/>
        </p:spPr>
        <p:txBody>
          <a:bodyPr wrap="square" lIns="91440" tIns="45720" rIns="91440" bIns="45720" rtlCol="0" anchor="t">
            <a:spAutoFit/>
          </a:bodyPr>
          <a:lstStyle/>
          <a:p>
            <a:pPr algn="ctr"/>
            <a:r>
              <a:rPr lang="en-US" sz="1400">
                <a:latin typeface="Poppins"/>
                <a:cs typeface="Poppins"/>
              </a:rPr>
              <a:t>1-2  weeks after promotion begins</a:t>
            </a:r>
          </a:p>
        </p:txBody>
      </p:sp>
      <p:sp>
        <p:nvSpPr>
          <p:cNvPr id="14" name="TextBox 13">
            <a:extLst>
              <a:ext uri="{FF2B5EF4-FFF2-40B4-BE49-F238E27FC236}">
                <a16:creationId xmlns:a16="http://schemas.microsoft.com/office/drawing/2014/main" id="{D56E437C-5602-F9F1-E3B0-05CFD43A3BD5}"/>
              </a:ext>
            </a:extLst>
          </p:cNvPr>
          <p:cNvSpPr txBox="1"/>
          <p:nvPr/>
        </p:nvSpPr>
        <p:spPr>
          <a:xfrm>
            <a:off x="2178255" y="1971084"/>
            <a:ext cx="1798876" cy="738664"/>
          </a:xfrm>
          <a:prstGeom prst="rect">
            <a:avLst/>
          </a:prstGeom>
          <a:noFill/>
        </p:spPr>
        <p:txBody>
          <a:bodyPr wrap="square">
            <a:spAutoFit/>
          </a:bodyPr>
          <a:lstStyle/>
          <a:p>
            <a:pPr algn="ctr"/>
            <a:r>
              <a:rPr kumimoji="0" lang="en-US" sz="1400" b="0" i="0" u="none" strike="noStrike" kern="1200" cap="none" spc="0" normalizeH="0" baseline="0" noProof="0">
                <a:ln>
                  <a:noFill/>
                </a:ln>
                <a:solidFill>
                  <a:srgbClr val="000000"/>
                </a:solidFill>
                <a:effectLst/>
                <a:uLnTx/>
                <a:uFillTx/>
                <a:latin typeface="Poppins" panose="02000000000000000000" pitchFamily="2" charset="0"/>
                <a:ea typeface="Open Sans" panose="020B0606030504020204" pitchFamily="34" charset="0"/>
                <a:cs typeface="Poppins" panose="02000000000000000000" pitchFamily="2" charset="0"/>
              </a:rPr>
              <a:t>(</a:t>
            </a:r>
            <a:r>
              <a:rPr kumimoji="0" lang="en-US" sz="1400" b="0" i="0" strike="noStrike" kern="1200" cap="none" spc="0" normalizeH="0" baseline="0" noProof="0">
                <a:ln>
                  <a:noFill/>
                </a:ln>
                <a:solidFill>
                  <a:srgbClr val="000000"/>
                </a:solidFill>
                <a:effectLst/>
                <a:uLnTx/>
                <a:uFillTx/>
                <a:latin typeface="Poppins" panose="02000000000000000000" pitchFamily="2" charset="0"/>
                <a:ea typeface="Open Sans" panose="020B0606030504020204" pitchFamily="34" charset="0"/>
                <a:cs typeface="Poppins" panose="02000000000000000000" pitchFamily="2" charset="0"/>
              </a:rPr>
              <a:t>materials due 10 days before program start</a:t>
            </a:r>
            <a:r>
              <a:rPr kumimoji="0" lang="en-US" sz="1400" b="0" i="0" u="none" strike="noStrike" kern="1200" cap="none" spc="0" normalizeH="0" baseline="0" noProof="0">
                <a:ln>
                  <a:noFill/>
                </a:ln>
                <a:solidFill>
                  <a:srgbClr val="000000"/>
                </a:solidFill>
                <a:effectLst/>
                <a:uLnTx/>
                <a:uFillTx/>
                <a:latin typeface="Poppins" panose="02000000000000000000" pitchFamily="2" charset="0"/>
                <a:ea typeface="Open Sans" panose="020B0606030504020204" pitchFamily="34" charset="0"/>
                <a:cs typeface="Poppins" panose="02000000000000000000" pitchFamily="2" charset="0"/>
              </a:rPr>
              <a:t>) </a:t>
            </a:r>
            <a:endParaRPr lang="en-US" sz="1400">
              <a:latin typeface="Poppins" panose="02000000000000000000" pitchFamily="2" charset="0"/>
              <a:cs typeface="Poppins" panose="02000000000000000000" pitchFamily="2" charset="0"/>
            </a:endParaRPr>
          </a:p>
        </p:txBody>
      </p:sp>
      <p:sp>
        <p:nvSpPr>
          <p:cNvPr id="16" name="TextBox 15">
            <a:extLst>
              <a:ext uri="{FF2B5EF4-FFF2-40B4-BE49-F238E27FC236}">
                <a16:creationId xmlns:a16="http://schemas.microsoft.com/office/drawing/2014/main" id="{E2FA6034-6078-702F-9383-4C2E5ABBD96C}"/>
              </a:ext>
            </a:extLst>
          </p:cNvPr>
          <p:cNvSpPr txBox="1"/>
          <p:nvPr/>
        </p:nvSpPr>
        <p:spPr>
          <a:xfrm>
            <a:off x="4002248" y="2344032"/>
            <a:ext cx="2064273" cy="307777"/>
          </a:xfrm>
          <a:prstGeom prst="rect">
            <a:avLst/>
          </a:prstGeom>
          <a:noFill/>
        </p:spPr>
        <p:txBody>
          <a:bodyPr wrap="square">
            <a:spAutoFit/>
          </a:bodyPr>
          <a:lstStyle/>
          <a:p>
            <a:pPr algn="ctr"/>
            <a:r>
              <a:rPr kumimoji="0" lang="en-US" sz="1400" b="0" i="0" u="none" strike="noStrike" kern="1200" cap="none" spc="0" normalizeH="0" baseline="0" noProof="0">
                <a:ln>
                  <a:noFill/>
                </a:ln>
                <a:solidFill>
                  <a:srgbClr val="000000"/>
                </a:solidFill>
                <a:effectLst/>
                <a:uLnTx/>
                <a:uFillTx/>
                <a:latin typeface="Poppins" panose="02000000000000000000" pitchFamily="2" charset="0"/>
                <a:ea typeface="Open Sans" panose="020B0606030504020204" pitchFamily="34" charset="0"/>
                <a:cs typeface="Poppins" panose="02000000000000000000" pitchFamily="2" charset="0"/>
              </a:rPr>
              <a:t>(5 business days) </a:t>
            </a:r>
            <a:endParaRPr lang="en-US" sz="1400">
              <a:latin typeface="Poppins" panose="02000000000000000000" pitchFamily="2" charset="0"/>
              <a:cs typeface="Poppins" panose="02000000000000000000" pitchFamily="2" charset="0"/>
            </a:endParaRPr>
          </a:p>
        </p:txBody>
      </p:sp>
      <p:sp>
        <p:nvSpPr>
          <p:cNvPr id="18" name="TextBox 17">
            <a:extLst>
              <a:ext uri="{FF2B5EF4-FFF2-40B4-BE49-F238E27FC236}">
                <a16:creationId xmlns:a16="http://schemas.microsoft.com/office/drawing/2014/main" id="{78D7B424-7D21-C8EE-D40C-0118BE98ECE3}"/>
              </a:ext>
            </a:extLst>
          </p:cNvPr>
          <p:cNvSpPr txBox="1"/>
          <p:nvPr/>
        </p:nvSpPr>
        <p:spPr>
          <a:xfrm>
            <a:off x="5776006" y="2298036"/>
            <a:ext cx="1798877" cy="388568"/>
          </a:xfrm>
          <a:prstGeom prst="rect">
            <a:avLst/>
          </a:prstGeom>
          <a:noFill/>
        </p:spPr>
        <p:txBody>
          <a:bodyPr wrap="square">
            <a:spAutoFit/>
          </a:bodyPr>
          <a:lstStyle/>
          <a:p>
            <a:pPr marL="647700" marR="0" lvl="2" algn="ctr" defTabSz="1292225" rtl="0" eaLnBrk="1" fontAlgn="base" latinLnBrk="0" hangingPunct="1">
              <a:lnSpc>
                <a:spcPct val="150000"/>
              </a:lnSpc>
              <a:spcBef>
                <a:spcPts val="0"/>
              </a:spcBef>
              <a:spcAft>
                <a:spcPct val="0"/>
              </a:spcAft>
              <a:buClrTx/>
              <a:buSzTx/>
              <a:tabLst/>
              <a:defRPr/>
            </a:pPr>
            <a:r>
              <a:rPr kumimoji="0" lang="en-US" sz="1400" b="0" i="0" u="none" strike="noStrike" kern="1200" cap="none" spc="0" normalizeH="0" baseline="0" noProof="0">
                <a:ln>
                  <a:noFill/>
                </a:ln>
                <a:solidFill>
                  <a:srgbClr val="000000"/>
                </a:solidFill>
                <a:effectLst/>
                <a:uLnTx/>
                <a:uFillTx/>
                <a:latin typeface="Poppins" panose="02000000000000000000" pitchFamily="2" charset="0"/>
                <a:ea typeface="Open Sans" panose="020B0606030504020204" pitchFamily="34" charset="0"/>
                <a:cs typeface="Poppins" panose="02000000000000000000" pitchFamily="2" charset="0"/>
              </a:rPr>
              <a:t>(1-2 days) </a:t>
            </a:r>
          </a:p>
        </p:txBody>
      </p:sp>
    </p:spTree>
    <p:extLst>
      <p:ext uri="{BB962C8B-B14F-4D97-AF65-F5344CB8AC3E}">
        <p14:creationId xmlns:p14="http://schemas.microsoft.com/office/powerpoint/2010/main" val="804717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E3DE08D-5C6D-44B5-915C-DA563F350291}"/>
              </a:ext>
            </a:extLst>
          </p:cNvPr>
          <p:cNvSpPr txBox="1">
            <a:spLocks/>
          </p:cNvSpPr>
          <p:nvPr/>
        </p:nvSpPr>
        <p:spPr>
          <a:xfrm>
            <a:off x="466515" y="446005"/>
            <a:ext cx="11658498" cy="652233"/>
          </a:xfrm>
          <a:prstGeom prst="rect">
            <a:avLst/>
          </a:prstGeom>
        </p:spPr>
        <p:txBody>
          <a:bodyPr lIns="91440" tIns="45720" rIns="91440" bIns="45720" anchor="t"/>
          <a:lstStyle>
            <a:lvl1pPr marL="322263" indent="-322263" algn="l" defTabSz="1292225" rtl="0" eaLnBrk="1" fontAlgn="base" hangingPunct="1">
              <a:lnSpc>
                <a:spcPct val="90000"/>
              </a:lnSpc>
              <a:spcBef>
                <a:spcPts val="1413"/>
              </a:spcBef>
              <a:spcAft>
                <a:spcPct val="0"/>
              </a:spcAft>
              <a:buFont typeface="Arial" panose="020B0604020202020204" pitchFamily="34" charset="0"/>
              <a:buChar char="•"/>
              <a:defRPr sz="3900" kern="1200">
                <a:solidFill>
                  <a:schemeClr val="tx1"/>
                </a:solidFill>
                <a:latin typeface="+mn-lt"/>
                <a:ea typeface="ＭＳ Ｐゴシック" charset="-128"/>
                <a:cs typeface="ＭＳ Ｐゴシック" panose="020B0600070205080204" pitchFamily="34" charset="-128"/>
              </a:defRPr>
            </a:lvl1pPr>
            <a:lvl2pPr marL="968375" indent="-322263" algn="l" defTabSz="1292225" rtl="0" eaLnBrk="1" fontAlgn="base" hangingPunct="1">
              <a:lnSpc>
                <a:spcPct val="90000"/>
              </a:lnSpc>
              <a:spcBef>
                <a:spcPts val="713"/>
              </a:spcBef>
              <a:spcAft>
                <a:spcPct val="0"/>
              </a:spcAft>
              <a:buFont typeface="Arial" panose="020B0604020202020204" pitchFamily="34" charset="0"/>
              <a:buChar char="•"/>
              <a:defRPr sz="3300" kern="1200">
                <a:solidFill>
                  <a:schemeClr val="tx1"/>
                </a:solidFill>
                <a:latin typeface="+mn-lt"/>
                <a:ea typeface="ＭＳ Ｐゴシック" charset="-128"/>
                <a:cs typeface="ＭＳ Ｐゴシック" panose="020B0600070205080204" pitchFamily="34" charset="-128"/>
              </a:defRPr>
            </a:lvl2pPr>
            <a:lvl3pPr marL="1616075" indent="-322263" algn="l" defTabSz="1292225" rtl="0" eaLnBrk="1" fontAlgn="base" hangingPunct="1">
              <a:lnSpc>
                <a:spcPct val="90000"/>
              </a:lnSpc>
              <a:spcBef>
                <a:spcPts val="713"/>
              </a:spcBef>
              <a:spcAft>
                <a:spcPct val="0"/>
              </a:spcAft>
              <a:buFont typeface="Arial" panose="020B0604020202020204" pitchFamily="34" charset="0"/>
              <a:buChar char="•"/>
              <a:defRPr sz="2800" kern="1200">
                <a:solidFill>
                  <a:schemeClr val="tx1"/>
                </a:solidFill>
                <a:latin typeface="+mn-lt"/>
                <a:ea typeface="ＭＳ Ｐゴシック" charset="-128"/>
                <a:cs typeface="ＭＳ Ｐゴシック" panose="020B0600070205080204" pitchFamily="34" charset="-128"/>
              </a:defRPr>
            </a:lvl3pPr>
            <a:lvl4pPr marL="2262188" indent="-322263" algn="l" defTabSz="1292225" rtl="0" eaLnBrk="1" fontAlgn="base" hangingPunct="1">
              <a:lnSpc>
                <a:spcPct val="90000"/>
              </a:lnSpc>
              <a:spcBef>
                <a:spcPts val="713"/>
              </a:spcBef>
              <a:spcAft>
                <a:spcPct val="0"/>
              </a:spcAft>
              <a:buFont typeface="Arial" panose="020B0604020202020204" pitchFamily="34" charset="0"/>
              <a:buChar char="•"/>
              <a:defRPr sz="2500" kern="1200">
                <a:solidFill>
                  <a:schemeClr val="tx1"/>
                </a:solidFill>
                <a:latin typeface="+mn-lt"/>
                <a:ea typeface="ＭＳ Ｐゴシック" charset="-128"/>
                <a:cs typeface="ＭＳ Ｐゴシック" panose="020B0600070205080204" pitchFamily="34" charset="-128"/>
              </a:defRPr>
            </a:lvl4pPr>
            <a:lvl5pPr marL="2908300" indent="-322263" algn="l" defTabSz="1292225" rtl="0" eaLnBrk="1" fontAlgn="base" hangingPunct="1">
              <a:lnSpc>
                <a:spcPct val="90000"/>
              </a:lnSpc>
              <a:spcBef>
                <a:spcPts val="713"/>
              </a:spcBef>
              <a:spcAft>
                <a:spcPct val="0"/>
              </a:spcAft>
              <a:buFont typeface="Arial" panose="020B0604020202020204" pitchFamily="34" charset="0"/>
              <a:buChar char="•"/>
              <a:defRPr sz="2500" kern="1200">
                <a:solidFill>
                  <a:schemeClr val="tx1"/>
                </a:solidFill>
                <a:latin typeface="+mn-lt"/>
                <a:ea typeface="ＭＳ Ｐゴシック" charset="-128"/>
                <a:cs typeface="ＭＳ Ｐゴシック" panose="020B0600070205080204" pitchFamily="34" charset="-128"/>
              </a:defRPr>
            </a:lvl5pPr>
            <a:lvl6pPr marL="3555896" indent="-323263" algn="l" defTabSz="1293053" rtl="0" eaLnBrk="1" latinLnBrk="0" hangingPunct="1">
              <a:lnSpc>
                <a:spcPct val="90000"/>
              </a:lnSpc>
              <a:spcBef>
                <a:spcPts val="707"/>
              </a:spcBef>
              <a:buFont typeface="Arial"/>
              <a:buChar char="•"/>
              <a:defRPr sz="2545" kern="1200">
                <a:solidFill>
                  <a:schemeClr val="tx1"/>
                </a:solidFill>
                <a:latin typeface="+mn-lt"/>
                <a:ea typeface="+mn-ea"/>
                <a:cs typeface="+mn-cs"/>
              </a:defRPr>
            </a:lvl6pPr>
            <a:lvl7pPr marL="4202422" indent="-323263" algn="l" defTabSz="1293053" rtl="0" eaLnBrk="1" latinLnBrk="0" hangingPunct="1">
              <a:lnSpc>
                <a:spcPct val="90000"/>
              </a:lnSpc>
              <a:spcBef>
                <a:spcPts val="707"/>
              </a:spcBef>
              <a:buFont typeface="Arial"/>
              <a:buChar char="•"/>
              <a:defRPr sz="2545" kern="1200">
                <a:solidFill>
                  <a:schemeClr val="tx1"/>
                </a:solidFill>
                <a:latin typeface="+mn-lt"/>
                <a:ea typeface="+mn-ea"/>
                <a:cs typeface="+mn-cs"/>
              </a:defRPr>
            </a:lvl7pPr>
            <a:lvl8pPr marL="4848949" indent="-323263" algn="l" defTabSz="1293053" rtl="0" eaLnBrk="1" latinLnBrk="0" hangingPunct="1">
              <a:lnSpc>
                <a:spcPct val="90000"/>
              </a:lnSpc>
              <a:spcBef>
                <a:spcPts val="707"/>
              </a:spcBef>
              <a:buFont typeface="Arial"/>
              <a:buChar char="•"/>
              <a:defRPr sz="2545" kern="1200">
                <a:solidFill>
                  <a:schemeClr val="tx1"/>
                </a:solidFill>
                <a:latin typeface="+mn-lt"/>
                <a:ea typeface="+mn-ea"/>
                <a:cs typeface="+mn-cs"/>
              </a:defRPr>
            </a:lvl8pPr>
            <a:lvl9pPr marL="5495475" indent="-323263" algn="l" defTabSz="1293053" rtl="0" eaLnBrk="1" latinLnBrk="0" hangingPunct="1">
              <a:lnSpc>
                <a:spcPct val="90000"/>
              </a:lnSpc>
              <a:spcBef>
                <a:spcPts val="707"/>
              </a:spcBef>
              <a:buFont typeface="Arial"/>
              <a:buChar char="•"/>
              <a:defRPr sz="2545" kern="1200">
                <a:solidFill>
                  <a:schemeClr val="tx1"/>
                </a:solidFill>
                <a:latin typeface="+mn-lt"/>
                <a:ea typeface="+mn-ea"/>
                <a:cs typeface="+mn-cs"/>
              </a:defRPr>
            </a:lvl9pPr>
          </a:lstStyle>
          <a:p>
            <a:pPr marL="0" marR="0" lvl="0" indent="0" algn="l" defTabSz="1292225" rtl="0" eaLnBrk="1" fontAlgn="base" latinLnBrk="0" hangingPunct="1">
              <a:lnSpc>
                <a:spcPct val="90000"/>
              </a:lnSpc>
              <a:spcBef>
                <a:spcPts val="1413"/>
              </a:spcBef>
              <a:spcAft>
                <a:spcPct val="0"/>
              </a:spcAft>
              <a:buClrTx/>
              <a:buSzTx/>
              <a:buFont typeface="Arial" panose="020B0604020202020204" pitchFamily="34" charset="0"/>
              <a:buNone/>
              <a:tabLst/>
              <a:defRPr/>
            </a:pPr>
            <a:r>
              <a:rPr lang="en-US" sz="2800" b="1">
                <a:solidFill>
                  <a:srgbClr val="002244"/>
                </a:solidFill>
                <a:latin typeface="Poppins" pitchFamily="2" charset="77"/>
                <a:ea typeface="Open Sans" panose="020B0606030504020204" pitchFamily="34" charset="0"/>
                <a:cs typeface="Poppins" pitchFamily="2" charset="77"/>
              </a:rPr>
              <a:t>Webinars- Client Deliverables &amp; Timelines </a:t>
            </a:r>
          </a:p>
          <a:p>
            <a:pPr marL="0" marR="0" lvl="0" indent="0" algn="l" defTabSz="1292225" rtl="0" eaLnBrk="1" fontAlgn="base" latinLnBrk="0" hangingPunct="1">
              <a:lnSpc>
                <a:spcPct val="90000"/>
              </a:lnSpc>
              <a:spcBef>
                <a:spcPts val="1413"/>
              </a:spcBef>
              <a:spcAft>
                <a:spcPct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lumMod val="65000"/>
                    <a:lumOff val="35000"/>
                  </a:srgbClr>
                </a:solidFill>
                <a:effectLst/>
                <a:uLnTx/>
                <a:uFillTx/>
                <a:latin typeface="Plantin MT Pro Light"/>
                <a:ea typeface="Roboto Light"/>
              </a:rPr>
              <a:t> </a:t>
            </a:r>
          </a:p>
          <a:p>
            <a:pPr marL="0" marR="0" lvl="0" indent="0" algn="l" defTabSz="1292225" rtl="0" eaLnBrk="1" fontAlgn="base" latinLnBrk="0" hangingPunct="1">
              <a:lnSpc>
                <a:spcPct val="90000"/>
              </a:lnSpc>
              <a:spcBef>
                <a:spcPts val="1413"/>
              </a:spcBef>
              <a:spcAft>
                <a:spcPct val="0"/>
              </a:spcAft>
              <a:buClrTx/>
              <a:buSzTx/>
              <a:buFont typeface="Arial" panose="020B0604020202020204" pitchFamily="34" charset="0"/>
              <a:buNone/>
              <a:tabLst/>
              <a:defRPr/>
            </a:pPr>
            <a:endParaRPr kumimoji="0" lang="en-US" sz="2800" b="1" i="0" u="none" strike="noStrike" kern="1200" cap="none" spc="0" normalizeH="0" baseline="0" noProof="0">
              <a:ln>
                <a:noFill/>
              </a:ln>
              <a:solidFill>
                <a:srgbClr val="000000">
                  <a:lumMod val="65000"/>
                  <a:lumOff val="35000"/>
                </a:srgbClr>
              </a:solidFill>
              <a:effectLst/>
              <a:uLnTx/>
              <a:uFillTx/>
              <a:latin typeface="Plantin MT Pro Light" panose="02020303050405020304" pitchFamily="18" charset="77"/>
              <a:ea typeface="Roboto Light" panose="02000000000000000000" pitchFamily="2" charset="0"/>
              <a:cs typeface="Roboto Light" panose="02000000000000000000" pitchFamily="2" charset="0"/>
            </a:endParaRPr>
          </a:p>
        </p:txBody>
      </p:sp>
      <p:graphicFrame>
        <p:nvGraphicFramePr>
          <p:cNvPr id="2" name="Diagram 1">
            <a:extLst>
              <a:ext uri="{FF2B5EF4-FFF2-40B4-BE49-F238E27FC236}">
                <a16:creationId xmlns:a16="http://schemas.microsoft.com/office/drawing/2014/main" id="{5A5A353E-6F84-53AA-0152-D86A7F8CCEB4}"/>
              </a:ext>
            </a:extLst>
          </p:cNvPr>
          <p:cNvGraphicFramePr/>
          <p:nvPr>
            <p:extLst>
              <p:ext uri="{D42A27DB-BD31-4B8C-83A1-F6EECF244321}">
                <p14:modId xmlns:p14="http://schemas.microsoft.com/office/powerpoint/2010/main" val="1686156389"/>
              </p:ext>
            </p:extLst>
          </p:nvPr>
        </p:nvGraphicFramePr>
        <p:xfrm>
          <a:off x="379380" y="719666"/>
          <a:ext cx="11346105" cy="5769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7FCEBB9-CCDD-271A-BEDC-013D5621A73C}"/>
              </a:ext>
            </a:extLst>
          </p:cNvPr>
          <p:cNvSpPr txBox="1"/>
          <p:nvPr/>
        </p:nvSpPr>
        <p:spPr>
          <a:xfrm>
            <a:off x="379380" y="4646043"/>
            <a:ext cx="1449056" cy="523220"/>
          </a:xfrm>
          <a:prstGeom prst="rect">
            <a:avLst/>
          </a:prstGeom>
          <a:noFill/>
        </p:spPr>
        <p:txBody>
          <a:bodyPr wrap="square" rtlCol="0">
            <a:spAutoFit/>
          </a:bodyPr>
          <a:lstStyle/>
          <a:p>
            <a:pPr algn="ctr"/>
            <a:r>
              <a:rPr lang="en-US" sz="1400">
                <a:latin typeface="Poppins" panose="02000000000000000000" pitchFamily="2" charset="0"/>
                <a:cs typeface="Poppins" panose="02000000000000000000" pitchFamily="2" charset="0"/>
              </a:rPr>
              <a:t>Minimum 8 Weeks Out</a:t>
            </a:r>
          </a:p>
        </p:txBody>
      </p:sp>
      <p:sp>
        <p:nvSpPr>
          <p:cNvPr id="5" name="TextBox 4">
            <a:extLst>
              <a:ext uri="{FF2B5EF4-FFF2-40B4-BE49-F238E27FC236}">
                <a16:creationId xmlns:a16="http://schemas.microsoft.com/office/drawing/2014/main" id="{81BA46DC-AF5E-B40E-D5C8-7C0F196E87DE}"/>
              </a:ext>
            </a:extLst>
          </p:cNvPr>
          <p:cNvSpPr txBox="1"/>
          <p:nvPr/>
        </p:nvSpPr>
        <p:spPr>
          <a:xfrm>
            <a:off x="581321" y="812681"/>
            <a:ext cx="7685124" cy="523220"/>
          </a:xfrm>
          <a:prstGeom prst="rect">
            <a:avLst/>
          </a:prstGeom>
          <a:noFill/>
        </p:spPr>
        <p:txBody>
          <a:bodyPr wrap="square" rtlCol="0">
            <a:spAutoFit/>
          </a:bodyPr>
          <a:lstStyle/>
          <a:p>
            <a:pPr algn="ctr"/>
            <a:r>
              <a:rPr kumimoji="0" lang="en-US" sz="1400" b="0" i="0" u="none" strike="noStrike" kern="1200" cap="none" spc="0" normalizeH="0" baseline="0" noProof="0">
                <a:ln>
                  <a:noFill/>
                </a:ln>
                <a:solidFill>
                  <a:srgbClr val="000000"/>
                </a:solidFill>
                <a:effectLst/>
                <a:uLnTx/>
                <a:uFillTx/>
                <a:latin typeface="Poppins" panose="02000000000000000000" pitchFamily="2" charset="0"/>
                <a:ea typeface="Open Sans" panose="020B0606030504020204" pitchFamily="34" charset="0"/>
                <a:cs typeface="Poppins" panose="02000000000000000000" pitchFamily="2" charset="0"/>
              </a:rPr>
              <a:t>*</a:t>
            </a:r>
            <a:r>
              <a:rPr lang="en-US" sz="1400">
                <a:latin typeface="Poppins" panose="02000000000000000000" pitchFamily="2" charset="0"/>
                <a:cs typeface="Poppins" panose="02000000000000000000" pitchFamily="2" charset="0"/>
              </a:rPr>
              <a:t>Please consult your Webinar &amp; Virtual Experience Contact to advise/confirm all deadline dates </a:t>
            </a:r>
            <a:r>
              <a:rPr kumimoji="0" lang="en-US" sz="1400" b="0" i="0" u="none" strike="noStrike" kern="1200" cap="none" spc="0" normalizeH="0" baseline="0" noProof="0">
                <a:ln>
                  <a:noFill/>
                </a:ln>
                <a:solidFill>
                  <a:srgbClr val="000000"/>
                </a:solidFill>
                <a:effectLst/>
                <a:uLnTx/>
                <a:uFillTx/>
                <a:latin typeface="Poppins" panose="02000000000000000000" pitchFamily="2" charset="0"/>
                <a:ea typeface="Open Sans" panose="020B0606030504020204" pitchFamily="34" charset="0"/>
                <a:cs typeface="Poppins" panose="02000000000000000000" pitchFamily="2" charset="0"/>
              </a:rPr>
              <a:t>*</a:t>
            </a:r>
            <a:endParaRPr lang="en-US" sz="1400">
              <a:latin typeface="Poppins" panose="02000000000000000000" pitchFamily="2" charset="0"/>
              <a:cs typeface="Poppins" panose="02000000000000000000" pitchFamily="2" charset="0"/>
            </a:endParaRPr>
          </a:p>
        </p:txBody>
      </p:sp>
      <p:sp>
        <p:nvSpPr>
          <p:cNvPr id="12" name="TextBox 11">
            <a:extLst>
              <a:ext uri="{FF2B5EF4-FFF2-40B4-BE49-F238E27FC236}">
                <a16:creationId xmlns:a16="http://schemas.microsoft.com/office/drawing/2014/main" id="{9A97B8C6-ED1E-14F8-5671-A60E5DE5D6F5}"/>
              </a:ext>
            </a:extLst>
          </p:cNvPr>
          <p:cNvSpPr txBox="1"/>
          <p:nvPr/>
        </p:nvSpPr>
        <p:spPr>
          <a:xfrm>
            <a:off x="4484525" y="4646043"/>
            <a:ext cx="1449056" cy="307777"/>
          </a:xfrm>
          <a:prstGeom prst="rect">
            <a:avLst/>
          </a:prstGeom>
          <a:noFill/>
        </p:spPr>
        <p:txBody>
          <a:bodyPr wrap="square" rtlCol="0">
            <a:spAutoFit/>
          </a:bodyPr>
          <a:lstStyle/>
          <a:p>
            <a:r>
              <a:rPr lang="en-US" sz="1400">
                <a:latin typeface="Poppins" panose="02000000000000000000" pitchFamily="2" charset="0"/>
                <a:cs typeface="Poppins" panose="02000000000000000000" pitchFamily="2" charset="0"/>
              </a:rPr>
              <a:t>4 Weeks Out</a:t>
            </a:r>
          </a:p>
        </p:txBody>
      </p:sp>
      <p:sp>
        <p:nvSpPr>
          <p:cNvPr id="13" name="TextBox 12">
            <a:extLst>
              <a:ext uri="{FF2B5EF4-FFF2-40B4-BE49-F238E27FC236}">
                <a16:creationId xmlns:a16="http://schemas.microsoft.com/office/drawing/2014/main" id="{41C945EB-EDFA-5D59-8901-5C02E1B71032}"/>
              </a:ext>
            </a:extLst>
          </p:cNvPr>
          <p:cNvSpPr txBox="1"/>
          <p:nvPr/>
        </p:nvSpPr>
        <p:spPr>
          <a:xfrm>
            <a:off x="6391983" y="4646043"/>
            <a:ext cx="1449056" cy="307777"/>
          </a:xfrm>
          <a:prstGeom prst="rect">
            <a:avLst/>
          </a:prstGeom>
          <a:noFill/>
        </p:spPr>
        <p:txBody>
          <a:bodyPr wrap="square" rtlCol="0">
            <a:spAutoFit/>
          </a:bodyPr>
          <a:lstStyle/>
          <a:p>
            <a:r>
              <a:rPr lang="en-US" sz="1400">
                <a:latin typeface="Poppins" panose="02000000000000000000" pitchFamily="2" charset="0"/>
                <a:cs typeface="Poppins" panose="02000000000000000000" pitchFamily="2" charset="0"/>
              </a:rPr>
              <a:t>3 Weeks Out</a:t>
            </a:r>
          </a:p>
        </p:txBody>
      </p:sp>
      <p:sp>
        <p:nvSpPr>
          <p:cNvPr id="15" name="TextBox 14">
            <a:extLst>
              <a:ext uri="{FF2B5EF4-FFF2-40B4-BE49-F238E27FC236}">
                <a16:creationId xmlns:a16="http://schemas.microsoft.com/office/drawing/2014/main" id="{66202DA0-B28B-DE0A-1354-387DECBA3BC2}"/>
              </a:ext>
            </a:extLst>
          </p:cNvPr>
          <p:cNvSpPr txBox="1"/>
          <p:nvPr/>
        </p:nvSpPr>
        <p:spPr>
          <a:xfrm>
            <a:off x="8447440" y="4646043"/>
            <a:ext cx="1449056" cy="307777"/>
          </a:xfrm>
          <a:prstGeom prst="rect">
            <a:avLst/>
          </a:prstGeom>
          <a:noFill/>
        </p:spPr>
        <p:txBody>
          <a:bodyPr wrap="square" rtlCol="0">
            <a:spAutoFit/>
          </a:bodyPr>
          <a:lstStyle/>
          <a:p>
            <a:r>
              <a:rPr lang="en-US" sz="1400">
                <a:latin typeface="Poppins" panose="02000000000000000000" pitchFamily="2" charset="0"/>
                <a:cs typeface="Poppins" panose="02000000000000000000" pitchFamily="2" charset="0"/>
              </a:rPr>
              <a:t>1 Week Out</a:t>
            </a:r>
          </a:p>
        </p:txBody>
      </p:sp>
      <p:sp>
        <p:nvSpPr>
          <p:cNvPr id="17" name="TextBox 16">
            <a:extLst>
              <a:ext uri="{FF2B5EF4-FFF2-40B4-BE49-F238E27FC236}">
                <a16:creationId xmlns:a16="http://schemas.microsoft.com/office/drawing/2014/main" id="{EBEFD394-C36B-7EE6-714C-0CED2C08C8C8}"/>
              </a:ext>
            </a:extLst>
          </p:cNvPr>
          <p:cNvSpPr txBox="1"/>
          <p:nvPr/>
        </p:nvSpPr>
        <p:spPr>
          <a:xfrm>
            <a:off x="10481805" y="4646043"/>
            <a:ext cx="1243680" cy="523220"/>
          </a:xfrm>
          <a:prstGeom prst="rect">
            <a:avLst/>
          </a:prstGeom>
          <a:noFill/>
        </p:spPr>
        <p:txBody>
          <a:bodyPr wrap="square" rtlCol="0">
            <a:spAutoFit/>
          </a:bodyPr>
          <a:lstStyle/>
          <a:p>
            <a:pPr algn="ctr"/>
            <a:r>
              <a:rPr lang="en-US" sz="1400">
                <a:latin typeface="Poppins" panose="02000000000000000000" pitchFamily="2" charset="0"/>
                <a:cs typeface="Poppins" panose="02000000000000000000" pitchFamily="2" charset="0"/>
              </a:rPr>
              <a:t>24 – 48 </a:t>
            </a:r>
          </a:p>
          <a:p>
            <a:pPr algn="ctr"/>
            <a:r>
              <a:rPr lang="en-US" sz="1400">
                <a:latin typeface="Poppins" panose="02000000000000000000" pitchFamily="2" charset="0"/>
                <a:cs typeface="Poppins" panose="02000000000000000000" pitchFamily="2" charset="0"/>
              </a:rPr>
              <a:t>Hours Post</a:t>
            </a:r>
          </a:p>
        </p:txBody>
      </p:sp>
      <p:sp>
        <p:nvSpPr>
          <p:cNvPr id="20" name="TextBox 19">
            <a:extLst>
              <a:ext uri="{FF2B5EF4-FFF2-40B4-BE49-F238E27FC236}">
                <a16:creationId xmlns:a16="http://schemas.microsoft.com/office/drawing/2014/main" id="{5B8F37DA-354E-9B2A-E370-BFDDEE42AF56}"/>
              </a:ext>
            </a:extLst>
          </p:cNvPr>
          <p:cNvSpPr txBox="1"/>
          <p:nvPr/>
        </p:nvSpPr>
        <p:spPr>
          <a:xfrm>
            <a:off x="3156781" y="2402263"/>
            <a:ext cx="2265265" cy="307777"/>
          </a:xfrm>
          <a:prstGeom prst="rect">
            <a:avLst/>
          </a:prstGeom>
          <a:noFill/>
        </p:spPr>
        <p:txBody>
          <a:bodyPr wrap="square" rtlCol="0">
            <a:spAutoFit/>
          </a:bodyPr>
          <a:lstStyle/>
          <a:p>
            <a:r>
              <a:rPr lang="en-US" sz="1400">
                <a:latin typeface="Poppins" panose="02000000000000000000" pitchFamily="2" charset="0"/>
                <a:cs typeface="Poppins" panose="02000000000000000000" pitchFamily="2" charset="0"/>
              </a:rPr>
              <a:t>(marketing begins)</a:t>
            </a:r>
          </a:p>
        </p:txBody>
      </p:sp>
      <p:sp>
        <p:nvSpPr>
          <p:cNvPr id="21" name="TextBox 20">
            <a:extLst>
              <a:ext uri="{FF2B5EF4-FFF2-40B4-BE49-F238E27FC236}">
                <a16:creationId xmlns:a16="http://schemas.microsoft.com/office/drawing/2014/main" id="{0A6C85CC-4D26-1B74-4249-D39055F9E2E5}"/>
              </a:ext>
            </a:extLst>
          </p:cNvPr>
          <p:cNvSpPr txBox="1"/>
          <p:nvPr/>
        </p:nvSpPr>
        <p:spPr>
          <a:xfrm>
            <a:off x="2312963" y="4646043"/>
            <a:ext cx="1687035" cy="307777"/>
          </a:xfrm>
          <a:prstGeom prst="rect">
            <a:avLst/>
          </a:prstGeom>
          <a:noFill/>
        </p:spPr>
        <p:txBody>
          <a:bodyPr wrap="square" lIns="91440" tIns="45720" rIns="91440" bIns="45720" rtlCol="0" anchor="t">
            <a:spAutoFit/>
          </a:bodyPr>
          <a:lstStyle/>
          <a:p>
            <a:r>
              <a:rPr lang="en-US" sz="1400">
                <a:latin typeface="Poppins"/>
                <a:cs typeface="Poppins"/>
              </a:rPr>
              <a:t>7 Weeks Out</a:t>
            </a:r>
          </a:p>
        </p:txBody>
      </p:sp>
    </p:spTree>
    <p:extLst>
      <p:ext uri="{BB962C8B-B14F-4D97-AF65-F5344CB8AC3E}">
        <p14:creationId xmlns:p14="http://schemas.microsoft.com/office/powerpoint/2010/main" val="2839333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n on a piece of paper&#10;&#10;Description automatically generated with medium confidence">
            <a:extLst>
              <a:ext uri="{FF2B5EF4-FFF2-40B4-BE49-F238E27FC236}">
                <a16:creationId xmlns:a16="http://schemas.microsoft.com/office/drawing/2014/main" id="{F78616FC-BA89-3F5F-3487-23FF2CC6FAA7}"/>
              </a:ext>
            </a:extLst>
          </p:cNvPr>
          <p:cNvPicPr>
            <a:picLocks noGrp="1" noChangeAspect="1"/>
          </p:cNvPicPr>
          <p:nvPr>
            <p:ph type="pic" sz="quarter" idx="12"/>
          </p:nvPr>
        </p:nvPicPr>
        <p:blipFill rotWithShape="1">
          <a:blip r:embed="rId2"/>
          <a:srcRect l="20495" r="39495"/>
          <a:stretch/>
        </p:blipFill>
        <p:spPr>
          <a:xfrm>
            <a:off x="8072439" y="882"/>
            <a:ext cx="4114800" cy="6857117"/>
          </a:xfrm>
        </p:spPr>
      </p:pic>
      <p:sp>
        <p:nvSpPr>
          <p:cNvPr id="3" name="Title 2">
            <a:extLst>
              <a:ext uri="{FF2B5EF4-FFF2-40B4-BE49-F238E27FC236}">
                <a16:creationId xmlns:a16="http://schemas.microsoft.com/office/drawing/2014/main" id="{EF72A985-39A7-457C-7FFB-F8879BAFBFF4}"/>
              </a:ext>
            </a:extLst>
          </p:cNvPr>
          <p:cNvSpPr>
            <a:spLocks noGrp="1"/>
          </p:cNvSpPr>
          <p:nvPr>
            <p:ph type="title"/>
          </p:nvPr>
        </p:nvSpPr>
        <p:spPr/>
        <p:txBody>
          <a:bodyPr/>
          <a:lstStyle/>
          <a:p>
            <a:r>
              <a:rPr lang="en-US"/>
              <a:t>CONTRACT IS SIGNED, NOW WHAT?</a:t>
            </a:r>
          </a:p>
        </p:txBody>
      </p:sp>
      <p:sp>
        <p:nvSpPr>
          <p:cNvPr id="4" name="Text Placeholder 3">
            <a:extLst>
              <a:ext uri="{FF2B5EF4-FFF2-40B4-BE49-F238E27FC236}">
                <a16:creationId xmlns:a16="http://schemas.microsoft.com/office/drawing/2014/main" id="{8A7CCDE1-AD02-6E1C-353D-F5F1B78F2A8D}"/>
              </a:ext>
            </a:extLst>
          </p:cNvPr>
          <p:cNvSpPr>
            <a:spLocks noGrp="1"/>
          </p:cNvSpPr>
          <p:nvPr>
            <p:ph type="body" sz="quarter" idx="15"/>
          </p:nvPr>
        </p:nvSpPr>
        <p:spPr>
          <a:xfrm>
            <a:off x="490496" y="1468135"/>
            <a:ext cx="7256221" cy="3650552"/>
          </a:xfrm>
        </p:spPr>
        <p:txBody>
          <a:bodyPr/>
          <a:lstStyle/>
          <a:p>
            <a:pPr marL="0" marR="0" lvl="1" indent="0" algn="l" defTabSz="914400" rtl="0" eaLnBrk="1" fontAlgn="auto" latinLnBrk="0" hangingPunct="1">
              <a:lnSpc>
                <a:spcPct val="110000"/>
              </a:lnSpc>
              <a:spcBef>
                <a:spcPts val="1413"/>
              </a:spcBef>
              <a:spcAft>
                <a:spcPct val="0"/>
              </a:spcAft>
              <a:buClrTx/>
              <a:buSzTx/>
              <a:buFontTx/>
              <a:buNone/>
              <a:tabLst/>
              <a:defRPr/>
            </a:pPr>
            <a:r>
              <a:rPr lang="en-US" b="1">
                <a:solidFill>
                  <a:srgbClr val="000000"/>
                </a:solidFill>
              </a:rPr>
              <a:t>Work with your </a:t>
            </a:r>
            <a:r>
              <a:rPr lang="en-US" b="1">
                <a:solidFill>
                  <a:srgbClr val="000000"/>
                </a:solidFill>
                <a:highlight>
                  <a:srgbClr val="00AADF"/>
                </a:highlight>
              </a:rPr>
              <a:t>Program Manager </a:t>
            </a:r>
            <a:r>
              <a:rPr lang="en-US" b="1">
                <a:solidFill>
                  <a:srgbClr val="000000"/>
                </a:solidFill>
              </a:rPr>
              <a:t>to ensure all information has been provided prior to kickoff. </a:t>
            </a:r>
            <a:endPar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1" indent="0" algn="l" defTabSz="914400" rtl="0" eaLnBrk="1" fontAlgn="auto" latinLnBrk="0" hangingPunct="1">
              <a:lnSpc>
                <a:spcPct val="110000"/>
              </a:lnSpc>
              <a:spcBef>
                <a:spcPts val="1413"/>
              </a:spcBef>
              <a:spcAft>
                <a:spcPct val="0"/>
              </a:spcAft>
              <a:buClrTx/>
              <a:buSzTx/>
              <a:buFontTx/>
              <a:buNone/>
              <a:tabLst/>
              <a:defRPr/>
            </a:pPr>
            <a:r>
              <a:rPr kumimoji="0" lang="en-US" sz="1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Client Deliverables &amp; Creative </a:t>
            </a:r>
            <a:r>
              <a:rPr lang="en-US">
                <a:solidFill>
                  <a:srgbClr val="000000"/>
                </a:solidFill>
              </a:rPr>
              <a:t>B</a:t>
            </a:r>
            <a:r>
              <a:rPr kumimoji="0" lang="en-US" sz="1800" i="0" u="none" strike="noStrike" kern="120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riefs</a:t>
            </a:r>
            <a:r>
              <a:rPr kumimoji="0" lang="en-US" sz="1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83464" marR="0" lvl="1" indent="-283464" algn="l" defTabSz="914400" rtl="0" eaLnBrk="1" fontAlgn="auto" latinLnBrk="0" hangingPunct="1">
              <a:lnSpc>
                <a:spcPct val="110000"/>
              </a:lnSpc>
              <a:spcBef>
                <a:spcPts val="600"/>
              </a:spcBef>
              <a:spcAft>
                <a:spcPct val="0"/>
              </a:spcAft>
              <a:buClr>
                <a:srgbClr val="00AADF"/>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If possible, please provide client teams with deliverable checklists and/or creative briefs to kickstart the planning of their custom programs (PMs can help provide these pre-contract, but it’s helpful to have them saved) </a:t>
            </a:r>
          </a:p>
          <a:p>
            <a:pPr marL="283464" marR="0" lvl="2" indent="-283464" algn="l" defTabSz="914400" rtl="0" eaLnBrk="1" fontAlgn="auto" latinLnBrk="0" hangingPunct="1">
              <a:lnSpc>
                <a:spcPct val="110000"/>
              </a:lnSpc>
              <a:spcBef>
                <a:spcPts val="600"/>
              </a:spcBef>
              <a:spcAft>
                <a:spcPct val="0"/>
              </a:spcAft>
              <a:buClr>
                <a:srgbClr val="00AADF"/>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Crucial </a:t>
            </a:r>
            <a:r>
              <a:rPr lang="en-US">
                <a:solidFill>
                  <a:srgbClr val="000000"/>
                </a:solidFill>
              </a:rPr>
              <a:t>for clients to receive checklists and briefs </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if client is expecting a quicker-than-usual delivery turnaround</a:t>
            </a:r>
          </a:p>
          <a:p>
            <a:pPr marL="283464" marR="0" lvl="2" indent="-283464" algn="l" defTabSz="914400" rtl="0" eaLnBrk="1" fontAlgn="auto" latinLnBrk="0" hangingPunct="1">
              <a:lnSpc>
                <a:spcPct val="110000"/>
              </a:lnSpc>
              <a:spcBef>
                <a:spcPts val="600"/>
              </a:spcBef>
              <a:spcAft>
                <a:spcPct val="0"/>
              </a:spcAft>
              <a:buClr>
                <a:srgbClr val="00AADF"/>
              </a:buClr>
              <a:buSzTx/>
              <a:buFont typeface="Arial" panose="020B0604020202020204" pitchFamily="34" charset="0"/>
              <a:buChar char="•"/>
              <a:tabLst/>
              <a:defRPr/>
            </a:pPr>
            <a:endParaRPr kumimoji="0" lang="en-US" sz="3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3464" marR="0" lvl="1" indent="-283464" algn="l" defTabSz="914400" rtl="0" eaLnBrk="1" fontAlgn="auto" latinLnBrk="0" hangingPunct="1">
              <a:lnSpc>
                <a:spcPct val="110000"/>
              </a:lnSpc>
              <a:spcBef>
                <a:spcPts val="600"/>
              </a:spcBef>
              <a:spcAft>
                <a:spcPct val="0"/>
              </a:spcAft>
              <a:buClr>
                <a:srgbClr val="00AADF"/>
              </a:buClr>
              <a:buSzTx/>
              <a:buFontTx/>
              <a:buNone/>
              <a:tabLst/>
              <a:defRPr/>
            </a:pPr>
            <a:r>
              <a:rPr kumimoji="0" lang="en-US" sz="1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Program/Client </a:t>
            </a:r>
            <a:r>
              <a:rPr lang="en-US">
                <a:solidFill>
                  <a:srgbClr val="000000"/>
                </a:solidFill>
              </a:rPr>
              <a:t>B</a:t>
            </a:r>
            <a:r>
              <a:rPr kumimoji="0" lang="en-US" sz="1800" i="0" u="none" strike="noStrike" kern="120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ackground</a:t>
            </a:r>
            <a:r>
              <a:rPr kumimoji="0" lang="en-US" sz="1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Info: </a:t>
            </a:r>
          </a:p>
          <a:p>
            <a:pPr marL="283464" marR="0" lvl="1" indent="-283464" algn="l" defTabSz="914400" rtl="0" eaLnBrk="1" fontAlgn="auto" latinLnBrk="0" hangingPunct="1">
              <a:lnSpc>
                <a:spcPct val="110000"/>
              </a:lnSpc>
              <a:spcBef>
                <a:spcPts val="600"/>
              </a:spcBef>
              <a:spcAft>
                <a:spcPct val="0"/>
              </a:spcAft>
              <a:buClr>
                <a:srgbClr val="00AADF"/>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Please provide any background info or info shared by the client team during the scoping phase</a:t>
            </a:r>
          </a:p>
          <a:p>
            <a:pPr marL="283464" marR="0" lvl="2" indent="-283464" algn="l" defTabSz="914400" rtl="0" eaLnBrk="1" fontAlgn="auto" latinLnBrk="0" hangingPunct="1">
              <a:lnSpc>
                <a:spcPct val="110000"/>
              </a:lnSpc>
              <a:spcBef>
                <a:spcPts val="600"/>
              </a:spcBef>
              <a:spcAft>
                <a:spcPct val="0"/>
              </a:spcAft>
              <a:buClr>
                <a:srgbClr val="00AADF"/>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Oftentimes, this will help the PM teams update info needed during the kickoff calls and possibly be able to provide an SME from the start of a program </a:t>
            </a:r>
          </a:p>
          <a:p>
            <a:endParaRPr lang="en-US"/>
          </a:p>
        </p:txBody>
      </p:sp>
    </p:spTree>
    <p:extLst>
      <p:ext uri="{BB962C8B-B14F-4D97-AF65-F5344CB8AC3E}">
        <p14:creationId xmlns:p14="http://schemas.microsoft.com/office/powerpoint/2010/main" val="1116105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C9F7-DFFD-19BD-5FD2-647BB9162C50}"/>
              </a:ext>
            </a:extLst>
          </p:cNvPr>
          <p:cNvSpPr>
            <a:spLocks noGrp="1"/>
          </p:cNvSpPr>
          <p:nvPr>
            <p:ph type="title"/>
          </p:nvPr>
        </p:nvSpPr>
        <p:spPr/>
        <p:txBody>
          <a:bodyPr/>
          <a:lstStyle/>
          <a:p>
            <a:r>
              <a:rPr lang="en-US"/>
              <a:t>REPORTING</a:t>
            </a:r>
          </a:p>
        </p:txBody>
      </p:sp>
    </p:spTree>
    <p:extLst>
      <p:ext uri="{BB962C8B-B14F-4D97-AF65-F5344CB8AC3E}">
        <p14:creationId xmlns:p14="http://schemas.microsoft.com/office/powerpoint/2010/main" val="914868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computer&#10;&#10;Description automatically generated">
            <a:extLst>
              <a:ext uri="{FF2B5EF4-FFF2-40B4-BE49-F238E27FC236}">
                <a16:creationId xmlns:a16="http://schemas.microsoft.com/office/drawing/2014/main" id="{FBD301EC-5BBF-5CD4-EB73-4DAB23673ABF}"/>
              </a:ext>
            </a:extLst>
          </p:cNvPr>
          <p:cNvPicPr>
            <a:picLocks noGrp="1" noChangeAspect="1"/>
          </p:cNvPicPr>
          <p:nvPr>
            <p:ph type="pic" sz="quarter" idx="12"/>
          </p:nvPr>
        </p:nvPicPr>
        <p:blipFill rotWithShape="1">
          <a:blip r:embed="rId2"/>
          <a:srcRect l="52290" r="7710"/>
          <a:stretch/>
        </p:blipFill>
        <p:spPr>
          <a:xfrm>
            <a:off x="1" y="0"/>
            <a:ext cx="4114800" cy="6857999"/>
          </a:xfrm>
        </p:spPr>
      </p:pic>
      <p:sp>
        <p:nvSpPr>
          <p:cNvPr id="3" name="Title 2">
            <a:extLst>
              <a:ext uri="{FF2B5EF4-FFF2-40B4-BE49-F238E27FC236}">
                <a16:creationId xmlns:a16="http://schemas.microsoft.com/office/drawing/2014/main" id="{3DC0756E-C5E2-3951-AFA6-E80636EC46A2}"/>
              </a:ext>
            </a:extLst>
          </p:cNvPr>
          <p:cNvSpPr>
            <a:spLocks noGrp="1"/>
          </p:cNvSpPr>
          <p:nvPr>
            <p:ph type="title"/>
          </p:nvPr>
        </p:nvSpPr>
        <p:spPr/>
        <p:txBody>
          <a:bodyPr/>
          <a:lstStyle/>
          <a:p>
            <a:r>
              <a:rPr lang="en-US"/>
              <a:t>AGENDA</a:t>
            </a:r>
          </a:p>
        </p:txBody>
      </p:sp>
      <p:sp>
        <p:nvSpPr>
          <p:cNvPr id="4" name="Text Placeholder 3">
            <a:extLst>
              <a:ext uri="{FF2B5EF4-FFF2-40B4-BE49-F238E27FC236}">
                <a16:creationId xmlns:a16="http://schemas.microsoft.com/office/drawing/2014/main" id="{7C100B9E-FA58-670C-3902-2E9A4DD762EF}"/>
              </a:ext>
            </a:extLst>
          </p:cNvPr>
          <p:cNvSpPr>
            <a:spLocks noGrp="1"/>
          </p:cNvSpPr>
          <p:nvPr>
            <p:ph type="body" sz="quarter" idx="14"/>
          </p:nvPr>
        </p:nvSpPr>
        <p:spPr/>
        <p:txBody>
          <a:bodyPr/>
          <a:lstStyle/>
          <a:p>
            <a:pPr marL="283464" marR="0" lvl="1" indent="-283464" algn="l" defTabSz="914400" rtl="0" eaLnBrk="1" fontAlgn="auto" latinLnBrk="0" hangingPunct="1">
              <a:lnSpc>
                <a:spcPct val="110000"/>
              </a:lnSpc>
              <a:spcBef>
                <a:spcPts val="1413"/>
              </a:spcBef>
              <a:spcAft>
                <a:spcPct val="0"/>
              </a:spcAft>
              <a:buClr>
                <a:srgbClr val="00AADF"/>
              </a:buClr>
              <a:buSzTx/>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How Our Team Supports Sales</a:t>
            </a:r>
          </a:p>
          <a:p>
            <a:pPr marL="283464" marR="0" lvl="1" indent="-283464" algn="l" defTabSz="914400" rtl="0" eaLnBrk="1" fontAlgn="auto" latinLnBrk="0" hangingPunct="1">
              <a:lnSpc>
                <a:spcPct val="110000"/>
              </a:lnSpc>
              <a:spcBef>
                <a:spcPts val="1413"/>
              </a:spcBef>
              <a:spcAft>
                <a:spcPct val="0"/>
              </a:spcAft>
              <a:buClr>
                <a:srgbClr val="00AADF"/>
              </a:buClr>
              <a:buSzTx/>
              <a:tabLst/>
              <a:defRPr/>
            </a:pPr>
            <a:r>
              <a:rPr lang="en-US">
                <a:solidFill>
                  <a:srgbClr val="000000"/>
                </a:solidFill>
              </a:rPr>
              <a:t>Frequently Asked Questions</a:t>
            </a:r>
            <a:endPar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3464" marR="0" lvl="1" indent="-283464" algn="l" defTabSz="914400" rtl="0" eaLnBrk="1" fontAlgn="auto" latinLnBrk="0" hangingPunct="1">
              <a:lnSpc>
                <a:spcPct val="110000"/>
              </a:lnSpc>
              <a:spcBef>
                <a:spcPts val="1413"/>
              </a:spcBef>
              <a:spcAft>
                <a:spcPct val="0"/>
              </a:spcAft>
              <a:buClr>
                <a:srgbClr val="00AADF"/>
              </a:buClr>
              <a:buSzTx/>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Lead Generation Channels, Methods, &amp; Processes</a:t>
            </a:r>
          </a:p>
          <a:p>
            <a:pPr marL="283464" marR="0" lvl="1" indent="-283464" algn="l" defTabSz="914400" rtl="0" eaLnBrk="1" fontAlgn="auto" latinLnBrk="0" hangingPunct="1">
              <a:lnSpc>
                <a:spcPct val="110000"/>
              </a:lnSpc>
              <a:spcBef>
                <a:spcPts val="1413"/>
              </a:spcBef>
              <a:spcAft>
                <a:spcPct val="0"/>
              </a:spcAft>
              <a:buClr>
                <a:srgbClr val="00AADF"/>
              </a:buClr>
              <a:buSzTx/>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Reporting, Analytics, &amp; Insights</a:t>
            </a:r>
          </a:p>
          <a:p>
            <a:endParaRPr lang="en-US"/>
          </a:p>
        </p:txBody>
      </p:sp>
    </p:spTree>
    <p:extLst>
      <p:ext uri="{BB962C8B-B14F-4D97-AF65-F5344CB8AC3E}">
        <p14:creationId xmlns:p14="http://schemas.microsoft.com/office/powerpoint/2010/main" val="3581985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ext&#10;&#10;Description automatically generated with medium confidence">
            <a:extLst>
              <a:ext uri="{FF2B5EF4-FFF2-40B4-BE49-F238E27FC236}">
                <a16:creationId xmlns:a16="http://schemas.microsoft.com/office/drawing/2014/main" id="{6F7D8B3A-B623-E479-E67D-3FAF0B6439D5}"/>
              </a:ext>
            </a:extLst>
          </p:cNvPr>
          <p:cNvPicPr>
            <a:picLocks noGrp="1" noChangeAspect="1"/>
          </p:cNvPicPr>
          <p:nvPr>
            <p:ph type="pic" sz="quarter" idx="12"/>
          </p:nvPr>
        </p:nvPicPr>
        <p:blipFill>
          <a:blip r:embed="rId2"/>
          <a:srcRect l="30037" r="30037"/>
          <a:stretch>
            <a:fillRect/>
          </a:stretch>
        </p:blipFill>
        <p:spPr/>
      </p:pic>
      <p:sp>
        <p:nvSpPr>
          <p:cNvPr id="3" name="Title 2">
            <a:extLst>
              <a:ext uri="{FF2B5EF4-FFF2-40B4-BE49-F238E27FC236}">
                <a16:creationId xmlns:a16="http://schemas.microsoft.com/office/drawing/2014/main" id="{41B3D5B3-B554-1B40-EE60-D99EC051B030}"/>
              </a:ext>
            </a:extLst>
          </p:cNvPr>
          <p:cNvSpPr>
            <a:spLocks noGrp="1"/>
          </p:cNvSpPr>
          <p:nvPr>
            <p:ph type="title"/>
          </p:nvPr>
        </p:nvSpPr>
        <p:spPr/>
        <p:txBody>
          <a:bodyPr/>
          <a:lstStyle/>
          <a:p>
            <a:r>
              <a:rPr lang="en-US"/>
              <a:t>LEAD DELIVERY &amp; INTERNAL REPORTING</a:t>
            </a:r>
          </a:p>
        </p:txBody>
      </p:sp>
      <p:sp>
        <p:nvSpPr>
          <p:cNvPr id="4" name="Text Placeholder 3">
            <a:extLst>
              <a:ext uri="{FF2B5EF4-FFF2-40B4-BE49-F238E27FC236}">
                <a16:creationId xmlns:a16="http://schemas.microsoft.com/office/drawing/2014/main" id="{D79220FD-3D24-FCDE-8E29-27B5E0A88E89}"/>
              </a:ext>
            </a:extLst>
          </p:cNvPr>
          <p:cNvSpPr>
            <a:spLocks noGrp="1"/>
          </p:cNvSpPr>
          <p:nvPr>
            <p:ph type="body" sz="quarter" idx="15"/>
          </p:nvPr>
        </p:nvSpPr>
        <p:spPr>
          <a:xfrm>
            <a:off x="490496" y="1590805"/>
            <a:ext cx="7256221" cy="3989145"/>
          </a:xfrm>
        </p:spPr>
        <p:txBody>
          <a:bodyPr/>
          <a:lstStyle/>
          <a:p>
            <a:pPr marL="0" marR="0" lvl="1" indent="0" algn="l" defTabSz="1292225" rtl="0" eaLnBrk="1" fontAlgn="base" latinLnBrk="0" hangingPunct="1">
              <a:lnSpc>
                <a:spcPct val="100000"/>
              </a:lnSpc>
              <a:spcBef>
                <a:spcPts val="0"/>
              </a:spcBef>
              <a:spcAft>
                <a:spcPct val="0"/>
              </a:spcAft>
              <a:buClrTx/>
              <a:buSzTx/>
              <a:buFont typeface="Arial" pitchFamily="34" charset="0"/>
              <a:buNone/>
              <a:tabLst/>
              <a:defRPr/>
            </a:pPr>
            <a:r>
              <a:rPr kumimoji="0" lang="en-US" sz="1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Lead reports and reporting cadence are </a:t>
            </a:r>
            <a:r>
              <a:rPr lang="en-US">
                <a:solidFill>
                  <a:srgbClr val="000000"/>
                </a:solidFill>
              </a:rPr>
              <a:t>based on the products included in the program. See reporting delivery by product below.</a:t>
            </a:r>
          </a:p>
          <a:p>
            <a:pPr marL="0" marR="0" lvl="1" indent="0" algn="l" defTabSz="1292225" rtl="0" eaLnBrk="1" fontAlgn="base" latinLnBrk="0" hangingPunct="1">
              <a:lnSpc>
                <a:spcPct val="100000"/>
              </a:lnSpc>
              <a:spcBef>
                <a:spcPts val="0"/>
              </a:spcBef>
              <a:spcAft>
                <a:spcPct val="0"/>
              </a:spcAft>
              <a:buClrTx/>
              <a:buSzTx/>
              <a:buFont typeface="Arial" pitchFamily="34" charset="0"/>
              <a:buNone/>
              <a:tabLst/>
              <a:defRPr/>
            </a:pPr>
            <a:endParaRPr lang="en-US" sz="800" b="1">
              <a:solidFill>
                <a:srgbClr val="000000"/>
              </a:solidFill>
            </a:endParaRPr>
          </a:p>
          <a:p>
            <a:pPr marL="0" marR="0" lvl="1" indent="0" algn="l" defTabSz="1292225" rtl="0" eaLnBrk="1" fontAlgn="base" latinLnBrk="0" hangingPunct="1">
              <a:lnSpc>
                <a:spcPct val="100000"/>
              </a:lnSpc>
              <a:spcBef>
                <a:spcPts val="0"/>
              </a:spcBef>
              <a:spcAft>
                <a:spcPct val="0"/>
              </a:spcAft>
              <a:buClrTx/>
              <a:buSzTx/>
              <a:buFont typeface="Arial" pitchFamily="34" charset="0"/>
              <a:buNone/>
              <a:tabLst/>
              <a:defRPr/>
            </a:pP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Content Syndication, FastChat, and On-Demand Webinars:</a:t>
            </a:r>
          </a:p>
          <a:p>
            <a:pPr marL="283464" marR="0" lvl="1" indent="-283464" algn="l" defTabSz="1292225" rtl="0" eaLnBrk="1" fontAlgn="base" latinLnBrk="0" hangingPunct="1">
              <a:lnSpc>
                <a:spcPct val="100000"/>
              </a:lnSpc>
              <a:spcBef>
                <a:spcPts val="0"/>
              </a:spcBef>
              <a:spcAft>
                <a:spcPct val="0"/>
              </a:spcAft>
              <a:buClr>
                <a:srgbClr val="00AADF"/>
              </a:buClr>
              <a:buSzTx/>
              <a:buFont typeface="Arial"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Cumulative lead reports are sent to PMs weekly.</a:t>
            </a:r>
          </a:p>
          <a:p>
            <a:pPr marL="283464" marR="0" lvl="1" indent="-283464" algn="l" defTabSz="1292225" rtl="0" eaLnBrk="1" fontAlgn="base" latinLnBrk="0" hangingPunct="1">
              <a:lnSpc>
                <a:spcPct val="100000"/>
              </a:lnSpc>
              <a:spcBef>
                <a:spcPts val="0"/>
              </a:spcBef>
              <a:spcAft>
                <a:spcPct val="0"/>
              </a:spcAft>
              <a:buClr>
                <a:srgbClr val="00AADF"/>
              </a:buClr>
              <a:buSzTx/>
              <a:buFont typeface="Arial"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Included with lead delivering is a weekly lead gen pacing summary showing the net new and cumulative counts and goal for each program and including the Fast Chat stats.</a:t>
            </a:r>
          </a:p>
          <a:p>
            <a:pPr marL="283464" marR="0" lvl="1" indent="-283464" algn="l" defTabSz="1292225" rtl="0" eaLnBrk="1" fontAlgn="base" latinLnBrk="0" hangingPunct="1">
              <a:lnSpc>
                <a:spcPct val="100000"/>
              </a:lnSpc>
              <a:spcBef>
                <a:spcPts val="0"/>
              </a:spcBef>
              <a:spcAft>
                <a:spcPct val="0"/>
              </a:spcAft>
              <a:buClr>
                <a:srgbClr val="00AADF"/>
              </a:buClr>
              <a:buSzTx/>
              <a:buFont typeface="Arial" pitchFamily="34" charset="0"/>
              <a:buNone/>
              <a:tabLst/>
              <a:defRPr/>
            </a:pPr>
            <a:endParaRPr lang="en-US" sz="800">
              <a:solidFill>
                <a:srgbClr val="000000"/>
              </a:solidFill>
            </a:endParaRPr>
          </a:p>
          <a:p>
            <a:pPr marL="283464" marR="0" lvl="1" indent="-283464" algn="l" defTabSz="1292225" rtl="0" eaLnBrk="1" fontAlgn="base" latinLnBrk="0" hangingPunct="1">
              <a:lnSpc>
                <a:spcPct val="100000"/>
              </a:lnSpc>
              <a:spcBef>
                <a:spcPts val="0"/>
              </a:spcBef>
              <a:spcAft>
                <a:spcPct val="0"/>
              </a:spcAft>
              <a:buClr>
                <a:srgbClr val="00AADF"/>
              </a:buClr>
              <a:buSzTx/>
              <a:buFont typeface="Arial" pitchFamily="34" charset="0"/>
              <a:buNone/>
              <a:tabLst/>
              <a:defRPr/>
            </a:pP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Webinars:</a:t>
            </a:r>
          </a:p>
          <a:p>
            <a:pPr marL="283464" marR="0" lvl="1" indent="-283464" algn="l" defTabSz="1292225" rtl="0" eaLnBrk="1" fontAlgn="base" latinLnBrk="0" hangingPunct="1">
              <a:lnSpc>
                <a:spcPct val="100000"/>
              </a:lnSpc>
              <a:spcBef>
                <a:spcPts val="0"/>
              </a:spcBef>
              <a:spcAft>
                <a:spcPct val="0"/>
              </a:spcAft>
              <a:buClr>
                <a:srgbClr val="00AADF"/>
              </a:buClr>
              <a:buSzTx/>
              <a:buFont typeface="Arial"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Client report is sent to PMs the next-business day after the webinar</a:t>
            </a:r>
          </a:p>
          <a:p>
            <a:pPr marL="283464" marR="0" lvl="1" indent="-283464" algn="l" defTabSz="1292225" rtl="0" eaLnBrk="1" fontAlgn="base" latinLnBrk="0" hangingPunct="1">
              <a:lnSpc>
                <a:spcPct val="100000"/>
              </a:lnSpc>
              <a:spcBef>
                <a:spcPts val="0"/>
              </a:spcBef>
              <a:spcAft>
                <a:spcPct val="0"/>
              </a:spcAft>
              <a:buClr>
                <a:srgbClr val="00AADF"/>
              </a:buClr>
              <a:buSzTx/>
              <a:buFont typeface="Arial" pitchFamily="34" charset="0"/>
              <a:buChar char="•"/>
              <a:tabLst/>
              <a:defRPr/>
            </a:pPr>
            <a:endParaRPr kumimoji="0" lang="en-US" sz="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3464" marR="0" lvl="1" indent="-283464" algn="l" defTabSz="1292225" rtl="0" eaLnBrk="1" fontAlgn="base" latinLnBrk="0" hangingPunct="1">
              <a:lnSpc>
                <a:spcPct val="100000"/>
              </a:lnSpc>
              <a:spcBef>
                <a:spcPts val="0"/>
              </a:spcBef>
              <a:spcAft>
                <a:spcPct val="0"/>
              </a:spcAft>
              <a:buClr>
                <a:srgbClr val="00AADF"/>
              </a:buClr>
              <a:buSzTx/>
              <a:buFont typeface="Arial" pitchFamily="34" charset="0"/>
              <a:buNone/>
              <a:tabLst/>
              <a:defRPr/>
            </a:pP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Virtual Events:</a:t>
            </a:r>
            <a:endPar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3464" marR="0" lvl="1" indent="-283464" algn="l" defTabSz="1292225" rtl="0" eaLnBrk="1" fontAlgn="base" latinLnBrk="0" hangingPunct="1">
              <a:lnSpc>
                <a:spcPct val="100000"/>
              </a:lnSpc>
              <a:spcBef>
                <a:spcPts val="0"/>
              </a:spcBef>
              <a:spcAft>
                <a:spcPct val="0"/>
              </a:spcAft>
              <a:buClr>
                <a:srgbClr val="00AADF"/>
              </a:buClr>
              <a:buSzTx/>
              <a:buFont typeface="Arial"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Sponsor reports are sent to PMs 5 business days after the live event</a:t>
            </a:r>
          </a:p>
          <a:p>
            <a:pPr marL="283464" marR="0" lvl="1" indent="-283464" algn="l" defTabSz="1292225" rtl="0" eaLnBrk="1" fontAlgn="base" latinLnBrk="0" hangingPunct="1">
              <a:lnSpc>
                <a:spcPct val="100000"/>
              </a:lnSpc>
              <a:spcBef>
                <a:spcPts val="0"/>
              </a:spcBef>
              <a:spcAft>
                <a:spcPct val="0"/>
              </a:spcAft>
              <a:buClr>
                <a:srgbClr val="00AADF"/>
              </a:buClr>
              <a:buSzTx/>
              <a:buFont typeface="Arial" pitchFamily="34" charset="0"/>
              <a:buNone/>
              <a:tabLst/>
              <a:defRPr/>
            </a:pPr>
            <a:endParaRPr kumimoji="0" lang="en-US" sz="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3464" marR="0" lvl="1" indent="-283464" algn="l" defTabSz="1292225" rtl="0" eaLnBrk="1" fontAlgn="base" latinLnBrk="0" hangingPunct="1">
              <a:lnSpc>
                <a:spcPct val="100000"/>
              </a:lnSpc>
              <a:spcBef>
                <a:spcPts val="0"/>
              </a:spcBef>
              <a:spcAft>
                <a:spcPct val="0"/>
              </a:spcAft>
              <a:buClr>
                <a:srgbClr val="00AADF"/>
              </a:buClr>
              <a:buSzTx/>
              <a:buFont typeface="Arial" pitchFamily="34" charset="0"/>
              <a:buNone/>
              <a:tabLst/>
              <a:defRPr/>
            </a:pP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Content Engagement Centers (CECs):</a:t>
            </a:r>
          </a:p>
          <a:p>
            <a:pPr marL="283464" marR="0" lvl="1" indent="-283464" algn="l" defTabSz="1292225" rtl="0" eaLnBrk="1" fontAlgn="base" latinLnBrk="0" hangingPunct="1">
              <a:lnSpc>
                <a:spcPct val="100000"/>
              </a:lnSpc>
              <a:spcBef>
                <a:spcPts val="0"/>
              </a:spcBef>
              <a:spcAft>
                <a:spcPct val="0"/>
              </a:spcAft>
              <a:buClr>
                <a:srgbClr val="00AADF"/>
              </a:buClr>
              <a:buSzTx/>
              <a:buFont typeface="Arial"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Client report is delivered biweekly</a:t>
            </a:r>
            <a:endParaRPr lang="en-US"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sz="1200">
                <a:solidFill>
                  <a:srgbClr val="000000"/>
                </a:solidFill>
              </a:rPr>
              <a:t>**</a:t>
            </a:r>
            <a:r>
              <a:rPr lang="en-US" sz="1200">
                <a:solidFill>
                  <a:srgbClr val="000000"/>
                </a:solidFill>
                <a:latin typeface="Open Sans" panose="020B0606030504020204" pitchFamily="34" charset="0"/>
                <a:ea typeface="Open Sans" panose="020B0606030504020204" pitchFamily="34" charset="0"/>
                <a:cs typeface="Open Sans" panose="020B0606030504020204" pitchFamily="34" charset="0"/>
              </a:rPr>
              <a:t>There is a 5-business day turn around for page build. Day 1 starts the following business day from content submission.</a:t>
            </a:r>
            <a:endParaRPr kumimoji="0" lang="en-US"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a:p>
        </p:txBody>
      </p:sp>
    </p:spTree>
    <p:extLst>
      <p:ext uri="{BB962C8B-B14F-4D97-AF65-F5344CB8AC3E}">
        <p14:creationId xmlns:p14="http://schemas.microsoft.com/office/powerpoint/2010/main" val="4111588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sign, businesscard&#10;&#10;Description automatically generated">
            <a:extLst>
              <a:ext uri="{FF2B5EF4-FFF2-40B4-BE49-F238E27FC236}">
                <a16:creationId xmlns:a16="http://schemas.microsoft.com/office/drawing/2014/main" id="{F25F25D9-CFE5-B7B2-D117-67FC48168405}"/>
              </a:ext>
            </a:extLst>
          </p:cNvPr>
          <p:cNvPicPr>
            <a:picLocks noGrp="1" noChangeAspect="1"/>
          </p:cNvPicPr>
          <p:nvPr>
            <p:ph type="pic" sz="quarter" idx="12"/>
          </p:nvPr>
        </p:nvPicPr>
        <p:blipFill>
          <a:blip r:embed="rId3"/>
          <a:srcRect l="33121" r="33121"/>
          <a:stretch>
            <a:fillRect/>
          </a:stretch>
        </p:blipFill>
        <p:spPr/>
      </p:pic>
      <p:sp>
        <p:nvSpPr>
          <p:cNvPr id="3" name="Title 2">
            <a:extLst>
              <a:ext uri="{FF2B5EF4-FFF2-40B4-BE49-F238E27FC236}">
                <a16:creationId xmlns:a16="http://schemas.microsoft.com/office/drawing/2014/main" id="{41B3D5B3-B554-1B40-EE60-D99EC051B030}"/>
              </a:ext>
            </a:extLst>
          </p:cNvPr>
          <p:cNvSpPr>
            <a:spLocks noGrp="1"/>
          </p:cNvSpPr>
          <p:nvPr>
            <p:ph type="title"/>
          </p:nvPr>
        </p:nvSpPr>
        <p:spPr/>
        <p:txBody>
          <a:bodyPr/>
          <a:lstStyle/>
          <a:p>
            <a:r>
              <a:rPr lang="en-US"/>
              <a:t>REPORTING FAQs</a:t>
            </a:r>
          </a:p>
        </p:txBody>
      </p:sp>
      <p:sp>
        <p:nvSpPr>
          <p:cNvPr id="4" name="Text Placeholder 3">
            <a:extLst>
              <a:ext uri="{FF2B5EF4-FFF2-40B4-BE49-F238E27FC236}">
                <a16:creationId xmlns:a16="http://schemas.microsoft.com/office/drawing/2014/main" id="{D79220FD-3D24-FCDE-8E29-27B5E0A88E89}"/>
              </a:ext>
            </a:extLst>
          </p:cNvPr>
          <p:cNvSpPr>
            <a:spLocks noGrp="1"/>
          </p:cNvSpPr>
          <p:nvPr>
            <p:ph type="body" sz="quarter" idx="15"/>
          </p:nvPr>
        </p:nvSpPr>
        <p:spPr/>
        <p:txBody>
          <a:bodyPr/>
          <a:lstStyle/>
          <a:p>
            <a:pPr marR="0" lvl="0" algn="l" defTabSz="914400" rtl="0" eaLnBrk="1" fontAlgn="auto" latinLnBrk="0" hangingPunct="1">
              <a:lnSpc>
                <a:spcPct val="100000"/>
              </a:lnSpc>
              <a:spcBef>
                <a:spcPts val="0"/>
              </a:spcBef>
              <a:spcAft>
                <a:spcPts val="0"/>
              </a:spcAft>
              <a:buClr>
                <a:srgbClr val="00AADF"/>
              </a:buClr>
              <a:buSzTx/>
              <a:tabLst/>
              <a:defRPr/>
            </a:pPr>
            <a:r>
              <a:rPr kumimoji="0" lang="en-US" sz="1800" b="1" i="0" u="none" strike="noStrike" kern="1200" cap="none" spc="0" normalizeH="0" baseline="0" noProof="0">
                <a:ln>
                  <a:noFill/>
                </a:ln>
                <a:solidFill>
                  <a:srgbClr val="00AADF"/>
                </a:solidFill>
                <a:effectLst/>
                <a:uLnTx/>
                <a:uFillTx/>
                <a:latin typeface="Open Sans" panose="020B0606030504020204" pitchFamily="34" charset="0"/>
                <a:ea typeface="Open Sans" panose="020B0606030504020204" pitchFamily="34" charset="0"/>
                <a:cs typeface="Open Sans" panose="020B0606030504020204" pitchFamily="34" charset="0"/>
              </a:rPr>
              <a:t>Q: How long is reporting provided?</a:t>
            </a:r>
          </a:p>
          <a:p>
            <a:pPr marR="0" lvl="0" algn="l" defTabSz="914400" rtl="0" eaLnBrk="1" fontAlgn="auto" latinLnBrk="0" hangingPunct="1">
              <a:lnSpc>
                <a:spcPct val="100000"/>
              </a:lnSpc>
              <a:spcBef>
                <a:spcPts val="0"/>
              </a:spcBef>
              <a:spcAft>
                <a:spcPts val="0"/>
              </a:spcAft>
              <a:buClr>
                <a:srgbClr val="00AADF"/>
              </a:buClr>
              <a:buSzTx/>
              <a:tabLst/>
              <a:defRPr/>
            </a:pPr>
            <a:endParaRPr kumimoji="0" lang="en-US" sz="800" b="1" i="0" u="none" strike="noStrike" kern="1200" cap="none" spc="0" normalizeH="0" baseline="0" noProof="0">
              <a:ln>
                <a:noFill/>
              </a:ln>
              <a:solidFill>
                <a:srgbClr val="00AAD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3464" marR="0" lvl="0" indent="-283464" algn="l" defTabSz="914400" rtl="0" eaLnBrk="1" fontAlgn="auto" latinLnBrk="0" hangingPunct="1">
              <a:lnSpc>
                <a:spcPct val="100000"/>
              </a:lnSpc>
              <a:spcBef>
                <a:spcPts val="0"/>
              </a:spcBef>
              <a:spcAft>
                <a:spcPts val="0"/>
              </a:spcAft>
              <a:buClr>
                <a:srgbClr val="00AADF"/>
              </a:buClr>
              <a:buSzTx/>
              <a:tabLst/>
              <a:defRPr/>
            </a:pPr>
            <a:r>
              <a:rPr kumimoji="0" lang="en-US"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Reports are provided until the lead goal is met.</a:t>
            </a:r>
            <a:br>
              <a:rPr kumimoji="0" lang="en-US"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3464" indent="-283464">
              <a:lnSpc>
                <a:spcPct val="100000"/>
              </a:lnSpc>
              <a:spcBef>
                <a:spcPts val="0"/>
              </a:spcBef>
              <a:buClr>
                <a:srgbClr val="00AADF"/>
              </a:buClr>
              <a:defRPr/>
            </a:pPr>
            <a:r>
              <a:rPr kumimoji="0" lang="en-US" sz="1800" b="1" i="0" u="none" strike="noStrike" kern="1200" cap="none" spc="0" normalizeH="0" baseline="0" noProof="0">
                <a:ln>
                  <a:noFill/>
                </a:ln>
                <a:solidFill>
                  <a:srgbClr val="00AADF"/>
                </a:solidFill>
                <a:effectLst/>
                <a:uLnTx/>
                <a:uFillTx/>
                <a:latin typeface="Open Sans" panose="020B0606030504020204" pitchFamily="34" charset="0"/>
                <a:ea typeface="Open Sans" panose="020B0606030504020204" pitchFamily="34" charset="0"/>
                <a:cs typeface="Open Sans" panose="020B0606030504020204" pitchFamily="34" charset="0"/>
              </a:rPr>
              <a:t>Q: Is the report ready for the client and secure?</a:t>
            </a:r>
          </a:p>
          <a:p>
            <a:pPr marL="283464" indent="-283464">
              <a:lnSpc>
                <a:spcPct val="100000"/>
              </a:lnSpc>
              <a:spcBef>
                <a:spcPts val="0"/>
              </a:spcBef>
              <a:buClr>
                <a:srgbClr val="00AADF"/>
              </a:buClr>
              <a:defRPr/>
            </a:pPr>
            <a:endParaRPr kumimoji="0" lang="en-US" sz="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3464" marR="0" lvl="0" indent="-283464" algn="l" defTabSz="914400" rtl="0" eaLnBrk="1" fontAlgn="auto" latinLnBrk="0" hangingPunct="1">
              <a:lnSpc>
                <a:spcPct val="100000"/>
              </a:lnSpc>
              <a:spcBef>
                <a:spcPts val="0"/>
              </a:spcBef>
              <a:spcAft>
                <a:spcPts val="0"/>
              </a:spcAft>
              <a:buClr>
                <a:srgbClr val="00AADF"/>
              </a:buClr>
              <a:buSzTx/>
              <a:tabLst/>
              <a:defRPr/>
            </a:pPr>
            <a:r>
              <a:rPr kumimoji="0" lang="en-US" sz="1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Each lead report is client-ready and password protected with the same password.</a:t>
            </a:r>
          </a:p>
          <a:p>
            <a:pPr marL="283464" marR="0" lvl="0" indent="-283464" algn="l" defTabSz="914400" rtl="0" eaLnBrk="1" fontAlgn="auto" latinLnBrk="0" hangingPunct="1">
              <a:lnSpc>
                <a:spcPct val="100000"/>
              </a:lnSpc>
              <a:spcBef>
                <a:spcPts val="0"/>
              </a:spcBef>
              <a:spcAft>
                <a:spcPts val="0"/>
              </a:spcAft>
              <a:buClr>
                <a:srgbClr val="00AADF"/>
              </a:buClr>
              <a:buSzTx/>
              <a:tabLst/>
              <a:defRPr/>
            </a:pPr>
            <a:endParaRPr kumimoji="0" lang="en-US" sz="1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3464" indent="-283464">
              <a:lnSpc>
                <a:spcPct val="100000"/>
              </a:lnSpc>
              <a:spcBef>
                <a:spcPts val="0"/>
              </a:spcBef>
              <a:buClr>
                <a:srgbClr val="00AADF"/>
              </a:buClr>
              <a:defRPr/>
            </a:pPr>
            <a:r>
              <a:rPr kumimoji="0" lang="en-US" sz="1800" b="1" i="0" u="none" strike="noStrike" kern="1200" cap="none" spc="0" normalizeH="0" baseline="0" noProof="0">
                <a:ln>
                  <a:noFill/>
                </a:ln>
                <a:solidFill>
                  <a:srgbClr val="00AADF"/>
                </a:solidFill>
                <a:effectLst/>
                <a:uLnTx/>
                <a:uFillTx/>
                <a:latin typeface="Open Sans" panose="020B0606030504020204" pitchFamily="34" charset="0"/>
                <a:ea typeface="Open Sans" panose="020B0606030504020204" pitchFamily="34" charset="0"/>
                <a:cs typeface="Open Sans" panose="020B0606030504020204" pitchFamily="34" charset="0"/>
              </a:rPr>
              <a:t>Q: What can a client expect if their reporting is integrated in their CRM?</a:t>
            </a:r>
          </a:p>
          <a:p>
            <a:pPr marL="283464" indent="-283464">
              <a:lnSpc>
                <a:spcPct val="100000"/>
              </a:lnSpc>
              <a:spcBef>
                <a:spcPts val="0"/>
              </a:spcBef>
              <a:buClr>
                <a:srgbClr val="00AADF"/>
              </a:buClr>
              <a:defRPr/>
            </a:pPr>
            <a:endParaRPr kumimoji="0" lang="en-US" sz="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3464" marR="0" lvl="0" indent="-283464" algn="l" defTabSz="914400" rtl="0" eaLnBrk="1" fontAlgn="auto" latinLnBrk="0" hangingPunct="1">
              <a:lnSpc>
                <a:spcPct val="100000"/>
              </a:lnSpc>
              <a:spcBef>
                <a:spcPts val="0"/>
              </a:spcBef>
              <a:spcAft>
                <a:spcPts val="0"/>
              </a:spcAft>
              <a:buClr>
                <a:srgbClr val="00AADF"/>
              </a:buClr>
              <a:buSzTx/>
              <a:tabLst/>
              <a:defRPr/>
            </a:pPr>
            <a:r>
              <a:rPr kumimoji="0" lang="en-US" sz="1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If the client program has a real-time integration, their counts are in the summary, but there is no lead file. </a:t>
            </a:r>
          </a:p>
          <a:p>
            <a:pPr marL="285750" indent="-285750">
              <a:buClr>
                <a:srgbClr val="00AADF"/>
              </a:buClr>
              <a:buFont typeface="Arial" panose="020B0604020202020204" pitchFamily="34" charset="0"/>
              <a:buChar char="•"/>
            </a:pPr>
            <a:endParaRPr lang="en-US"/>
          </a:p>
        </p:txBody>
      </p:sp>
    </p:spTree>
    <p:extLst>
      <p:ext uri="{BB962C8B-B14F-4D97-AF65-F5344CB8AC3E}">
        <p14:creationId xmlns:p14="http://schemas.microsoft.com/office/powerpoint/2010/main" val="1089328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D4D2-2181-954F-9477-9942E95966F2}"/>
              </a:ext>
            </a:extLst>
          </p:cNvPr>
          <p:cNvSpPr>
            <a:spLocks noGrp="1"/>
          </p:cNvSpPr>
          <p:nvPr>
            <p:ph type="title"/>
          </p:nvPr>
        </p:nvSpPr>
        <p:spPr/>
        <p:txBody>
          <a:bodyPr/>
          <a:lstStyle/>
          <a:p>
            <a:r>
              <a:rPr lang="en-US"/>
              <a:t>Q&amp;A</a:t>
            </a:r>
          </a:p>
        </p:txBody>
      </p:sp>
    </p:spTree>
    <p:extLst>
      <p:ext uri="{BB962C8B-B14F-4D97-AF65-F5344CB8AC3E}">
        <p14:creationId xmlns:p14="http://schemas.microsoft.com/office/powerpoint/2010/main" val="897542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C9F7-DFFD-19BD-5FD2-647BB9162C50}"/>
              </a:ext>
            </a:extLst>
          </p:cNvPr>
          <p:cNvSpPr>
            <a:spLocks noGrp="1"/>
          </p:cNvSpPr>
          <p:nvPr>
            <p:ph type="title"/>
          </p:nvPr>
        </p:nvSpPr>
        <p:spPr/>
        <p:txBody>
          <a:bodyPr lIns="91440" tIns="45720" rIns="91440" bIns="45720" anchor="ctr" anchorCtr="0">
            <a:noAutofit/>
          </a:bodyPr>
          <a:lstStyle/>
          <a:p>
            <a:r>
              <a:rPr lang="en-US">
                <a:latin typeface="Poppins"/>
                <a:cs typeface="Poppins"/>
              </a:rPr>
              <a:t>APPENDIX</a:t>
            </a:r>
            <a:endParaRPr lang="en-US"/>
          </a:p>
        </p:txBody>
      </p:sp>
    </p:spTree>
    <p:extLst>
      <p:ext uri="{BB962C8B-B14F-4D97-AF65-F5344CB8AC3E}">
        <p14:creationId xmlns:p14="http://schemas.microsoft.com/office/powerpoint/2010/main" val="3498271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4FEE-BC6C-2358-8C4B-6C2BEFD93BDA}"/>
              </a:ext>
            </a:extLst>
          </p:cNvPr>
          <p:cNvSpPr>
            <a:spLocks noGrp="1"/>
          </p:cNvSpPr>
          <p:nvPr>
            <p:ph type="title"/>
          </p:nvPr>
        </p:nvSpPr>
        <p:spPr/>
        <p:txBody>
          <a:bodyPr/>
          <a:lstStyle/>
          <a:p>
            <a:r>
              <a:rPr lang="en-US"/>
              <a:t>FREQUENT QUESTIONS, </a:t>
            </a:r>
            <a:r>
              <a:rPr lang="en-US" i="1"/>
              <a:t>ANSWERED</a:t>
            </a:r>
            <a:r>
              <a:rPr lang="en-US"/>
              <a:t>.</a:t>
            </a:r>
          </a:p>
        </p:txBody>
      </p:sp>
      <p:sp>
        <p:nvSpPr>
          <p:cNvPr id="4" name="Text Placeholder 3">
            <a:extLst>
              <a:ext uri="{FF2B5EF4-FFF2-40B4-BE49-F238E27FC236}">
                <a16:creationId xmlns:a16="http://schemas.microsoft.com/office/drawing/2014/main" id="{F1397C6F-03F7-ECFC-B3B2-A3FBAD95FBFD}"/>
              </a:ext>
            </a:extLst>
          </p:cNvPr>
          <p:cNvSpPr>
            <a:spLocks noGrp="1"/>
          </p:cNvSpPr>
          <p:nvPr>
            <p:ph type="body" sz="quarter" idx="12"/>
          </p:nvPr>
        </p:nvSpPr>
        <p:spPr>
          <a:xfrm>
            <a:off x="490494" y="1269696"/>
            <a:ext cx="11309024" cy="5244059"/>
          </a:xfrm>
        </p:spPr>
        <p:txBody>
          <a:bodyPr/>
          <a:lstStyle/>
          <a:p>
            <a:pPr marL="400050" lvl="1" indent="0">
              <a:spcBef>
                <a:spcPts val="0"/>
              </a:spcBef>
              <a:buNone/>
              <a:defRPr/>
            </a:pPr>
            <a:endParaRPr lang="en-US" sz="300">
              <a:latin typeface="Calibri" panose="020F0502020204030204" pitchFamily="34" charset="0"/>
              <a:ea typeface="Calibri" panose="020F0502020204030204" pitchFamily="34" charset="0"/>
            </a:endParaRPr>
          </a:p>
          <a:p>
            <a:pPr marL="0" indent="0">
              <a:buNone/>
            </a:pPr>
            <a:r>
              <a:rPr lang="en-US" b="1">
                <a:solidFill>
                  <a:srgbClr val="00AADF"/>
                </a:solidFill>
              </a:rPr>
              <a:t>Q: When running a custom email, what metrics are provided? Are a certain number of leads/messaging guaranteed?</a:t>
            </a:r>
          </a:p>
          <a:p>
            <a:pPr marL="0" indent="0">
              <a:buNone/>
            </a:pPr>
            <a:endParaRPr lang="en-US" sz="200" b="1">
              <a:solidFill>
                <a:srgbClr val="00AADF"/>
              </a:solidFill>
            </a:endParaRPr>
          </a:p>
          <a:p>
            <a:pPr marL="283464" lvl="2" indent="0">
              <a:lnSpc>
                <a:spcPct val="100000"/>
              </a:lnSpc>
              <a:spcBef>
                <a:spcPts val="0"/>
              </a:spcBef>
              <a:buNone/>
            </a:pPr>
            <a:r>
              <a:rPr lang="en-US" b="1"/>
              <a:t>Internal Answer: </a:t>
            </a:r>
            <a:r>
              <a:rPr lang="en-US">
                <a:effectLst/>
                <a:latin typeface="Open Sans" panose="020B0606030504020204" pitchFamily="34" charset="0"/>
                <a:ea typeface="Open Sans" panose="020B0606030504020204" pitchFamily="34" charset="0"/>
                <a:cs typeface="Open Sans" panose="020B0606030504020204" pitchFamily="34" charset="0"/>
              </a:rPr>
              <a:t>After a custom email is deployed, we provide the client with a live tracking link that gives them the metrics of the campaign. These metrics include open and click rates as well as metrics by specific URL. These emails are designed to give the client engagement using both our 1</a:t>
            </a:r>
            <a:r>
              <a:rPr lang="en-US" baseline="30000">
                <a:effectLst/>
                <a:latin typeface="Open Sans" panose="020B0606030504020204" pitchFamily="34" charset="0"/>
                <a:ea typeface="Open Sans" panose="020B0606030504020204" pitchFamily="34" charset="0"/>
                <a:cs typeface="Open Sans" panose="020B0606030504020204" pitchFamily="34" charset="0"/>
              </a:rPr>
              <a:t>st</a:t>
            </a:r>
            <a:r>
              <a:rPr lang="en-US">
                <a:effectLst/>
                <a:latin typeface="Open Sans" panose="020B0606030504020204" pitchFamily="34" charset="0"/>
                <a:ea typeface="Open Sans" panose="020B0606030504020204" pitchFamily="34" charset="0"/>
                <a:cs typeface="Open Sans" panose="020B0606030504020204" pitchFamily="34" charset="0"/>
              </a:rPr>
              <a:t> party data as well as Channel Futures as the brand. We do not guarantee leads. The leads are a function of the client creative and messaging. </a:t>
            </a:r>
            <a:r>
              <a:rPr lang="en-US">
                <a:latin typeface="Open Sans" panose="020B0606030504020204" pitchFamily="34" charset="0"/>
                <a:ea typeface="Open Sans" panose="020B0606030504020204" pitchFamily="34" charset="0"/>
                <a:cs typeface="Open Sans" panose="020B0606030504020204" pitchFamily="34" charset="0"/>
              </a:rPr>
              <a:t>Contact </a:t>
            </a:r>
            <a:r>
              <a:rPr lang="en-US">
                <a:latin typeface="Open Sans" panose="020B0606030504020204" pitchFamily="34" charset="0"/>
                <a:ea typeface="Open Sans" panose="020B0606030504020204" pitchFamily="34" charset="0"/>
                <a:cs typeface="Open Sans" panose="020B0606030504020204" pitchFamily="34" charset="0"/>
                <a:hlinkClick r:id="rId2"/>
              </a:rPr>
              <a:t>Anthony Treglia</a:t>
            </a:r>
            <a:r>
              <a:rPr lang="en-US">
                <a:latin typeface="Open Sans" panose="020B0606030504020204" pitchFamily="34" charset="0"/>
                <a:ea typeface="Open Sans" panose="020B0606030504020204" pitchFamily="34" charset="0"/>
                <a:cs typeface="Open Sans" panose="020B0606030504020204" pitchFamily="34" charset="0"/>
              </a:rPr>
              <a:t> with questions. </a:t>
            </a:r>
          </a:p>
          <a:p>
            <a:pPr marL="283464" lvl="2" indent="0">
              <a:lnSpc>
                <a:spcPct val="100000"/>
              </a:lnSpc>
              <a:spcBef>
                <a:spcPts val="0"/>
              </a:spcBef>
              <a:buNone/>
            </a:pPr>
            <a:endParaRPr lang="en-US" sz="800">
              <a:effectLst/>
            </a:endParaRPr>
          </a:p>
          <a:p>
            <a:pPr marL="283464" lvl="2" indent="0">
              <a:lnSpc>
                <a:spcPct val="100000"/>
              </a:lnSpc>
              <a:spcBef>
                <a:spcPts val="0"/>
              </a:spcBef>
              <a:buNone/>
            </a:pPr>
            <a:r>
              <a:rPr lang="en-US" b="1"/>
              <a:t>Client-Facing Answer: </a:t>
            </a:r>
            <a:r>
              <a:rPr lang="en-US">
                <a:effectLst/>
                <a:latin typeface="Open Sans" panose="020B0606030504020204" pitchFamily="34" charset="0"/>
                <a:ea typeface="Open Sans" panose="020B0606030504020204" pitchFamily="34" charset="0"/>
                <a:cs typeface="Open Sans" panose="020B0606030504020204" pitchFamily="34" charset="0"/>
              </a:rPr>
              <a:t>Clients receive a live tracking link 2-3 days after the campaign has deployed. </a:t>
            </a:r>
            <a:r>
              <a:rPr lang="en-US"/>
              <a:t>Metrics tracked: </a:t>
            </a:r>
            <a:r>
              <a:rPr lang="en-US">
                <a:effectLst/>
                <a:latin typeface="Open Sans" panose="020B0606030504020204" pitchFamily="34" charset="0"/>
                <a:ea typeface="Open Sans" panose="020B0606030504020204" pitchFamily="34" charset="0"/>
                <a:cs typeface="Open Sans" panose="020B0606030504020204" pitchFamily="34" charset="0"/>
              </a:rPr>
              <a:t>open rates, click rates, and metrics by URL. We do not guarantee leads.</a:t>
            </a:r>
          </a:p>
          <a:p>
            <a:pPr marL="0" indent="-400050">
              <a:spcBef>
                <a:spcPts val="0"/>
              </a:spcBef>
              <a:buNone/>
            </a:pPr>
            <a:endParaRPr lang="en-US" b="1">
              <a:solidFill>
                <a:srgbClr val="00AADF"/>
              </a:solidFill>
            </a:endParaRPr>
          </a:p>
          <a:p>
            <a:pPr marL="0" indent="-400050">
              <a:spcBef>
                <a:spcPts val="0"/>
              </a:spcBef>
              <a:buNone/>
            </a:pPr>
            <a:r>
              <a:rPr lang="en-US" b="1">
                <a:solidFill>
                  <a:srgbClr val="00AADF"/>
                </a:solidFill>
              </a:rPr>
              <a:t>Q: On a custom email, what is the format of the “from” or sender line?</a:t>
            </a:r>
          </a:p>
          <a:p>
            <a:pPr marL="0" indent="-400050">
              <a:spcBef>
                <a:spcPts val="0"/>
              </a:spcBef>
              <a:buNone/>
            </a:pPr>
            <a:endParaRPr lang="en-US" sz="200" b="1">
              <a:solidFill>
                <a:srgbClr val="00AADF"/>
              </a:solidFill>
            </a:endParaRPr>
          </a:p>
          <a:p>
            <a:pPr marL="0" indent="-400050">
              <a:spcBef>
                <a:spcPts val="0"/>
              </a:spcBef>
              <a:buNone/>
            </a:pPr>
            <a:endParaRPr lang="en-US" sz="200" b="1">
              <a:solidFill>
                <a:srgbClr val="00AADF"/>
              </a:solidFill>
            </a:endParaRPr>
          </a:p>
          <a:p>
            <a:pPr marL="283464" lvl="2" indent="0">
              <a:lnSpc>
                <a:spcPct val="100000"/>
              </a:lnSpc>
              <a:spcBef>
                <a:spcPts val="0"/>
              </a:spcBef>
              <a:buNone/>
            </a:pPr>
            <a:r>
              <a:rPr lang="en-US" b="1"/>
              <a:t>Internal Answer: </a:t>
            </a:r>
            <a:r>
              <a:rPr lang="en-US">
                <a:effectLst/>
                <a:latin typeface="Open Sans" panose="020B0606030504020204" pitchFamily="34" charset="0"/>
                <a:ea typeface="Open Sans" panose="020B0606030504020204" pitchFamily="34" charset="0"/>
                <a:cs typeface="Open Sans" panose="020B0606030504020204" pitchFamily="34" charset="0"/>
              </a:rPr>
              <a:t>The </a:t>
            </a:r>
            <a:r>
              <a:rPr lang="en-US"/>
              <a:t>”from” line is formatted as from the clients on behalf of the specific brand. The credibility of the brand drives engagement to client creative. </a:t>
            </a:r>
            <a:r>
              <a:rPr lang="en-US">
                <a:latin typeface="Open Sans" panose="020B0606030504020204" pitchFamily="34" charset="0"/>
                <a:ea typeface="Open Sans" panose="020B0606030504020204" pitchFamily="34" charset="0"/>
                <a:cs typeface="Open Sans" panose="020B0606030504020204" pitchFamily="34" charset="0"/>
              </a:rPr>
              <a:t>Contact </a:t>
            </a:r>
            <a:r>
              <a:rPr lang="en-US">
                <a:latin typeface="Open Sans" panose="020B0606030504020204" pitchFamily="34" charset="0"/>
                <a:ea typeface="Open Sans" panose="020B0606030504020204" pitchFamily="34" charset="0"/>
                <a:cs typeface="Open Sans" panose="020B0606030504020204" pitchFamily="34" charset="0"/>
                <a:hlinkClick r:id="rId2"/>
              </a:rPr>
              <a:t>Anthony Treglia</a:t>
            </a:r>
            <a:r>
              <a:rPr lang="en-US">
                <a:latin typeface="Open Sans" panose="020B0606030504020204" pitchFamily="34" charset="0"/>
                <a:ea typeface="Open Sans" panose="020B0606030504020204" pitchFamily="34" charset="0"/>
                <a:cs typeface="Open Sans" panose="020B0606030504020204" pitchFamily="34" charset="0"/>
              </a:rPr>
              <a:t> with questions. </a:t>
            </a:r>
          </a:p>
          <a:p>
            <a:pPr marL="283464" lvl="2" indent="0">
              <a:lnSpc>
                <a:spcPct val="100000"/>
              </a:lnSpc>
              <a:spcBef>
                <a:spcPts val="0"/>
              </a:spcBef>
              <a:buNone/>
            </a:pPr>
            <a:endParaRPr lang="en-US" sz="800">
              <a:effectLst/>
            </a:endParaRPr>
          </a:p>
          <a:p>
            <a:pPr marL="283464" lvl="2" indent="0">
              <a:lnSpc>
                <a:spcPct val="100000"/>
              </a:lnSpc>
              <a:spcBef>
                <a:spcPts val="0"/>
              </a:spcBef>
              <a:buNone/>
            </a:pPr>
            <a:endParaRPr lang="en-US" sz="400">
              <a:effectLst/>
            </a:endParaRPr>
          </a:p>
          <a:p>
            <a:pPr marL="283464" lvl="3" indent="0">
              <a:lnSpc>
                <a:spcPct val="100000"/>
              </a:lnSpc>
              <a:spcBef>
                <a:spcPts val="0"/>
              </a:spcBef>
              <a:buNone/>
            </a:pPr>
            <a:r>
              <a:rPr lang="en-US" b="1"/>
              <a:t>Client-Facing Answer: </a:t>
            </a:r>
            <a:r>
              <a:rPr lang="en-US">
                <a:effectLst/>
                <a:latin typeface="Open Sans" panose="020B0606030504020204" pitchFamily="34" charset="0"/>
                <a:ea typeface="Open Sans" panose="020B0606030504020204" pitchFamily="34" charset="0"/>
                <a:cs typeface="Open Sans" panose="020B0606030504020204" pitchFamily="34" charset="0"/>
              </a:rPr>
              <a:t>We use the client’s name and pair it with our brand name to drive engagement to the campaign. This increases credibility.</a:t>
            </a:r>
          </a:p>
          <a:p>
            <a:pPr marL="0" lvl="1" indent="0">
              <a:lnSpc>
                <a:spcPct val="100000"/>
              </a:lnSpc>
              <a:spcBef>
                <a:spcPts val="0"/>
              </a:spcBef>
              <a:buNone/>
            </a:pPr>
            <a:endParaRPr lang="en-US" b="1">
              <a:solidFill>
                <a:srgbClr val="00AADF"/>
              </a:solidFill>
            </a:endParaRPr>
          </a:p>
          <a:p>
            <a:pPr marL="0" lvl="1" indent="0">
              <a:spcBef>
                <a:spcPts val="0"/>
              </a:spcBef>
              <a:buNone/>
            </a:pPr>
            <a:endParaRPr lang="en-US">
              <a:latin typeface="Calibri" panose="020F0502020204030204" pitchFamily="34" charset="0"/>
              <a:ea typeface="Calibri" panose="020F0502020204030204" pitchFamily="34" charset="0"/>
            </a:endParaRPr>
          </a:p>
          <a:p>
            <a:pPr marL="57150" indent="0">
              <a:buNone/>
            </a:pP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71797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4FEE-BC6C-2358-8C4B-6C2BEFD93BDA}"/>
              </a:ext>
            </a:extLst>
          </p:cNvPr>
          <p:cNvSpPr>
            <a:spLocks noGrp="1"/>
          </p:cNvSpPr>
          <p:nvPr>
            <p:ph type="title"/>
          </p:nvPr>
        </p:nvSpPr>
        <p:spPr/>
        <p:txBody>
          <a:bodyPr/>
          <a:lstStyle/>
          <a:p>
            <a:r>
              <a:rPr lang="en-US"/>
              <a:t>FREQUENT QUESTIONS, </a:t>
            </a:r>
            <a:r>
              <a:rPr lang="en-US" i="1"/>
              <a:t>ANSWERED</a:t>
            </a:r>
            <a:r>
              <a:rPr lang="en-US"/>
              <a:t>.</a:t>
            </a:r>
          </a:p>
        </p:txBody>
      </p:sp>
      <p:sp>
        <p:nvSpPr>
          <p:cNvPr id="4" name="Text Placeholder 3">
            <a:extLst>
              <a:ext uri="{FF2B5EF4-FFF2-40B4-BE49-F238E27FC236}">
                <a16:creationId xmlns:a16="http://schemas.microsoft.com/office/drawing/2014/main" id="{F1397C6F-03F7-ECFC-B3B2-A3FBAD95FBFD}"/>
              </a:ext>
            </a:extLst>
          </p:cNvPr>
          <p:cNvSpPr>
            <a:spLocks noGrp="1"/>
          </p:cNvSpPr>
          <p:nvPr>
            <p:ph type="body" sz="quarter" idx="12"/>
          </p:nvPr>
        </p:nvSpPr>
        <p:spPr>
          <a:xfrm>
            <a:off x="490494" y="1244645"/>
            <a:ext cx="11309024" cy="3683630"/>
          </a:xfrm>
        </p:spPr>
        <p:txBody>
          <a:bodyPr/>
          <a:lstStyle/>
          <a:p>
            <a:pPr marL="400050" lvl="1" indent="0">
              <a:spcBef>
                <a:spcPts val="0"/>
              </a:spcBef>
              <a:buNone/>
              <a:defRPr/>
            </a:pPr>
            <a:endParaRPr lang="en-US" sz="300">
              <a:latin typeface="Calibri" panose="020F0502020204030204" pitchFamily="34" charset="0"/>
              <a:ea typeface="Calibri" panose="020F0502020204030204" pitchFamily="34" charset="0"/>
            </a:endParaRPr>
          </a:p>
          <a:p>
            <a:pPr marL="0" indent="0">
              <a:buNone/>
            </a:pPr>
            <a:r>
              <a:rPr lang="en-US" b="1">
                <a:solidFill>
                  <a:srgbClr val="00AADF"/>
                </a:solidFill>
              </a:rPr>
              <a:t>Q: What is Audience Extension and who do I talk to about that?</a:t>
            </a:r>
          </a:p>
          <a:p>
            <a:pPr marL="0" indent="0">
              <a:buNone/>
            </a:pPr>
            <a:endParaRPr lang="en-US" sz="200" b="1">
              <a:solidFill>
                <a:srgbClr val="00AADF"/>
              </a:solidFill>
            </a:endParaRPr>
          </a:p>
          <a:p>
            <a:pPr marL="283464" lvl="1" indent="0">
              <a:lnSpc>
                <a:spcPct val="100000"/>
              </a:lnSpc>
              <a:spcBef>
                <a:spcPts val="0"/>
              </a:spcBef>
              <a:buNone/>
            </a:pPr>
            <a:r>
              <a:rPr lang="en-US" b="1"/>
              <a:t>Internal Answer: </a:t>
            </a:r>
            <a:r>
              <a:rPr lang="en-US">
                <a:effectLst/>
              </a:rPr>
              <a:t>The simple answer is that Audience Extension is a program that allows audience-based targeting across the web. </a:t>
            </a:r>
            <a:r>
              <a:rPr lang="en-US"/>
              <a:t>We use our 1</a:t>
            </a:r>
            <a:r>
              <a:rPr lang="en-US" i="1"/>
              <a:t>st</a:t>
            </a:r>
            <a:r>
              <a:rPr lang="en-US"/>
              <a:t> party data to build audience segments based on the client’s targeting criteria. These segments are then served ads across the web and social media.  Contact </a:t>
            </a:r>
            <a:r>
              <a:rPr lang="en-US">
                <a:hlinkClick r:id="rId2"/>
              </a:rPr>
              <a:t>Anthony Treglia</a:t>
            </a:r>
            <a:r>
              <a:rPr lang="en-US"/>
              <a:t> pre-sales counts, impression estimates, and product consultation.</a:t>
            </a:r>
            <a:endParaRPr lang="en-US">
              <a:effectLst/>
              <a:latin typeface="Open Sans" panose="020B0606030504020204" pitchFamily="34" charset="0"/>
              <a:ea typeface="Open Sans" panose="020B0606030504020204" pitchFamily="34" charset="0"/>
              <a:cs typeface="Open Sans" panose="020B0606030504020204" pitchFamily="34" charset="0"/>
            </a:endParaRPr>
          </a:p>
          <a:p>
            <a:pPr marL="283464" lvl="5" indent="-283464">
              <a:lnSpc>
                <a:spcPct val="100000"/>
              </a:lnSpc>
              <a:spcBef>
                <a:spcPts val="0"/>
              </a:spcBef>
              <a:buClr>
                <a:srgbClr val="00AADF"/>
              </a:buClr>
            </a:pPr>
            <a:endParaRPr lang="en-US" sz="800">
              <a:effectLst/>
              <a:latin typeface="Open Sans" panose="020B0606030504020204" pitchFamily="34" charset="0"/>
              <a:ea typeface="Open Sans" panose="020B0606030504020204" pitchFamily="34" charset="0"/>
              <a:cs typeface="Open Sans" panose="020B0606030504020204" pitchFamily="34" charset="0"/>
            </a:endParaRPr>
          </a:p>
          <a:p>
            <a:pPr marL="283464" lvl="1" indent="0">
              <a:lnSpc>
                <a:spcPct val="100000"/>
              </a:lnSpc>
              <a:spcBef>
                <a:spcPts val="0"/>
              </a:spcBef>
              <a:buNone/>
              <a:defRPr/>
            </a:pPr>
            <a:r>
              <a:rPr lang="en-US" b="1"/>
              <a:t>Client-Facing Answer: </a:t>
            </a:r>
            <a:r>
              <a:rPr lang="en-US">
                <a:effectLst/>
              </a:rPr>
              <a:t>Audience Extension is a program that allows audience-based targeting across the web. We use our 1</a:t>
            </a:r>
            <a:r>
              <a:rPr lang="en-US" baseline="30000">
                <a:effectLst/>
              </a:rPr>
              <a:t>st</a:t>
            </a:r>
            <a:r>
              <a:rPr lang="en-US">
                <a:effectLst/>
              </a:rPr>
              <a:t> party data and match that with our target audience. The audience will then place client’s ads on brand safe sites and on social media platforms. P</a:t>
            </a:r>
            <a:r>
              <a:rPr lang="en-US"/>
              <a:t>re-sales counts, impression estimates, and product consultation can be provided. </a:t>
            </a:r>
          </a:p>
          <a:p>
            <a:pPr marL="683514" lvl="1" indent="-283464">
              <a:spcBef>
                <a:spcPts val="0"/>
              </a:spcBef>
              <a:defRPr/>
            </a:pPr>
            <a:endParaRPr lang="en-US" sz="60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b="1">
                <a:solidFill>
                  <a:srgbClr val="00AADF"/>
                </a:solidFill>
              </a:rPr>
              <a:t>Q: Can we send leads directly to my client’s CRM?</a:t>
            </a:r>
          </a:p>
          <a:p>
            <a:pPr marL="0" indent="0">
              <a:buNone/>
            </a:pPr>
            <a:endParaRPr lang="en-US" sz="200" b="1">
              <a:solidFill>
                <a:srgbClr val="00AADF"/>
              </a:solidFill>
            </a:endParaRPr>
          </a:p>
          <a:p>
            <a:pPr marL="283464" lvl="1" indent="0">
              <a:lnSpc>
                <a:spcPct val="100000"/>
              </a:lnSpc>
              <a:spcBef>
                <a:spcPts val="0"/>
              </a:spcBef>
              <a:buNone/>
            </a:pPr>
            <a:r>
              <a:rPr lang="en-US" b="1">
                <a:latin typeface="Open Sans" panose="020B0606030504020204" pitchFamily="34" charset="0"/>
                <a:ea typeface="Open Sans" panose="020B0606030504020204" pitchFamily="34" charset="0"/>
                <a:cs typeface="Open Sans" panose="020B0606030504020204" pitchFamily="34" charset="0"/>
              </a:rPr>
              <a:t>Internal Answer: </a:t>
            </a:r>
            <a:r>
              <a:rPr lang="en-US"/>
              <a:t>Most likely</a:t>
            </a:r>
            <a:r>
              <a:rPr lang="en-US">
                <a:latin typeface="Open Sans" panose="020B0606030504020204" pitchFamily="34" charset="0"/>
                <a:ea typeface="Open Sans" panose="020B0606030504020204" pitchFamily="34" charset="0"/>
                <a:cs typeface="Open Sans" panose="020B0606030504020204" pitchFamily="34" charset="0"/>
              </a:rPr>
              <a:t>! We can integrate to most CRMs to deliver content syndication leads directly to clients in real time. Contact </a:t>
            </a:r>
            <a:r>
              <a:rPr lang="en-US">
                <a:latin typeface="Open Sans" panose="020B0606030504020204" pitchFamily="34" charset="0"/>
                <a:ea typeface="Open Sans" panose="020B0606030504020204" pitchFamily="34" charset="0"/>
                <a:cs typeface="Open Sans" panose="020B0606030504020204" pitchFamily="34" charset="0"/>
                <a:hlinkClick r:id="rId3"/>
              </a:rPr>
              <a:t>Cristen Matthews</a:t>
            </a:r>
            <a:r>
              <a:rPr lang="en-US">
                <a:latin typeface="Open Sans" panose="020B0606030504020204" pitchFamily="34" charset="0"/>
                <a:ea typeface="Open Sans" panose="020B0606030504020204" pitchFamily="34" charset="0"/>
                <a:cs typeface="Open Sans" panose="020B0606030504020204" pitchFamily="34" charset="0"/>
              </a:rPr>
              <a:t> for questions. </a:t>
            </a:r>
          </a:p>
          <a:p>
            <a:pPr marL="283464" lvl="1" indent="0">
              <a:lnSpc>
                <a:spcPct val="100000"/>
              </a:lnSpc>
              <a:spcBef>
                <a:spcPts val="0"/>
              </a:spcBef>
              <a:buNone/>
            </a:pPr>
            <a:endParaRPr lang="en-US" sz="800">
              <a:latin typeface="Open Sans" panose="020B0606030504020204" pitchFamily="34" charset="0"/>
              <a:ea typeface="Open Sans" panose="020B0606030504020204" pitchFamily="34" charset="0"/>
              <a:cs typeface="Open Sans" panose="020B0606030504020204" pitchFamily="34" charset="0"/>
            </a:endParaRPr>
          </a:p>
          <a:p>
            <a:pPr marL="283464" lvl="1" indent="0">
              <a:lnSpc>
                <a:spcPct val="100000"/>
              </a:lnSpc>
              <a:spcBef>
                <a:spcPts val="0"/>
              </a:spcBef>
              <a:buNone/>
            </a:pPr>
            <a:r>
              <a:rPr lang="en-US" b="1"/>
              <a:t>Client Answer: </a:t>
            </a:r>
            <a:r>
              <a:rPr lang="en-US">
                <a:latin typeface="Open Sans" panose="020B0606030504020204" pitchFamily="34" charset="0"/>
                <a:ea typeface="Open Sans" panose="020B0606030504020204" pitchFamily="34" charset="0"/>
                <a:cs typeface="Open Sans" panose="020B0606030504020204" pitchFamily="34" charset="0"/>
              </a:rPr>
              <a:t>We can integrate to most CRMs to deliver content syndication leads directly to clients in real time, but we will confirm that we do in fact integrate with your CRM.</a:t>
            </a:r>
          </a:p>
          <a:p>
            <a:pPr marL="283464" indent="-283464">
              <a:spcBef>
                <a:spcPts val="0"/>
              </a:spcBef>
            </a:pPr>
            <a:endParaRPr lang="en-US">
              <a:latin typeface="Open Sans" panose="020B0606030504020204" pitchFamily="34" charset="0"/>
              <a:ea typeface="Open Sans" panose="020B0606030504020204" pitchFamily="34" charset="0"/>
              <a:cs typeface="Open Sans" panose="020B0606030504020204" pitchFamily="34" charset="0"/>
            </a:endParaRPr>
          </a:p>
          <a:p>
            <a:pPr marL="283464" indent="-283464">
              <a:spcBef>
                <a:spcPts val="0"/>
              </a:spcBef>
            </a:pPr>
            <a:endParaRPr lang="en-US" sz="600"/>
          </a:p>
          <a:p>
            <a:pPr marL="0" indent="0">
              <a:spcBef>
                <a:spcPts val="0"/>
              </a:spcBef>
              <a:buNone/>
            </a:pPr>
            <a:endParaRPr lang="en-US" b="1">
              <a:solidFill>
                <a:srgbClr val="00AADF"/>
              </a:solidFill>
            </a:endParaRPr>
          </a:p>
        </p:txBody>
      </p:sp>
    </p:spTree>
    <p:extLst>
      <p:ext uri="{BB962C8B-B14F-4D97-AF65-F5344CB8AC3E}">
        <p14:creationId xmlns:p14="http://schemas.microsoft.com/office/powerpoint/2010/main" val="2681960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4FEE-BC6C-2358-8C4B-6C2BEFD93BDA}"/>
              </a:ext>
            </a:extLst>
          </p:cNvPr>
          <p:cNvSpPr>
            <a:spLocks noGrp="1"/>
          </p:cNvSpPr>
          <p:nvPr>
            <p:ph type="title"/>
          </p:nvPr>
        </p:nvSpPr>
        <p:spPr/>
        <p:txBody>
          <a:bodyPr/>
          <a:lstStyle/>
          <a:p>
            <a:r>
              <a:rPr lang="en-US"/>
              <a:t>FREQUENT QUESTIONS, </a:t>
            </a:r>
            <a:r>
              <a:rPr lang="en-US" i="1"/>
              <a:t>ANSWERED.</a:t>
            </a:r>
          </a:p>
        </p:txBody>
      </p:sp>
      <p:sp>
        <p:nvSpPr>
          <p:cNvPr id="4" name="Text Placeholder 3">
            <a:extLst>
              <a:ext uri="{FF2B5EF4-FFF2-40B4-BE49-F238E27FC236}">
                <a16:creationId xmlns:a16="http://schemas.microsoft.com/office/drawing/2014/main" id="{F1397C6F-03F7-ECFC-B3B2-A3FBAD95FBFD}"/>
              </a:ext>
            </a:extLst>
          </p:cNvPr>
          <p:cNvSpPr>
            <a:spLocks noGrp="1"/>
          </p:cNvSpPr>
          <p:nvPr>
            <p:ph type="body" sz="quarter" idx="12"/>
          </p:nvPr>
        </p:nvSpPr>
        <p:spPr>
          <a:xfrm>
            <a:off x="490494" y="1587185"/>
            <a:ext cx="11309024" cy="3683630"/>
          </a:xfrm>
        </p:spPr>
        <p:txBody>
          <a:bodyPr/>
          <a:lstStyle/>
          <a:p>
            <a:pPr marL="0" indent="0">
              <a:buNone/>
            </a:pPr>
            <a:r>
              <a:rPr lang="en-US"/>
              <a:t>If you have questions relating to the FAQs below, please reach out to </a:t>
            </a:r>
            <a:r>
              <a:rPr lang="en-US">
                <a:hlinkClick r:id="rId2"/>
              </a:rPr>
              <a:t>Tara Pollak</a:t>
            </a:r>
            <a:r>
              <a:rPr lang="en-US"/>
              <a:t> or </a:t>
            </a:r>
            <a:r>
              <a:rPr lang="en-US">
                <a:hlinkClick r:id="rId3"/>
              </a:rPr>
              <a:t>Cristen Matthews</a:t>
            </a:r>
            <a:r>
              <a:rPr lang="en-US"/>
              <a:t>. </a:t>
            </a:r>
          </a:p>
          <a:p>
            <a:pPr marL="283464" indent="-283464">
              <a:spcBef>
                <a:spcPts val="0"/>
              </a:spcBef>
              <a:buNone/>
            </a:pPr>
            <a:endParaRPr lang="en-US" b="1">
              <a:solidFill>
                <a:srgbClr val="00AADF"/>
              </a:solidFill>
            </a:endParaRPr>
          </a:p>
          <a:p>
            <a:pPr marL="283464" indent="-283464">
              <a:spcBef>
                <a:spcPts val="0"/>
              </a:spcBef>
              <a:buNone/>
            </a:pPr>
            <a:r>
              <a:rPr lang="en-US" b="1">
                <a:solidFill>
                  <a:srgbClr val="00AADF"/>
                </a:solidFill>
              </a:rPr>
              <a:t>Q: Where is the landing page</a:t>
            </a:r>
          </a:p>
          <a:p>
            <a:pPr marL="283464" indent="-283464">
              <a:spcBef>
                <a:spcPts val="0"/>
              </a:spcBef>
              <a:buNone/>
            </a:pPr>
            <a:endParaRPr lang="en-US" sz="600" b="1">
              <a:solidFill>
                <a:srgbClr val="00AADF"/>
              </a:solidFill>
            </a:endParaRPr>
          </a:p>
          <a:p>
            <a:pPr marL="283464" lvl="1" indent="0">
              <a:lnSpc>
                <a:spcPct val="100000"/>
              </a:lnSpc>
              <a:spcBef>
                <a:spcPts val="0"/>
              </a:spcBef>
              <a:buNone/>
            </a:pPr>
            <a:r>
              <a:rPr lang="en-US" b="1">
                <a:latin typeface="Open Sans" panose="020B0606030504020204" pitchFamily="34" charset="0"/>
                <a:ea typeface="Open Sans" panose="020B0606030504020204" pitchFamily="34" charset="0"/>
                <a:cs typeface="Open Sans" panose="020B0606030504020204" pitchFamily="34" charset="0"/>
              </a:rPr>
              <a:t>Answer: </a:t>
            </a:r>
            <a:r>
              <a:rPr lang="en-US">
                <a:latin typeface="Open Sans" panose="020B0606030504020204" pitchFamily="34" charset="0"/>
                <a:ea typeface="Open Sans" panose="020B0606030504020204" pitchFamily="34" charset="0"/>
                <a:cs typeface="Open Sans" panose="020B0606030504020204" pitchFamily="34" charset="0"/>
              </a:rPr>
              <a:t>Assets </a:t>
            </a:r>
            <a:r>
              <a:rPr lang="en-US">
                <a:effectLst/>
                <a:latin typeface="Open Sans" panose="020B0606030504020204" pitchFamily="34" charset="0"/>
                <a:ea typeface="Open Sans" panose="020B0606030504020204" pitchFamily="34" charset="0"/>
                <a:cs typeface="Open Sans" panose="020B0606030504020204" pitchFamily="34" charset="0"/>
              </a:rPr>
              <a:t>are published on Informa Tech’s </a:t>
            </a:r>
            <a:r>
              <a:rPr lang="en-US" err="1">
                <a:effectLst/>
                <a:latin typeface="Open Sans" panose="020B0606030504020204" pitchFamily="34" charset="0"/>
                <a:ea typeface="Open Sans" panose="020B0606030504020204" pitchFamily="34" charset="0"/>
                <a:cs typeface="Open Sans" panose="020B0606030504020204" pitchFamily="34" charset="0"/>
              </a:rPr>
              <a:t>NetLine</a:t>
            </a:r>
            <a:r>
              <a:rPr lang="en-US">
                <a:effectLst/>
                <a:latin typeface="Open Sans" panose="020B0606030504020204" pitchFamily="34" charset="0"/>
                <a:ea typeface="Open Sans" panose="020B0606030504020204" pitchFamily="34" charset="0"/>
                <a:cs typeface="Open Sans" panose="020B0606030504020204" pitchFamily="34" charset="0"/>
              </a:rPr>
              <a:t> platform, on branded pages that link to Informa Tech brand web sites, such as: </a:t>
            </a:r>
            <a:r>
              <a:rPr lang="en-US">
                <a:effectLst/>
                <a:latin typeface="Open Sans" panose="020B0606030504020204" pitchFamily="34" charset="0"/>
                <a:ea typeface="Open Sans" panose="020B0606030504020204" pitchFamily="34" charset="0"/>
                <a:cs typeface="Open Sans" panose="020B0606030504020204" pitchFamily="34" charset="0"/>
                <a:hlinkClick r:id="rId4"/>
              </a:rPr>
              <a:t>https://channelfutures.tradepub.com/</a:t>
            </a:r>
            <a:endParaRPr lang="en-US">
              <a:effectLst/>
              <a:latin typeface="Open Sans" panose="020B0606030504020204" pitchFamily="34" charset="0"/>
              <a:ea typeface="Open Sans" panose="020B0606030504020204" pitchFamily="34" charset="0"/>
              <a:cs typeface="Open Sans" panose="020B0606030504020204" pitchFamily="34" charset="0"/>
            </a:endParaRPr>
          </a:p>
          <a:p>
            <a:pPr marL="0" lvl="1" indent="0">
              <a:lnSpc>
                <a:spcPct val="100000"/>
              </a:lnSpc>
              <a:spcBef>
                <a:spcPts val="0"/>
              </a:spcBef>
              <a:buNone/>
            </a:pPr>
            <a:endParaRPr lang="en-US" sz="800"/>
          </a:p>
          <a:p>
            <a:pPr marL="283464" lvl="1" indent="-283464">
              <a:spcBef>
                <a:spcPts val="0"/>
              </a:spcBef>
            </a:pPr>
            <a:endParaRPr lang="en-US" sz="800"/>
          </a:p>
          <a:p>
            <a:pPr marL="0" indent="0">
              <a:buNone/>
            </a:pPr>
            <a:r>
              <a:rPr lang="en-US" b="1">
                <a:solidFill>
                  <a:srgbClr val="00AADF"/>
                </a:solidFill>
              </a:rPr>
              <a:t>Q: What is our total digital audience health, and how much has the audience grown?</a:t>
            </a:r>
          </a:p>
          <a:p>
            <a:pPr marL="283464" indent="0">
              <a:buNone/>
            </a:pPr>
            <a:r>
              <a:rPr lang="en-US" b="1">
                <a:latin typeface="Open Sans" panose="020B0606030504020204" pitchFamily="34" charset="0"/>
                <a:ea typeface="Open Sans" panose="020B0606030504020204" pitchFamily="34" charset="0"/>
                <a:cs typeface="Open Sans" panose="020B0606030504020204" pitchFamily="34" charset="0"/>
              </a:rPr>
              <a:t>Answer: </a:t>
            </a:r>
            <a:r>
              <a:rPr lang="en-US">
                <a:latin typeface="Open Sans" panose="020B0606030504020204" pitchFamily="34" charset="0"/>
                <a:ea typeface="Open Sans" panose="020B0606030504020204" pitchFamily="34" charset="0"/>
                <a:cs typeface="Open Sans" panose="020B0606030504020204" pitchFamily="34" charset="0"/>
              </a:rPr>
              <a:t>Contact us for specifics.</a:t>
            </a:r>
          </a:p>
          <a:p>
            <a:pPr marL="283464" indent="0">
              <a:buNone/>
            </a:pPr>
            <a:endParaRPr lang="en-US" sz="800">
              <a:latin typeface="Open Sans" panose="020B0606030504020204" pitchFamily="34" charset="0"/>
              <a:ea typeface="Open Sans" panose="020B0606030504020204" pitchFamily="34" charset="0"/>
              <a:cs typeface="Open Sans" panose="020B0606030504020204" pitchFamily="34" charset="0"/>
            </a:endParaRPr>
          </a:p>
          <a:p>
            <a:pPr marL="683514" lvl="1" indent="-283464">
              <a:spcBef>
                <a:spcPts val="0"/>
              </a:spcBef>
            </a:pPr>
            <a:endParaRPr lang="en-US" sz="60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b="1">
                <a:solidFill>
                  <a:srgbClr val="00AADF"/>
                </a:solidFill>
              </a:rPr>
              <a:t>Q: How do Informa Engage emails perform overall? How many have there been, and what is the opt-out rate?</a:t>
            </a:r>
          </a:p>
          <a:p>
            <a:pPr marL="283464" indent="0">
              <a:buNone/>
            </a:pPr>
            <a:r>
              <a:rPr lang="en-US" b="1">
                <a:latin typeface="Open Sans" panose="020B0606030504020204" pitchFamily="34" charset="0"/>
                <a:ea typeface="Open Sans" panose="020B0606030504020204" pitchFamily="34" charset="0"/>
                <a:cs typeface="Open Sans" panose="020B0606030504020204" pitchFamily="34" charset="0"/>
              </a:rPr>
              <a:t>Answer: </a:t>
            </a:r>
            <a:r>
              <a:rPr lang="en-US">
                <a:latin typeface="Open Sans" panose="020B0606030504020204" pitchFamily="34" charset="0"/>
                <a:ea typeface="Open Sans" panose="020B0606030504020204" pitchFamily="34" charset="0"/>
                <a:cs typeface="Open Sans" panose="020B0606030504020204" pitchFamily="34" charset="0"/>
              </a:rPr>
              <a:t>Contact us for specifics. </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23098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9ACDB-5006-4D66-1532-039334E9AB47}"/>
              </a:ext>
            </a:extLst>
          </p:cNvPr>
          <p:cNvSpPr>
            <a:spLocks noGrp="1"/>
          </p:cNvSpPr>
          <p:nvPr>
            <p:ph type="title"/>
          </p:nvPr>
        </p:nvSpPr>
        <p:spPr>
          <a:xfrm>
            <a:off x="569864" y="289610"/>
            <a:ext cx="9237398" cy="269464"/>
          </a:xfrm>
        </p:spPr>
        <p:txBody>
          <a:bodyPr lIns="91440" tIns="45720" rIns="91440" bIns="45720" anchor="ctr" anchorCtr="0"/>
          <a:lstStyle/>
          <a:p>
            <a:br>
              <a:rPr lang="en-US" sz="3600" b="1">
                <a:latin typeface="Poppins"/>
                <a:cs typeface="Poppins"/>
              </a:rPr>
            </a:br>
            <a:br>
              <a:rPr lang="en-US" sz="3600" b="1">
                <a:latin typeface="Poppins"/>
                <a:cs typeface="Poppins"/>
              </a:rPr>
            </a:br>
            <a:r>
              <a:rPr lang="en-US" sz="3600" b="1">
                <a:latin typeface="Poppins"/>
                <a:cs typeface="Poppins"/>
              </a:rPr>
              <a:t>FREQUENT QUESTIONS, </a:t>
            </a:r>
            <a:r>
              <a:rPr lang="en-US" sz="3600" b="1" i="1">
                <a:latin typeface="Poppins"/>
                <a:cs typeface="Poppins"/>
              </a:rPr>
              <a:t>ANSWERED.</a:t>
            </a:r>
            <a:br>
              <a:rPr lang="en-US" sz="3600" b="1" i="1">
                <a:latin typeface="Poppins"/>
                <a:cs typeface="Poppins"/>
              </a:rPr>
            </a:br>
            <a:r>
              <a:rPr lang="en-US" sz="2000" b="1" i="1">
                <a:latin typeface="Poppins"/>
                <a:cs typeface="Poppins"/>
              </a:rPr>
              <a:t>NETLINE</a:t>
            </a:r>
            <a:endParaRPr lang="en-US" sz="2000">
              <a:latin typeface="Poppins"/>
              <a:cs typeface="Poppins"/>
            </a:endParaRPr>
          </a:p>
          <a:p>
            <a:endParaRPr lang="en-US" sz="3600" b="1">
              <a:latin typeface="Poppins"/>
              <a:cs typeface="Poppins"/>
            </a:endParaRPr>
          </a:p>
        </p:txBody>
      </p:sp>
      <p:sp>
        <p:nvSpPr>
          <p:cNvPr id="4" name="Text Placeholder 3">
            <a:extLst>
              <a:ext uri="{FF2B5EF4-FFF2-40B4-BE49-F238E27FC236}">
                <a16:creationId xmlns:a16="http://schemas.microsoft.com/office/drawing/2014/main" id="{09862E5E-724C-DF63-B47E-C588A82650E1}"/>
              </a:ext>
            </a:extLst>
          </p:cNvPr>
          <p:cNvSpPr>
            <a:spLocks noGrp="1"/>
          </p:cNvSpPr>
          <p:nvPr>
            <p:ph type="body" sz="quarter" idx="15"/>
          </p:nvPr>
        </p:nvSpPr>
        <p:spPr>
          <a:xfrm>
            <a:off x="622174" y="1362938"/>
            <a:ext cx="8025437" cy="5072650"/>
          </a:xfrm>
        </p:spPr>
        <p:txBody>
          <a:bodyPr lIns="91440" tIns="45720" rIns="91440" bIns="45720" anchor="t"/>
          <a:lstStyle/>
          <a:p>
            <a:pPr marL="0" lvl="1" indent="0" defTabSz="1292225" fontAlgn="base">
              <a:lnSpc>
                <a:spcPct val="110000"/>
              </a:lnSpc>
              <a:spcBef>
                <a:spcPts val="1413"/>
              </a:spcBef>
              <a:spcAft>
                <a:spcPct val="0"/>
              </a:spcAft>
              <a:buClr>
                <a:srgbClr val="00AADF"/>
              </a:buClr>
              <a:buNone/>
              <a:defRPr/>
            </a:pPr>
            <a:r>
              <a:rPr lang="en-US" sz="1400" b="1">
                <a:solidFill>
                  <a:srgbClr val="000000"/>
                </a:solidFill>
                <a:latin typeface="Open Sans"/>
                <a:ea typeface="Open Sans"/>
                <a:cs typeface="Open Sans"/>
              </a:rPr>
              <a:t>What is Tradepub.com?</a:t>
            </a:r>
          </a:p>
          <a:p>
            <a:pPr marL="285750" lvl="1" indent="-285750" defTabSz="1292225" fontAlgn="base">
              <a:lnSpc>
                <a:spcPct val="110000"/>
              </a:lnSpc>
              <a:spcBef>
                <a:spcPts val="1413"/>
              </a:spcBef>
              <a:spcAft>
                <a:spcPct val="0"/>
              </a:spcAft>
              <a:buClrTx/>
              <a:defRPr/>
            </a:pPr>
            <a:r>
              <a:rPr lang="en-US" sz="1400">
                <a:solidFill>
                  <a:srgbClr val="000000"/>
                </a:solidFill>
                <a:sym typeface="Symbol" panose="05050102010706020507" pitchFamily="18" charset="2"/>
              </a:rPr>
              <a:t>TRADEPUB  is the content platform of NetLine. </a:t>
            </a:r>
            <a:r>
              <a:rPr lang="en-US" sz="1400" err="1">
                <a:solidFill>
                  <a:srgbClr val="000000"/>
                </a:solidFill>
                <a:sym typeface="Symbol" panose="05050102010706020507" pitchFamily="18" charset="2"/>
              </a:rPr>
              <a:t>TradePub</a:t>
            </a:r>
            <a:r>
              <a:rPr lang="en-US" sz="1400">
                <a:solidFill>
                  <a:srgbClr val="000000"/>
                </a:solidFill>
                <a:sym typeface="Symbol" panose="05050102010706020507" pitchFamily="18" charset="2"/>
              </a:rPr>
              <a:t> is referenced in the URL, like channelfutures.tradepub.com and in the from-line for content delivery emails. For more info, visit </a:t>
            </a:r>
            <a:r>
              <a:rPr lang="en-US" sz="1400">
                <a:solidFill>
                  <a:srgbClr val="000000"/>
                </a:solidFill>
                <a:sym typeface="Symbol" panose="05050102010706020507" pitchFamily="18" charset="2"/>
                <a:hlinkClick r:id="rId2">
                  <a:extLst>
                    <a:ext uri="{A12FA001-AC4F-418D-AE19-62706E023703}">
                      <ahyp:hlinkClr xmlns:ahyp="http://schemas.microsoft.com/office/drawing/2018/hyperlinkcolor" val="tx"/>
                    </a:ext>
                  </a:extLst>
                </a:hlinkClick>
              </a:rPr>
              <a:t>https://www.tradepub.com</a:t>
            </a:r>
            <a:endParaRPr lang="en-US" sz="1400">
              <a:solidFill>
                <a:srgbClr val="000000"/>
              </a:solidFill>
            </a:endParaRPr>
          </a:p>
          <a:p>
            <a:pPr marL="0" lvl="1" indent="0" defTabSz="1292225" fontAlgn="base">
              <a:lnSpc>
                <a:spcPct val="110000"/>
              </a:lnSpc>
              <a:spcBef>
                <a:spcPts val="1413"/>
              </a:spcBef>
              <a:spcAft>
                <a:spcPct val="0"/>
              </a:spcAft>
              <a:buClr>
                <a:srgbClr val="00AADF"/>
              </a:buClr>
              <a:buNone/>
              <a:defRPr/>
            </a:pPr>
            <a:r>
              <a:rPr lang="en-US" sz="1400" b="1">
                <a:solidFill>
                  <a:srgbClr val="000000"/>
                </a:solidFill>
              </a:rPr>
              <a:t>Where are my client assets?</a:t>
            </a:r>
          </a:p>
          <a:p>
            <a:pPr marL="285750" lvl="1" indent="-285750" defTabSz="1292225" fontAlgn="base">
              <a:lnSpc>
                <a:spcPct val="110000"/>
              </a:lnSpc>
              <a:spcBef>
                <a:spcPts val="1413"/>
              </a:spcBef>
              <a:spcAft>
                <a:spcPct val="0"/>
              </a:spcAft>
              <a:buClrTx/>
              <a:defRPr/>
            </a:pPr>
            <a:r>
              <a:rPr lang="en-US" sz="1400">
                <a:solidFill>
                  <a:srgbClr val="000000"/>
                </a:solidFill>
                <a:sym typeface="Symbol" panose="05050102010706020507" pitchFamily="18" charset="2"/>
              </a:rPr>
              <a:t>Assets are now hosted on the NetLine platform on the Informa Brand’s </a:t>
            </a:r>
            <a:r>
              <a:rPr lang="en-US" sz="1400" err="1">
                <a:solidFill>
                  <a:srgbClr val="000000"/>
                </a:solidFill>
                <a:sym typeface="Symbol" panose="05050102010706020507" pitchFamily="18" charset="2"/>
              </a:rPr>
              <a:t>tradepub</a:t>
            </a:r>
            <a:r>
              <a:rPr lang="en-US" sz="1400">
                <a:solidFill>
                  <a:srgbClr val="000000"/>
                </a:solidFill>
                <a:sym typeface="Symbol" panose="05050102010706020507" pitchFamily="18" charset="2"/>
              </a:rPr>
              <a:t> site, like channelfutures.tradepub.com . If an Informa Tech brand wants to also publish the NetLine forms &amp; landing pages on their web sites also, they can work with NetLine to do that.  Example: </a:t>
            </a:r>
            <a:r>
              <a:rPr lang="en-US" sz="1400">
                <a:solidFill>
                  <a:srgbClr val="000000"/>
                </a:solidFill>
                <a:sym typeface="Symbol" panose="05050102010706020507" pitchFamily="18" charset="2"/>
                <a:hlinkClick r:id="rId3">
                  <a:extLst>
                    <a:ext uri="{A12FA001-AC4F-418D-AE19-62706E023703}">
                      <ahyp:hlinkClr xmlns:ahyp="http://schemas.microsoft.com/office/drawing/2018/hyperlinkcolor" val="tx"/>
                    </a:ext>
                  </a:extLst>
                </a:hlinkClick>
              </a:rPr>
              <a:t>https://www.darkreading.com/resources</a:t>
            </a:r>
            <a:endParaRPr lang="en-US" sz="1400">
              <a:solidFill>
                <a:srgbClr val="000000"/>
              </a:solidFill>
              <a:sym typeface="Symbol" panose="05050102010706020507" pitchFamily="18" charset="2"/>
            </a:endParaRPr>
          </a:p>
          <a:p>
            <a:pPr marL="0" marR="0" lvl="1" indent="0" defTabSz="1292225" fontAlgn="base">
              <a:lnSpc>
                <a:spcPct val="110000"/>
              </a:lnSpc>
              <a:spcBef>
                <a:spcPts val="1413"/>
              </a:spcBef>
              <a:spcAft>
                <a:spcPct val="0"/>
              </a:spcAft>
              <a:buClr>
                <a:srgbClr val="00AADF"/>
              </a:buClr>
              <a:buSzTx/>
              <a:buNone/>
              <a:tabLst/>
              <a:defRPr/>
            </a:pPr>
            <a:r>
              <a:rPr lang="en-US" sz="1400" b="1">
                <a:solidFill>
                  <a:srgbClr val="000000"/>
                </a:solidFill>
                <a:sym typeface="Symbol" panose="05050102010706020507" pitchFamily="18" charset="2"/>
              </a:rPr>
              <a:t>Are NetLine forms GDPR compliant</a:t>
            </a:r>
          </a:p>
          <a:p>
            <a:pPr marL="285750" lvl="1" indent="-285750" defTabSz="1292225" fontAlgn="base">
              <a:lnSpc>
                <a:spcPct val="110000"/>
              </a:lnSpc>
              <a:spcBef>
                <a:spcPts val="1413"/>
              </a:spcBef>
              <a:spcAft>
                <a:spcPct val="0"/>
              </a:spcAft>
              <a:buClrTx/>
              <a:defRPr/>
            </a:pPr>
            <a:r>
              <a:rPr lang="en-US" sz="1400">
                <a:solidFill>
                  <a:srgbClr val="000000"/>
                </a:solidFill>
              </a:rPr>
              <a:t>NetLine is updating their platform with direction from Gary and Compliance to be completely GDPR compliant.  This will be complete by May.</a:t>
            </a:r>
          </a:p>
          <a:p>
            <a:pPr marL="0" lvl="1" indent="0" defTabSz="1292225" fontAlgn="base">
              <a:lnSpc>
                <a:spcPct val="110000"/>
              </a:lnSpc>
              <a:spcBef>
                <a:spcPts val="1413"/>
              </a:spcBef>
              <a:spcAft>
                <a:spcPct val="0"/>
              </a:spcAft>
              <a:buClr>
                <a:srgbClr val="00AADF"/>
              </a:buClr>
              <a:buNone/>
              <a:defRPr/>
            </a:pPr>
            <a:r>
              <a:rPr lang="en-US" sz="1400" b="1">
                <a:solidFill>
                  <a:srgbClr val="000000"/>
                </a:solidFill>
              </a:rPr>
              <a:t>How does the user get access to the client’s asset?</a:t>
            </a:r>
          </a:p>
          <a:p>
            <a:pPr marL="285750" lvl="1" indent="-285750" defTabSz="1292225" fontAlgn="base">
              <a:lnSpc>
                <a:spcPct val="110000"/>
              </a:lnSpc>
              <a:spcBef>
                <a:spcPts val="1413"/>
              </a:spcBef>
              <a:spcAft>
                <a:spcPct val="0"/>
              </a:spcAft>
              <a:buClrTx/>
              <a:defRPr/>
            </a:pPr>
            <a:r>
              <a:rPr lang="en-US" sz="1400">
                <a:solidFill>
                  <a:srgbClr val="000000"/>
                </a:solidFill>
              </a:rPr>
              <a:t>EMAIL DELIVERY</a:t>
            </a:r>
            <a:r>
              <a:rPr lang="en-US" sz="1400">
                <a:solidFill>
                  <a:srgbClr val="000000"/>
                </a:solidFill>
                <a:sym typeface="Symbol" panose="05050102010706020507" pitchFamily="18" charset="2"/>
              </a:rPr>
              <a:t>  Whitepapers and other assets are delivered via email, using a branded from-line, like channelfutures.tradepub.com. This is a standard function of NetLine and cannot be changed. </a:t>
            </a:r>
          </a:p>
          <a:p>
            <a:pPr marL="0" marR="0" lvl="1" indent="0" algn="l" defTabSz="1292225" rtl="0" eaLnBrk="1" fontAlgn="base" latinLnBrk="0" hangingPunct="1">
              <a:lnSpc>
                <a:spcPct val="110000"/>
              </a:lnSpc>
              <a:spcBef>
                <a:spcPts val="1413"/>
              </a:spcBef>
              <a:spcAft>
                <a:spcPct val="0"/>
              </a:spcAft>
              <a:buClrTx/>
              <a:buSzTx/>
              <a:buFont typeface="Arial" pitchFamily="34" charset="0"/>
              <a:buNone/>
              <a:tabLst/>
              <a:defRPr/>
            </a:pPr>
            <a:endParaRPr kumimoji="0" lang="en-US" sz="14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06590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1C33E2-A61E-477C-9B4E-598EDECCEA6C}"/>
              </a:ext>
            </a:extLst>
          </p:cNvPr>
          <p:cNvSpPr>
            <a:spLocks noGrp="1"/>
          </p:cNvSpPr>
          <p:nvPr>
            <p:ph type="body" sz="quarter" idx="10"/>
          </p:nvPr>
        </p:nvSpPr>
        <p:spPr>
          <a:xfrm>
            <a:off x="204448" y="0"/>
            <a:ext cx="10761745" cy="820422"/>
          </a:xfrm>
        </p:spPr>
        <p:txBody>
          <a:bodyPr/>
          <a:lstStyle/>
          <a:p>
            <a:r>
              <a:rPr lang="en-GB" b="1">
                <a:solidFill>
                  <a:srgbClr val="002244"/>
                </a:solidFill>
                <a:latin typeface="Poppins" pitchFamily="2" charset="77"/>
                <a:ea typeface="Open Sans" panose="020B0606030504020204" pitchFamily="34" charset="0"/>
                <a:cs typeface="Poppins" pitchFamily="2" charset="77"/>
              </a:rPr>
              <a:t>Campaign</a:t>
            </a:r>
            <a:r>
              <a:rPr lang="en-GB">
                <a:latin typeface="Poppins" pitchFamily="2" charset="77"/>
                <a:ea typeface="Open Sans" panose="020B0606030504020204" pitchFamily="34" charset="0"/>
                <a:cs typeface="Poppins" pitchFamily="2" charset="77"/>
              </a:rPr>
              <a:t> </a:t>
            </a:r>
            <a:r>
              <a:rPr lang="en-GB" b="1">
                <a:solidFill>
                  <a:srgbClr val="002244"/>
                </a:solidFill>
                <a:latin typeface="Poppins" pitchFamily="2" charset="77"/>
                <a:ea typeface="Open Sans" panose="020B0606030504020204" pitchFamily="34" charset="0"/>
                <a:cs typeface="Poppins" pitchFamily="2" charset="77"/>
              </a:rPr>
              <a:t>Marketing</a:t>
            </a:r>
            <a:r>
              <a:rPr lang="en-GB">
                <a:latin typeface="Poppins" pitchFamily="2" charset="77"/>
                <a:ea typeface="Open Sans" panose="020B0606030504020204" pitchFamily="34" charset="0"/>
                <a:cs typeface="Poppins" pitchFamily="2" charset="77"/>
              </a:rPr>
              <a:t> </a:t>
            </a:r>
            <a:r>
              <a:rPr lang="en-GB" b="1">
                <a:solidFill>
                  <a:srgbClr val="002244"/>
                </a:solidFill>
                <a:latin typeface="Poppins" pitchFamily="2" charset="77"/>
                <a:ea typeface="Open Sans" panose="020B0606030504020204" pitchFamily="34" charset="0"/>
                <a:cs typeface="Poppins" pitchFamily="2" charset="77"/>
              </a:rPr>
              <a:t>and Insights Team FAQ</a:t>
            </a:r>
          </a:p>
        </p:txBody>
      </p:sp>
      <p:sp>
        <p:nvSpPr>
          <p:cNvPr id="4" name="TextBox 3">
            <a:extLst>
              <a:ext uri="{FF2B5EF4-FFF2-40B4-BE49-F238E27FC236}">
                <a16:creationId xmlns:a16="http://schemas.microsoft.com/office/drawing/2014/main" id="{6F213089-9B43-435B-A8A0-A80DADF07DA1}"/>
              </a:ext>
            </a:extLst>
          </p:cNvPr>
          <p:cNvSpPr txBox="1"/>
          <p:nvPr/>
        </p:nvSpPr>
        <p:spPr>
          <a:xfrm>
            <a:off x="1805311" y="1977643"/>
            <a:ext cx="44985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20EB2D2D-2086-4C7F-BA37-747345D27C39}"/>
              </a:ext>
            </a:extLst>
          </p:cNvPr>
          <p:cNvSpPr txBox="1"/>
          <p:nvPr/>
        </p:nvSpPr>
        <p:spPr>
          <a:xfrm>
            <a:off x="204448" y="672327"/>
            <a:ext cx="6707349"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2B788"/>
                </a:solidFill>
                <a:effectLst/>
                <a:uLnTx/>
                <a:uFillTx/>
                <a:latin typeface="Open Sans" panose="020B0606030504020204" pitchFamily="34" charset="0"/>
                <a:ea typeface="Open Sans" panose="020B0606030504020204" pitchFamily="34" charset="0"/>
                <a:cs typeface="Open Sans" panose="020B0606030504020204" pitchFamily="34" charset="0"/>
              </a:rPr>
              <a:t>Digital and Campaign Marketing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2B788"/>
                </a:solidFill>
                <a:effectLst/>
                <a:uLnTx/>
                <a:uFillTx/>
                <a:latin typeface="Open Sans" panose="020B0606030504020204" pitchFamily="34" charset="0"/>
                <a:ea typeface="Open Sans" panose="020B0606030504020204" pitchFamily="34" charset="0"/>
                <a:cs typeface="Open Sans" panose="020B0606030504020204" pitchFamily="34" charset="0"/>
              </a:rPr>
              <a:t>(First Party Marketing – Sponsored Lead Gen – “Lauren’s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D59E0411-9E06-4645-BFDE-528CE99F603D}"/>
              </a:ext>
            </a:extLst>
          </p:cNvPr>
          <p:cNvGraphicFramePr>
            <a:graphicFrameLocks noGrp="1"/>
          </p:cNvGraphicFramePr>
          <p:nvPr/>
        </p:nvGraphicFramePr>
        <p:xfrm>
          <a:off x="369650" y="1682885"/>
          <a:ext cx="11167353" cy="4628825"/>
        </p:xfrm>
        <a:graphic>
          <a:graphicData uri="http://schemas.openxmlformats.org/drawingml/2006/table">
            <a:tbl>
              <a:tblPr firstRow="1" firstCol="1" bandRow="1">
                <a:tableStyleId>{21E4AEA4-8DFA-4A89-87EB-49C32662AFE0}</a:tableStyleId>
              </a:tblPr>
              <a:tblGrid>
                <a:gridCol w="4222843">
                  <a:extLst>
                    <a:ext uri="{9D8B030D-6E8A-4147-A177-3AD203B41FA5}">
                      <a16:colId xmlns:a16="http://schemas.microsoft.com/office/drawing/2014/main" val="3814718603"/>
                    </a:ext>
                  </a:extLst>
                </a:gridCol>
                <a:gridCol w="3558821">
                  <a:extLst>
                    <a:ext uri="{9D8B030D-6E8A-4147-A177-3AD203B41FA5}">
                      <a16:colId xmlns:a16="http://schemas.microsoft.com/office/drawing/2014/main" val="1318465239"/>
                    </a:ext>
                  </a:extLst>
                </a:gridCol>
                <a:gridCol w="3385689">
                  <a:extLst>
                    <a:ext uri="{9D8B030D-6E8A-4147-A177-3AD203B41FA5}">
                      <a16:colId xmlns:a16="http://schemas.microsoft.com/office/drawing/2014/main" val="1309526051"/>
                    </a:ext>
                  </a:extLst>
                </a:gridCol>
              </a:tblGrid>
              <a:tr h="208924">
                <a:tc>
                  <a:txBody>
                    <a:bodyPr/>
                    <a:lstStyle/>
                    <a:p>
                      <a:pPr marL="0" marR="0">
                        <a:spcBef>
                          <a:spcPts val="0"/>
                        </a:spcBef>
                        <a:spcAft>
                          <a:spcPts val="0"/>
                        </a:spcAft>
                      </a:pPr>
                      <a:r>
                        <a:rPr lang="en-US" sz="1200">
                          <a:effectLst/>
                        </a:rPr>
                        <a:t>Sales FAQ</a:t>
                      </a:r>
                      <a:endParaRPr lang="en-US" sz="800">
                        <a:effectLst/>
                        <a:latin typeface="Calibri" panose="020F0502020204030204" pitchFamily="34" charset="0"/>
                        <a:ea typeface="Calibri" panose="020F0502020204030204" pitchFamily="34" charset="0"/>
                      </a:endParaRPr>
                    </a:p>
                  </a:txBody>
                  <a:tcPr marL="51025" marR="51025" marT="7087" marB="7087" anchor="b"/>
                </a:tc>
                <a:tc>
                  <a:txBody>
                    <a:bodyPr/>
                    <a:lstStyle/>
                    <a:p>
                      <a:pPr marL="0" marR="0">
                        <a:spcBef>
                          <a:spcPts val="0"/>
                        </a:spcBef>
                        <a:spcAft>
                          <a:spcPts val="0"/>
                        </a:spcAft>
                      </a:pPr>
                      <a:r>
                        <a:rPr lang="en-US" sz="1200">
                          <a:effectLst/>
                        </a:rPr>
                        <a:t>Internal Answer</a:t>
                      </a:r>
                      <a:endParaRPr lang="en-US" sz="800">
                        <a:effectLst/>
                        <a:latin typeface="Calibri" panose="020F0502020204030204" pitchFamily="34" charset="0"/>
                        <a:ea typeface="Calibri" panose="020F0502020204030204" pitchFamily="34" charset="0"/>
                      </a:endParaRPr>
                    </a:p>
                  </a:txBody>
                  <a:tcPr marL="51025" marR="51025" marT="7087" marB="7087" anchor="b"/>
                </a:tc>
                <a:tc>
                  <a:txBody>
                    <a:bodyPr/>
                    <a:lstStyle/>
                    <a:p>
                      <a:pPr marL="0" marR="0">
                        <a:spcBef>
                          <a:spcPts val="0"/>
                        </a:spcBef>
                        <a:spcAft>
                          <a:spcPts val="0"/>
                        </a:spcAft>
                      </a:pPr>
                      <a:r>
                        <a:rPr lang="en-US" sz="1200">
                          <a:effectLst/>
                        </a:rPr>
                        <a:t>External Messaging</a:t>
                      </a:r>
                      <a:endParaRPr lang="en-US" sz="800">
                        <a:effectLst/>
                        <a:latin typeface="Calibri" panose="020F0502020204030204" pitchFamily="34" charset="0"/>
                        <a:ea typeface="Calibri" panose="020F0502020204030204" pitchFamily="34" charset="0"/>
                      </a:endParaRPr>
                    </a:p>
                  </a:txBody>
                  <a:tcPr marL="51025" marR="51025" marT="7087" marB="7087" anchor="b"/>
                </a:tc>
                <a:extLst>
                  <a:ext uri="{0D108BD9-81ED-4DB2-BD59-A6C34878D82A}">
                    <a16:rowId xmlns:a16="http://schemas.microsoft.com/office/drawing/2014/main" val="2046206353"/>
                  </a:ext>
                </a:extLst>
              </a:tr>
              <a:tr h="141770">
                <a:tc>
                  <a:txBody>
                    <a:bodyPr/>
                    <a:lstStyle/>
                    <a:p>
                      <a:endParaRPr lang="en-US" sz="700">
                        <a:effectLst/>
                        <a:latin typeface="Times New Roman" panose="02020603050405020304" pitchFamily="18" charset="0"/>
                      </a:endParaRPr>
                    </a:p>
                  </a:txBody>
                  <a:tcPr marL="51025" marR="51025" marT="7087" marB="7087" anchor="b"/>
                </a:tc>
                <a:tc>
                  <a:txBody>
                    <a:bodyPr/>
                    <a:lstStyle/>
                    <a:p>
                      <a:endParaRPr lang="en-US" sz="700">
                        <a:effectLst/>
                        <a:latin typeface="Times New Roman" panose="02020603050405020304" pitchFamily="18" charset="0"/>
                      </a:endParaRPr>
                    </a:p>
                  </a:txBody>
                  <a:tcPr marL="51025" marR="51025" marT="7087" marB="7087" anchor="b"/>
                </a:tc>
                <a:tc>
                  <a:txBody>
                    <a:bodyPr/>
                    <a:lstStyle/>
                    <a:p>
                      <a:endParaRPr lang="en-US" sz="700">
                        <a:effectLst/>
                        <a:latin typeface="Times New Roman" panose="02020603050405020304" pitchFamily="18" charset="0"/>
                      </a:endParaRPr>
                    </a:p>
                  </a:txBody>
                  <a:tcPr marL="51025" marR="51025" marT="7087" marB="7087" anchor="b"/>
                </a:tc>
                <a:extLst>
                  <a:ext uri="{0D108BD9-81ED-4DB2-BD59-A6C34878D82A}">
                    <a16:rowId xmlns:a16="http://schemas.microsoft.com/office/drawing/2014/main" val="1045809363"/>
                  </a:ext>
                </a:extLst>
              </a:tr>
              <a:tr h="955082">
                <a:tc>
                  <a:txBody>
                    <a:bodyPr/>
                    <a:lstStyle/>
                    <a:p>
                      <a:pPr marL="0" marR="0">
                        <a:spcBef>
                          <a:spcPts val="0"/>
                        </a:spcBef>
                        <a:spcAft>
                          <a:spcPts val="0"/>
                        </a:spcAft>
                      </a:pPr>
                      <a:r>
                        <a:rPr lang="en-US" sz="1100">
                          <a:effectLst/>
                        </a:rPr>
                        <a:t>Can we provide clients with a detailed marketing plan for how their digital program will be promoted? (email, social, etc.)</a:t>
                      </a:r>
                      <a:endParaRPr lang="en-US" sz="1100">
                        <a:effectLst/>
                        <a:latin typeface="Calibri" panose="020F0502020204030204" pitchFamily="34" charset="0"/>
                        <a:ea typeface="Calibri" panose="020F0502020204030204" pitchFamily="34" charset="0"/>
                      </a:endParaRPr>
                    </a:p>
                  </a:txBody>
                  <a:tcPr marL="51025" marR="51025" marT="7087" marB="7087" anchor="ctr"/>
                </a:tc>
                <a:tc>
                  <a:txBody>
                    <a:bodyPr/>
                    <a:lstStyle/>
                    <a:p>
                      <a:pPr marL="0" marR="0">
                        <a:spcBef>
                          <a:spcPts val="0"/>
                        </a:spcBef>
                        <a:spcAft>
                          <a:spcPts val="0"/>
                        </a:spcAft>
                      </a:pPr>
                      <a:r>
                        <a:rPr lang="en-US" sz="1100">
                          <a:effectLst/>
                        </a:rPr>
                        <a:t>No- we cannot promise a detailed marketing program because each campaign could be different. We are also outsourcing to Netline, and we cannot tell clients that. </a:t>
                      </a:r>
                      <a:endParaRPr lang="en-US" sz="1100">
                        <a:effectLst/>
                        <a:latin typeface="Calibri" panose="020F0502020204030204" pitchFamily="34" charset="0"/>
                        <a:ea typeface="Calibri" panose="020F0502020204030204" pitchFamily="34" charset="0"/>
                      </a:endParaRPr>
                    </a:p>
                  </a:txBody>
                  <a:tcPr marL="51025" marR="51025" marT="7087" marB="7087" anchor="ctr"/>
                </a:tc>
                <a:tc>
                  <a:txBody>
                    <a:bodyPr/>
                    <a:lstStyle/>
                    <a:p>
                      <a:pPr marL="0" marR="0">
                        <a:spcBef>
                          <a:spcPts val="0"/>
                        </a:spcBef>
                        <a:spcAft>
                          <a:spcPts val="0"/>
                        </a:spcAft>
                      </a:pPr>
                      <a:r>
                        <a:rPr lang="en-US" sz="1100">
                          <a:effectLst/>
                        </a:rPr>
                        <a:t>We do not provide detailed marketing plans - we can guarantee that your deliverable will be obtained (leads) and do not guarantee the promotional mix.</a:t>
                      </a:r>
                      <a:endParaRPr lang="en-US" sz="1100">
                        <a:effectLst/>
                        <a:latin typeface="Calibri" panose="020F0502020204030204" pitchFamily="34" charset="0"/>
                        <a:ea typeface="Calibri" panose="020F0502020204030204" pitchFamily="34" charset="0"/>
                      </a:endParaRPr>
                    </a:p>
                  </a:txBody>
                  <a:tcPr marL="51025" marR="51025" marT="7087" marB="7087" anchor="ctr"/>
                </a:tc>
                <a:extLst>
                  <a:ext uri="{0D108BD9-81ED-4DB2-BD59-A6C34878D82A}">
                    <a16:rowId xmlns:a16="http://schemas.microsoft.com/office/drawing/2014/main" val="3104144822"/>
                  </a:ext>
                </a:extLst>
              </a:tr>
              <a:tr h="737033">
                <a:tc>
                  <a:txBody>
                    <a:bodyPr/>
                    <a:lstStyle/>
                    <a:p>
                      <a:pPr marL="0" marR="0">
                        <a:spcBef>
                          <a:spcPts val="0"/>
                        </a:spcBef>
                        <a:spcAft>
                          <a:spcPts val="0"/>
                        </a:spcAft>
                      </a:pPr>
                      <a:r>
                        <a:rPr lang="en-US" sz="1100">
                          <a:effectLst/>
                        </a:rPr>
                        <a:t>Why don't we promise # of email sends and specify total audience reach on the emails?</a:t>
                      </a:r>
                      <a:endParaRPr lang="en-US" sz="1100">
                        <a:effectLst/>
                        <a:latin typeface="Calibri" panose="020F0502020204030204" pitchFamily="34" charset="0"/>
                        <a:ea typeface="Calibri" panose="020F0502020204030204" pitchFamily="34" charset="0"/>
                      </a:endParaRPr>
                    </a:p>
                  </a:txBody>
                  <a:tcPr marL="51025" marR="51025" marT="7087" marB="7087" anchor="ctr"/>
                </a:tc>
                <a:tc>
                  <a:txBody>
                    <a:bodyPr/>
                    <a:lstStyle/>
                    <a:p>
                      <a:pPr marL="0" marR="0">
                        <a:spcBef>
                          <a:spcPts val="0"/>
                        </a:spcBef>
                        <a:spcAft>
                          <a:spcPts val="0"/>
                        </a:spcAft>
                      </a:pPr>
                      <a:r>
                        <a:rPr lang="en-US" sz="1100">
                          <a:effectLst/>
                        </a:rPr>
                        <a:t>That is proprietary information. The only concern should be the # of leads we are delivering or impressions  whatever the KPI is.</a:t>
                      </a:r>
                      <a:endParaRPr lang="en-US" sz="1100">
                        <a:effectLst/>
                        <a:latin typeface="Calibri" panose="020F0502020204030204" pitchFamily="34" charset="0"/>
                        <a:ea typeface="Calibri" panose="020F0502020204030204" pitchFamily="34" charset="0"/>
                      </a:endParaRPr>
                    </a:p>
                  </a:txBody>
                  <a:tcPr marL="51025" marR="51025" marT="7087" marB="7087" anchor="ctr"/>
                </a:tc>
                <a:tc>
                  <a:txBody>
                    <a:bodyPr/>
                    <a:lstStyle/>
                    <a:p>
                      <a:pPr marL="0" marR="0">
                        <a:spcBef>
                          <a:spcPts val="0"/>
                        </a:spcBef>
                        <a:spcAft>
                          <a:spcPts val="0"/>
                        </a:spcAft>
                      </a:pPr>
                      <a:r>
                        <a:rPr lang="en-US" sz="1100">
                          <a:effectLst/>
                        </a:rPr>
                        <a:t>We do not guarantee a number of emails sent to our database or frequency; we only can guarantee the KPI to be delivered. </a:t>
                      </a:r>
                      <a:endParaRPr lang="en-US" sz="1100">
                        <a:effectLst/>
                        <a:latin typeface="Calibri" panose="020F0502020204030204" pitchFamily="34" charset="0"/>
                        <a:ea typeface="Calibri" panose="020F0502020204030204" pitchFamily="34" charset="0"/>
                      </a:endParaRPr>
                    </a:p>
                  </a:txBody>
                  <a:tcPr marL="51025" marR="51025" marT="7087" marB="7087" anchor="ctr"/>
                </a:tc>
                <a:extLst>
                  <a:ext uri="{0D108BD9-81ED-4DB2-BD59-A6C34878D82A}">
                    <a16:rowId xmlns:a16="http://schemas.microsoft.com/office/drawing/2014/main" val="2668076779"/>
                  </a:ext>
                </a:extLst>
              </a:tr>
              <a:tr h="1044621">
                <a:tc>
                  <a:txBody>
                    <a:bodyPr/>
                    <a:lstStyle/>
                    <a:p>
                      <a:pPr marL="0" marR="0">
                        <a:spcBef>
                          <a:spcPts val="0"/>
                        </a:spcBef>
                        <a:spcAft>
                          <a:spcPts val="0"/>
                        </a:spcAft>
                      </a:pPr>
                      <a:r>
                        <a:rPr lang="en-US" sz="1100">
                          <a:effectLst/>
                        </a:rPr>
                        <a:t>Why can't I share detailed email performance metrics of all emails, such as opens, clicks…etc.?</a:t>
                      </a:r>
                      <a:endParaRPr lang="en-US" sz="1100">
                        <a:effectLst/>
                        <a:latin typeface="Calibri" panose="020F0502020204030204" pitchFamily="34" charset="0"/>
                        <a:ea typeface="Calibri" panose="020F0502020204030204" pitchFamily="34" charset="0"/>
                      </a:endParaRPr>
                    </a:p>
                  </a:txBody>
                  <a:tcPr marL="51025" marR="51025" marT="7087" marB="7087" anchor="ctr"/>
                </a:tc>
                <a:tc>
                  <a:txBody>
                    <a:bodyPr/>
                    <a:lstStyle/>
                    <a:p>
                      <a:pPr marL="0" marR="0">
                        <a:spcBef>
                          <a:spcPts val="0"/>
                        </a:spcBef>
                        <a:spcAft>
                          <a:spcPts val="0"/>
                        </a:spcAft>
                      </a:pPr>
                      <a:r>
                        <a:rPr lang="en-US" sz="1100">
                          <a:effectLst/>
                        </a:rPr>
                        <a:t>It's proprietary information, and we don't want the client to have that information about our databases. Also, with the use of Netline supplementing our campaigns that is also internal information that should not be disclosed to clients.</a:t>
                      </a:r>
                    </a:p>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1025" marR="51025" marT="7087" marB="7087" anchor="b"/>
                </a:tc>
                <a:tc>
                  <a:txBody>
                    <a:bodyPr/>
                    <a:lstStyle/>
                    <a:p>
                      <a:pPr marL="0" marR="0">
                        <a:spcBef>
                          <a:spcPts val="0"/>
                        </a:spcBef>
                        <a:spcAft>
                          <a:spcPts val="0"/>
                        </a:spcAft>
                      </a:pPr>
                      <a:r>
                        <a:rPr lang="en-US" sz="1100">
                          <a:effectLst/>
                        </a:rPr>
                        <a:t>This is proprietary information that we do not share.  We can guarantee your KPI to be delivered, we do not share email metrics.</a:t>
                      </a:r>
                      <a:endParaRPr lang="en-US" sz="1100">
                        <a:effectLst/>
                        <a:latin typeface="Calibri" panose="020F0502020204030204" pitchFamily="34" charset="0"/>
                        <a:ea typeface="Calibri" panose="020F0502020204030204" pitchFamily="34" charset="0"/>
                      </a:endParaRPr>
                    </a:p>
                  </a:txBody>
                  <a:tcPr marL="51025" marR="51025" marT="7087" marB="7087" anchor="ctr"/>
                </a:tc>
                <a:extLst>
                  <a:ext uri="{0D108BD9-81ED-4DB2-BD59-A6C34878D82A}">
                    <a16:rowId xmlns:a16="http://schemas.microsoft.com/office/drawing/2014/main" val="593356265"/>
                  </a:ext>
                </a:extLst>
              </a:tr>
              <a:tr h="1541395">
                <a:tc>
                  <a:txBody>
                    <a:bodyPr/>
                    <a:lstStyle/>
                    <a:p>
                      <a:pPr marL="0" marR="0">
                        <a:spcBef>
                          <a:spcPts val="0"/>
                        </a:spcBef>
                        <a:spcAft>
                          <a:spcPts val="0"/>
                        </a:spcAft>
                      </a:pPr>
                      <a:r>
                        <a:rPr lang="en-US" sz="1100">
                          <a:effectLst/>
                        </a:rPr>
                        <a:t>Why can't we add clients as the seed list to receive all promotional emails for their campaigns?</a:t>
                      </a:r>
                      <a:endParaRPr lang="en-US" sz="1100">
                        <a:effectLst/>
                        <a:latin typeface="Calibri" panose="020F0502020204030204" pitchFamily="34" charset="0"/>
                        <a:ea typeface="Calibri" panose="020F0502020204030204" pitchFamily="34" charset="0"/>
                      </a:endParaRPr>
                    </a:p>
                  </a:txBody>
                  <a:tcPr marL="51025" marR="51025" marT="7087" marB="7087" anchor="ctr"/>
                </a:tc>
                <a:tc>
                  <a:txBody>
                    <a:bodyPr/>
                    <a:lstStyle/>
                    <a:p>
                      <a:pPr marL="0" marR="0">
                        <a:spcBef>
                          <a:spcPts val="0"/>
                        </a:spcBef>
                        <a:spcAft>
                          <a:spcPts val="0"/>
                        </a:spcAft>
                      </a:pPr>
                      <a:r>
                        <a:rPr lang="en-US" sz="1100">
                          <a:effectLst/>
                        </a:rPr>
                        <a:t>We would prefer to forward a copy of the email if need be - we are constantly segmenting and testing and we prefer that the client not be seed on all our promotions.  Also - we are marketing to our own audience, so we prefer they not dictate our messaging. Client should only be able to approve a landing page and not the email messaging.</a:t>
                      </a:r>
                    </a:p>
                    <a:p>
                      <a:pPr marL="0" marR="0">
                        <a:spcBef>
                          <a:spcPts val="0"/>
                        </a:spcBef>
                        <a:spcAft>
                          <a:spcPts val="0"/>
                        </a:spcAft>
                      </a:pPr>
                      <a:endParaRPr lang="en-US" sz="1100">
                        <a:effectLst/>
                        <a:latin typeface="Calibri" panose="020F0502020204030204" pitchFamily="34" charset="0"/>
                        <a:ea typeface="Calibri" panose="020F0502020204030204" pitchFamily="34" charset="0"/>
                      </a:endParaRPr>
                    </a:p>
                  </a:txBody>
                  <a:tcPr marL="51025" marR="51025" marT="7087" marB="7087" anchor="b"/>
                </a:tc>
                <a:tc>
                  <a:txBody>
                    <a:bodyPr/>
                    <a:lstStyle/>
                    <a:p>
                      <a:pPr marL="0" marR="0">
                        <a:spcBef>
                          <a:spcPts val="0"/>
                        </a:spcBef>
                        <a:spcAft>
                          <a:spcPts val="0"/>
                        </a:spcAft>
                      </a:pPr>
                      <a:r>
                        <a:rPr lang="en-US" sz="1100">
                          <a:effectLst/>
                        </a:rPr>
                        <a:t>We are always segmenting and testing and cannot add a seed to every email we send. If necessary, we can provide a sample HTML of one piece of marketing.  </a:t>
                      </a:r>
                      <a:endParaRPr lang="en-US" sz="1100">
                        <a:effectLst/>
                        <a:latin typeface="Calibri" panose="020F0502020204030204" pitchFamily="34" charset="0"/>
                        <a:ea typeface="Calibri" panose="020F0502020204030204" pitchFamily="34" charset="0"/>
                      </a:endParaRPr>
                    </a:p>
                  </a:txBody>
                  <a:tcPr marL="51025" marR="51025" marT="7087" marB="7087" anchor="ctr"/>
                </a:tc>
                <a:extLst>
                  <a:ext uri="{0D108BD9-81ED-4DB2-BD59-A6C34878D82A}">
                    <a16:rowId xmlns:a16="http://schemas.microsoft.com/office/drawing/2014/main" val="720043123"/>
                  </a:ext>
                </a:extLst>
              </a:tr>
            </a:tbl>
          </a:graphicData>
        </a:graphic>
      </p:graphicFrame>
    </p:spTree>
    <p:extLst>
      <p:ext uri="{BB962C8B-B14F-4D97-AF65-F5344CB8AC3E}">
        <p14:creationId xmlns:p14="http://schemas.microsoft.com/office/powerpoint/2010/main" val="641798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2DE55D07-88D5-4CAD-8A98-39402DD5D60B}"/>
              </a:ext>
            </a:extLst>
          </p:cNvPr>
          <p:cNvSpPr>
            <a:spLocks noGrp="1"/>
          </p:cNvSpPr>
          <p:nvPr>
            <p:ph type="body" sz="quarter" idx="10"/>
          </p:nvPr>
        </p:nvSpPr>
        <p:spPr>
          <a:xfrm>
            <a:off x="0" y="0"/>
            <a:ext cx="11388725" cy="820738"/>
          </a:xfrm>
        </p:spPr>
        <p:txBody>
          <a:bodyPr/>
          <a:lstStyle/>
          <a:p>
            <a:r>
              <a:rPr lang="en-GB" sz="3600" b="1">
                <a:solidFill>
                  <a:srgbClr val="002244"/>
                </a:solidFill>
                <a:latin typeface="Poppins" pitchFamily="2" charset="77"/>
                <a:ea typeface="+mn-ea"/>
                <a:cs typeface="Poppins" pitchFamily="2" charset="77"/>
              </a:rPr>
              <a:t>Campaign</a:t>
            </a:r>
            <a:r>
              <a:rPr lang="en-GB" sz="2400">
                <a:latin typeface="Poppins" pitchFamily="2" charset="77"/>
                <a:cs typeface="Poppins" pitchFamily="2" charset="77"/>
              </a:rPr>
              <a:t> </a:t>
            </a:r>
            <a:r>
              <a:rPr lang="en-GB" sz="3600" b="1">
                <a:solidFill>
                  <a:srgbClr val="002244"/>
                </a:solidFill>
                <a:latin typeface="Poppins" pitchFamily="2" charset="77"/>
                <a:ea typeface="+mn-ea"/>
                <a:cs typeface="Poppins" pitchFamily="2" charset="77"/>
              </a:rPr>
              <a:t>Marketing</a:t>
            </a:r>
            <a:r>
              <a:rPr lang="en-GB" sz="2400">
                <a:latin typeface="Poppins" pitchFamily="2" charset="77"/>
                <a:cs typeface="Poppins" pitchFamily="2" charset="77"/>
              </a:rPr>
              <a:t> </a:t>
            </a:r>
            <a:r>
              <a:rPr lang="en-GB" sz="3600" b="1">
                <a:solidFill>
                  <a:srgbClr val="002244"/>
                </a:solidFill>
                <a:latin typeface="Poppins" pitchFamily="2" charset="77"/>
                <a:ea typeface="+mn-ea"/>
                <a:cs typeface="Poppins" pitchFamily="2" charset="77"/>
              </a:rPr>
              <a:t>and Insights Team FAQ</a:t>
            </a:r>
          </a:p>
        </p:txBody>
      </p:sp>
      <p:sp>
        <p:nvSpPr>
          <p:cNvPr id="4" name="TextBox 3">
            <a:extLst>
              <a:ext uri="{FF2B5EF4-FFF2-40B4-BE49-F238E27FC236}">
                <a16:creationId xmlns:a16="http://schemas.microsoft.com/office/drawing/2014/main" id="{D02FCCB4-D2F1-481C-A4B7-6E739B6FF9A9}"/>
              </a:ext>
            </a:extLst>
          </p:cNvPr>
          <p:cNvSpPr txBox="1"/>
          <p:nvPr/>
        </p:nvSpPr>
        <p:spPr>
          <a:xfrm>
            <a:off x="83122" y="567819"/>
            <a:ext cx="8360486" cy="25699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antin M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2B788"/>
                </a:solidFill>
                <a:effectLst/>
                <a:uLnTx/>
                <a:uFillTx/>
                <a:latin typeface="Plantin MT Pro Light"/>
                <a:ea typeface="+mn-ea"/>
                <a:cs typeface="+mn-cs"/>
              </a:rPr>
              <a:t>Data Marketing and Delivery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2B788"/>
                </a:solidFill>
                <a:effectLst/>
                <a:uLnTx/>
                <a:uFillTx/>
                <a:latin typeface="Plantin MT Pro Light"/>
                <a:ea typeface="+mn-ea"/>
                <a:cs typeface="+mn-cs"/>
              </a:rPr>
              <a:t>(First Party Data Permissioned for Partner Sends – Anthony Treglia)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Plantin MT Pro Light"/>
              <a:ea typeface="+mn-ea"/>
              <a:cs typeface="+mn-cs"/>
            </a:endParaRPr>
          </a:p>
          <a:p>
            <a:pPr marL="81915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Plantin MT Pro Light"/>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Plantin MT Pro Ligh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Plantin M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antin M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antin MT Pro Light"/>
              <a:ea typeface="+mn-ea"/>
              <a:cs typeface="+mn-cs"/>
            </a:endParaRP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Plantin MT Pro Light"/>
              <a:ea typeface="+mn-ea"/>
              <a:cs typeface="+mn-cs"/>
            </a:endParaRPr>
          </a:p>
        </p:txBody>
      </p:sp>
      <p:graphicFrame>
        <p:nvGraphicFramePr>
          <p:cNvPr id="5" name="Table 4">
            <a:extLst>
              <a:ext uri="{FF2B5EF4-FFF2-40B4-BE49-F238E27FC236}">
                <a16:creationId xmlns:a16="http://schemas.microsoft.com/office/drawing/2014/main" id="{038F9AB6-2DE8-4B67-ADB8-F1051787C28A}"/>
              </a:ext>
            </a:extLst>
          </p:cNvPr>
          <p:cNvGraphicFramePr>
            <a:graphicFrameLocks noGrp="1"/>
          </p:cNvGraphicFramePr>
          <p:nvPr/>
        </p:nvGraphicFramePr>
        <p:xfrm>
          <a:off x="369650" y="1682885"/>
          <a:ext cx="11167353" cy="5065854"/>
        </p:xfrm>
        <a:graphic>
          <a:graphicData uri="http://schemas.openxmlformats.org/drawingml/2006/table">
            <a:tbl>
              <a:tblPr firstRow="1" firstCol="1" bandRow="1">
                <a:tableStyleId>{21E4AEA4-8DFA-4A89-87EB-49C32662AFE0}</a:tableStyleId>
              </a:tblPr>
              <a:tblGrid>
                <a:gridCol w="4222843">
                  <a:extLst>
                    <a:ext uri="{9D8B030D-6E8A-4147-A177-3AD203B41FA5}">
                      <a16:colId xmlns:a16="http://schemas.microsoft.com/office/drawing/2014/main" val="3814718603"/>
                    </a:ext>
                  </a:extLst>
                </a:gridCol>
                <a:gridCol w="3558821">
                  <a:extLst>
                    <a:ext uri="{9D8B030D-6E8A-4147-A177-3AD203B41FA5}">
                      <a16:colId xmlns:a16="http://schemas.microsoft.com/office/drawing/2014/main" val="1318465239"/>
                    </a:ext>
                  </a:extLst>
                </a:gridCol>
                <a:gridCol w="3385689">
                  <a:extLst>
                    <a:ext uri="{9D8B030D-6E8A-4147-A177-3AD203B41FA5}">
                      <a16:colId xmlns:a16="http://schemas.microsoft.com/office/drawing/2014/main" val="1309526051"/>
                    </a:ext>
                  </a:extLst>
                </a:gridCol>
              </a:tblGrid>
              <a:tr h="208924">
                <a:tc>
                  <a:txBody>
                    <a:bodyPr/>
                    <a:lstStyle/>
                    <a:p>
                      <a:pPr marL="0" marR="0">
                        <a:spcBef>
                          <a:spcPts val="0"/>
                        </a:spcBef>
                        <a:spcAft>
                          <a:spcPts val="0"/>
                        </a:spcAft>
                      </a:pPr>
                      <a:r>
                        <a:rPr lang="en-US" sz="1200">
                          <a:effectLst/>
                          <a:latin typeface="Open Sans" panose="020B0606030504020204" pitchFamily="34" charset="0"/>
                          <a:ea typeface="Open Sans" panose="020B0606030504020204" pitchFamily="34" charset="0"/>
                          <a:cs typeface="Open Sans" panose="020B0606030504020204" pitchFamily="34" charset="0"/>
                        </a:rPr>
                        <a:t>Sales FAQ</a:t>
                      </a:r>
                      <a:endParaRPr lang="en-US" sz="8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b"/>
                </a:tc>
                <a:tc>
                  <a:txBody>
                    <a:bodyPr/>
                    <a:lstStyle/>
                    <a:p>
                      <a:pPr marL="0" marR="0">
                        <a:spcBef>
                          <a:spcPts val="0"/>
                        </a:spcBef>
                        <a:spcAft>
                          <a:spcPts val="0"/>
                        </a:spcAft>
                      </a:pPr>
                      <a:r>
                        <a:rPr lang="en-US" sz="1200">
                          <a:effectLst/>
                          <a:latin typeface="Open Sans" panose="020B0606030504020204" pitchFamily="34" charset="0"/>
                          <a:ea typeface="Open Sans" panose="020B0606030504020204" pitchFamily="34" charset="0"/>
                          <a:cs typeface="Open Sans" panose="020B0606030504020204" pitchFamily="34" charset="0"/>
                        </a:rPr>
                        <a:t>Internal Answer</a:t>
                      </a:r>
                      <a:endParaRPr lang="en-US" sz="8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b"/>
                </a:tc>
                <a:tc>
                  <a:txBody>
                    <a:bodyPr/>
                    <a:lstStyle/>
                    <a:p>
                      <a:pPr marL="0" marR="0">
                        <a:spcBef>
                          <a:spcPts val="0"/>
                        </a:spcBef>
                        <a:spcAft>
                          <a:spcPts val="0"/>
                        </a:spcAft>
                      </a:pPr>
                      <a:r>
                        <a:rPr lang="en-US" sz="1200">
                          <a:effectLst/>
                          <a:latin typeface="Open Sans" panose="020B0606030504020204" pitchFamily="34" charset="0"/>
                          <a:ea typeface="Open Sans" panose="020B0606030504020204" pitchFamily="34" charset="0"/>
                          <a:cs typeface="Open Sans" panose="020B0606030504020204" pitchFamily="34" charset="0"/>
                        </a:rPr>
                        <a:t>External Messaging</a:t>
                      </a:r>
                      <a:endParaRPr lang="en-US" sz="8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b"/>
                </a:tc>
                <a:extLst>
                  <a:ext uri="{0D108BD9-81ED-4DB2-BD59-A6C34878D82A}">
                    <a16:rowId xmlns:a16="http://schemas.microsoft.com/office/drawing/2014/main" val="2046206353"/>
                  </a:ext>
                </a:extLst>
              </a:tr>
              <a:tr h="141770">
                <a:tc>
                  <a:txBody>
                    <a:bodyPr/>
                    <a:lstStyle/>
                    <a:p>
                      <a:endParaRPr lang="en-US" sz="7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b"/>
                </a:tc>
                <a:tc>
                  <a:txBody>
                    <a:bodyPr/>
                    <a:lstStyle/>
                    <a:p>
                      <a:endParaRPr lang="en-US" sz="7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b"/>
                </a:tc>
                <a:tc>
                  <a:txBody>
                    <a:bodyPr/>
                    <a:lstStyle/>
                    <a:p>
                      <a:endParaRPr lang="en-US" sz="7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b"/>
                </a:tc>
                <a:extLst>
                  <a:ext uri="{0D108BD9-81ED-4DB2-BD59-A6C34878D82A}">
                    <a16:rowId xmlns:a16="http://schemas.microsoft.com/office/drawing/2014/main" val="1045809363"/>
                  </a:ext>
                </a:extLst>
              </a:tr>
              <a:tr h="1292795">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What is audience extension and who do I talk to about that?</a:t>
                      </a:r>
                    </a:p>
                  </a:txBody>
                  <a:tcPr marL="51025" marR="51025" marT="7087" marB="7087" anchor="ctr"/>
                </a:tc>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The simple answer is that Audience Extension is a program that allows audience-based targeting across the web. </a:t>
                      </a:r>
                      <a:r>
                        <a:rPr lang="en-US" sz="1100">
                          <a:latin typeface="Open Sans" panose="020B0606030504020204" pitchFamily="34" charset="0"/>
                          <a:ea typeface="Open Sans" panose="020B0606030504020204" pitchFamily="34" charset="0"/>
                          <a:cs typeface="Open Sans" panose="020B0606030504020204" pitchFamily="34" charset="0"/>
                        </a:rPr>
                        <a:t>We use our 1</a:t>
                      </a:r>
                      <a:r>
                        <a:rPr lang="en-US" sz="1100" i="1">
                          <a:latin typeface="Open Sans" panose="020B0606030504020204" pitchFamily="34" charset="0"/>
                          <a:ea typeface="Open Sans" panose="020B0606030504020204" pitchFamily="34" charset="0"/>
                          <a:cs typeface="Open Sans" panose="020B0606030504020204" pitchFamily="34" charset="0"/>
                        </a:rPr>
                        <a:t>st</a:t>
                      </a:r>
                      <a:r>
                        <a:rPr lang="en-US" sz="1100">
                          <a:latin typeface="Open Sans" panose="020B0606030504020204" pitchFamily="34" charset="0"/>
                          <a:ea typeface="Open Sans" panose="020B0606030504020204" pitchFamily="34" charset="0"/>
                          <a:cs typeface="Open Sans" panose="020B0606030504020204" pitchFamily="34" charset="0"/>
                        </a:rPr>
                        <a:t> party data to build audience segments based on the client’s targeting criteria. These segments are then served ads across the web and social media.  I am the main point of contact for pre-sales counts, impression estimates, and product consultation.</a:t>
                      </a:r>
                      <a:endParaRPr lang="en-US" sz="11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Open Sans" panose="020B0606030504020204" pitchFamily="34" charset="0"/>
                          <a:ea typeface="Open Sans" panose="020B0606030504020204" pitchFamily="34" charset="0"/>
                          <a:cs typeface="Open Sans" panose="020B0606030504020204" pitchFamily="34" charset="0"/>
                        </a:rPr>
                        <a:t>Audience Extension is a program that allows audience-based targeting across the web. We use our 1</a:t>
                      </a:r>
                      <a:r>
                        <a:rPr lang="en-US" sz="1100" baseline="30000">
                          <a:effectLst/>
                          <a:latin typeface="Open Sans" panose="020B0606030504020204" pitchFamily="34" charset="0"/>
                          <a:ea typeface="Open Sans" panose="020B0606030504020204" pitchFamily="34" charset="0"/>
                          <a:cs typeface="Open Sans" panose="020B0606030504020204" pitchFamily="34" charset="0"/>
                        </a:rPr>
                        <a:t>st</a:t>
                      </a:r>
                      <a:r>
                        <a:rPr lang="en-US" sz="1100">
                          <a:effectLst/>
                          <a:latin typeface="Open Sans" panose="020B0606030504020204" pitchFamily="34" charset="0"/>
                          <a:ea typeface="Open Sans" panose="020B0606030504020204" pitchFamily="34" charset="0"/>
                          <a:cs typeface="Open Sans" panose="020B0606030504020204" pitchFamily="34" charset="0"/>
                        </a:rPr>
                        <a:t> party data and match that with our target audience. The audience will then place client’s ads on brand safe sites and on social media platforms. </a:t>
                      </a:r>
                      <a:r>
                        <a:rPr lang="en-US" sz="1100">
                          <a:latin typeface="Open Sans" panose="020B0606030504020204" pitchFamily="34" charset="0"/>
                          <a:ea typeface="Open Sans" panose="020B0606030504020204" pitchFamily="34" charset="0"/>
                          <a:cs typeface="Open Sans" panose="020B0606030504020204" pitchFamily="34" charset="0"/>
                        </a:rPr>
                        <a:t>I am the main point of contact for pre-sales counts, impression estimates, and product consultation.</a:t>
                      </a:r>
                      <a:endParaRPr lang="en-US" sz="11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ctr"/>
                </a:tc>
                <a:extLst>
                  <a:ext uri="{0D108BD9-81ED-4DB2-BD59-A6C34878D82A}">
                    <a16:rowId xmlns:a16="http://schemas.microsoft.com/office/drawing/2014/main" val="3104144822"/>
                  </a:ext>
                </a:extLst>
              </a:tr>
              <a:tr h="1730146">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When running a custom email, what metrics are provided? Are a certain number of leads/messaging guaranteed?</a:t>
                      </a:r>
                    </a:p>
                  </a:txBody>
                  <a:tcPr marL="51025" marR="51025" marT="7087" marB="7087" anchor="ctr"/>
                </a:tc>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After a custom email is deployed, we provide the client with a live tracking link that gives them the metrics of the campaign. These metrics include open and click rates as well as metrics by specific URL. These emails are designed to give the client engagement using both our 1</a:t>
                      </a:r>
                      <a:r>
                        <a:rPr lang="en-US" sz="1100" baseline="30000">
                          <a:effectLst/>
                          <a:latin typeface="Open Sans" panose="020B0606030504020204" pitchFamily="34" charset="0"/>
                          <a:ea typeface="Open Sans" panose="020B0606030504020204" pitchFamily="34" charset="0"/>
                          <a:cs typeface="Open Sans" panose="020B0606030504020204" pitchFamily="34" charset="0"/>
                        </a:rPr>
                        <a:t>st</a:t>
                      </a:r>
                      <a:r>
                        <a:rPr lang="en-US" sz="1100">
                          <a:effectLst/>
                          <a:latin typeface="Open Sans" panose="020B0606030504020204" pitchFamily="34" charset="0"/>
                          <a:ea typeface="Open Sans" panose="020B0606030504020204" pitchFamily="34" charset="0"/>
                          <a:cs typeface="Open Sans" panose="020B0606030504020204" pitchFamily="34" charset="0"/>
                        </a:rPr>
                        <a:t> party data as well as Channel Futures as the brand. We do not guarantee leads. The leads are a function of the client creative and messaging.</a:t>
                      </a:r>
                    </a:p>
                  </a:txBody>
                  <a:tcPr marL="51025" marR="51025" marT="7087" marB="7087" anchor="ctr"/>
                </a:tc>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We will provide the clients with a live tracking link 48-72 hours after the campaign has been deployed. The link updates in real time and gives a variety of metrics such as open and click rates as well as metrics by URL. We do not guarantee leads.</a:t>
                      </a:r>
                    </a:p>
                  </a:txBody>
                  <a:tcPr marL="51025" marR="51025" marT="7087" marB="7087" anchor="ctr"/>
                </a:tc>
                <a:extLst>
                  <a:ext uri="{0D108BD9-81ED-4DB2-BD59-A6C34878D82A}">
                    <a16:rowId xmlns:a16="http://schemas.microsoft.com/office/drawing/2014/main" val="2668076779"/>
                  </a:ext>
                </a:extLst>
              </a:tr>
              <a:tr h="1629720">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On a custom email, what is the format of the from line?</a:t>
                      </a:r>
                    </a:p>
                  </a:txBody>
                  <a:tcPr marL="51025" marR="51025" marT="7087" marB="7087" anchor="ctr"/>
                </a:tc>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The from line will be </a:t>
                      </a:r>
                      <a:r>
                        <a:rPr lang="en-US" sz="11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formatted</a:t>
                      </a:r>
                      <a:r>
                        <a:rPr lang="en-US" sz="1100">
                          <a:effectLst/>
                          <a:latin typeface="Open Sans" panose="020B0606030504020204" pitchFamily="34" charset="0"/>
                          <a:ea typeface="Open Sans" panose="020B0606030504020204" pitchFamily="34" charset="0"/>
                          <a:cs typeface="Open Sans" panose="020B0606030504020204" pitchFamily="34" charset="0"/>
                        </a:rPr>
                        <a:t> as from the clients on behalf of the specific brand. This way we use the prestige of the brand to drive engagement to the clients creative.</a:t>
                      </a:r>
                    </a:p>
                  </a:txBody>
                  <a:tcPr marL="51025" marR="51025" marT="7087" marB="7087" anchor="ctr"/>
                </a:tc>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We use the clients name and pair it with our brand name to drive engagement to the campaign.</a:t>
                      </a:r>
                    </a:p>
                  </a:txBody>
                  <a:tcPr marL="51025" marR="51025" marT="7087" marB="7087" anchor="ctr"/>
                </a:tc>
                <a:extLst>
                  <a:ext uri="{0D108BD9-81ED-4DB2-BD59-A6C34878D82A}">
                    <a16:rowId xmlns:a16="http://schemas.microsoft.com/office/drawing/2014/main" val="593356265"/>
                  </a:ext>
                </a:extLst>
              </a:tr>
            </a:tbl>
          </a:graphicData>
        </a:graphic>
      </p:graphicFrame>
    </p:spTree>
    <p:extLst>
      <p:ext uri="{BB962C8B-B14F-4D97-AF65-F5344CB8AC3E}">
        <p14:creationId xmlns:p14="http://schemas.microsoft.com/office/powerpoint/2010/main" val="3271085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F537-AD14-C12D-F3B5-97796FD70BBF}"/>
              </a:ext>
            </a:extLst>
          </p:cNvPr>
          <p:cNvSpPr>
            <a:spLocks noGrp="1"/>
          </p:cNvSpPr>
          <p:nvPr>
            <p:ph type="title"/>
          </p:nvPr>
        </p:nvSpPr>
        <p:spPr/>
        <p:txBody>
          <a:bodyPr/>
          <a:lstStyle/>
          <a:p>
            <a:r>
              <a:rPr lang="en-US"/>
              <a:t>HOW OUR TEAM SUPPORTS SALES</a:t>
            </a:r>
          </a:p>
        </p:txBody>
      </p:sp>
    </p:spTree>
    <p:extLst>
      <p:ext uri="{BB962C8B-B14F-4D97-AF65-F5344CB8AC3E}">
        <p14:creationId xmlns:p14="http://schemas.microsoft.com/office/powerpoint/2010/main" val="3384075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EAF2102-8D03-4999-8A01-E6D9BB7CAADA}"/>
              </a:ext>
            </a:extLst>
          </p:cNvPr>
          <p:cNvSpPr>
            <a:spLocks noGrp="1"/>
          </p:cNvSpPr>
          <p:nvPr>
            <p:ph type="body" sz="quarter" idx="10"/>
          </p:nvPr>
        </p:nvSpPr>
        <p:spPr>
          <a:xfrm>
            <a:off x="0" y="0"/>
            <a:ext cx="11388725" cy="820738"/>
          </a:xfrm>
        </p:spPr>
        <p:txBody>
          <a:bodyPr/>
          <a:lstStyle/>
          <a:p>
            <a:r>
              <a:rPr lang="en-GB" sz="3600" b="1">
                <a:solidFill>
                  <a:srgbClr val="002244"/>
                </a:solidFill>
                <a:latin typeface="Poppins" pitchFamily="2" charset="77"/>
                <a:ea typeface="+mn-ea"/>
                <a:cs typeface="Poppins" pitchFamily="2" charset="77"/>
              </a:rPr>
              <a:t>Campaign</a:t>
            </a:r>
            <a:r>
              <a:rPr lang="en-GB" sz="2400">
                <a:latin typeface="Poppins" pitchFamily="2" charset="77"/>
                <a:cs typeface="Poppins" pitchFamily="2" charset="77"/>
              </a:rPr>
              <a:t> </a:t>
            </a:r>
            <a:r>
              <a:rPr lang="en-GB" sz="3600" b="1">
                <a:solidFill>
                  <a:srgbClr val="002244"/>
                </a:solidFill>
                <a:latin typeface="Poppins" pitchFamily="2" charset="77"/>
                <a:ea typeface="+mn-ea"/>
                <a:cs typeface="Poppins" pitchFamily="2" charset="77"/>
              </a:rPr>
              <a:t>Marketing</a:t>
            </a:r>
            <a:r>
              <a:rPr lang="en-GB" sz="2400">
                <a:latin typeface="Poppins" pitchFamily="2" charset="77"/>
                <a:cs typeface="Poppins" pitchFamily="2" charset="77"/>
              </a:rPr>
              <a:t> </a:t>
            </a:r>
            <a:r>
              <a:rPr lang="en-GB" sz="3600" b="1">
                <a:solidFill>
                  <a:srgbClr val="002244"/>
                </a:solidFill>
                <a:latin typeface="Poppins" pitchFamily="2" charset="77"/>
                <a:ea typeface="+mn-ea"/>
                <a:cs typeface="Poppins" pitchFamily="2" charset="77"/>
              </a:rPr>
              <a:t>and Insights Team FAQ</a:t>
            </a:r>
          </a:p>
        </p:txBody>
      </p:sp>
      <p:sp>
        <p:nvSpPr>
          <p:cNvPr id="4" name="TextBox 3">
            <a:extLst>
              <a:ext uri="{FF2B5EF4-FFF2-40B4-BE49-F238E27FC236}">
                <a16:creationId xmlns:a16="http://schemas.microsoft.com/office/drawing/2014/main" id="{09C97222-6B41-40F0-97AC-C46AAC2F92FC}"/>
              </a:ext>
            </a:extLst>
          </p:cNvPr>
          <p:cNvSpPr txBox="1"/>
          <p:nvPr/>
        </p:nvSpPr>
        <p:spPr>
          <a:xfrm>
            <a:off x="185663" y="820738"/>
            <a:ext cx="9556648" cy="59471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srgbClr val="52B788"/>
                </a:solidFill>
                <a:effectLst/>
                <a:uLnTx/>
                <a:uFillTx/>
                <a:latin typeface="Open Sans" panose="020B0606030504020204" pitchFamily="34" charset="0"/>
                <a:ea typeface="Open Sans" panose="020B0606030504020204" pitchFamily="34" charset="0"/>
                <a:cs typeface="Open Sans" panose="020B0606030504020204" pitchFamily="34" charset="0"/>
              </a:rPr>
              <a:t>Campaign Analytics (Cristen Matthews &amp; team)</a:t>
            </a:r>
            <a:r>
              <a:rPr lang="en-US" sz="1400" noProof="0">
                <a:solidFill>
                  <a:srgbClr val="52B788"/>
                </a:solidFill>
                <a:latin typeface="Open Sans" panose="020B0606030504020204" pitchFamily="34" charset="0"/>
                <a:ea typeface="Open Sans" panose="020B0606030504020204" pitchFamily="34" charset="0"/>
                <a:cs typeface="Open Sans" panose="020B0606030504020204" pitchFamily="34" charset="0"/>
              </a:rPr>
              <a:t> o</a:t>
            </a:r>
            <a:r>
              <a:rPr kumimoji="0" lang="en-US" sz="1400" b="0" i="0" u="none" strike="noStrike" kern="1200" cap="none" spc="0" normalizeH="0" baseline="0" noProof="0">
                <a:ln>
                  <a:noFill/>
                </a:ln>
                <a:solidFill>
                  <a:srgbClr val="52B788"/>
                </a:solidFill>
                <a:effectLst/>
                <a:uLnTx/>
                <a:uFillTx/>
                <a:latin typeface="Open Sans" panose="020B0606030504020204" pitchFamily="34" charset="0"/>
                <a:ea typeface="Open Sans" panose="020B0606030504020204" pitchFamily="34" charset="0"/>
                <a:cs typeface="Open Sans" panose="020B0606030504020204" pitchFamily="34" charset="0"/>
              </a:rPr>
              <a:t>r</a:t>
            </a:r>
            <a:r>
              <a:rPr lang="en-US" sz="140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kumimoji="0" lang="en-US" sz="1400" b="1" i="0" u="none" strike="noStrike" kern="1200" cap="none" spc="0" normalizeH="0" baseline="0" noProof="0">
                <a:ln>
                  <a:noFill/>
                </a:ln>
                <a:solidFill>
                  <a:srgbClr val="52B788"/>
                </a:solidFill>
                <a:effectLst/>
                <a:uLnTx/>
                <a:uFillTx/>
                <a:latin typeface="Open Sans" panose="020B0606030504020204" pitchFamily="34" charset="0"/>
                <a:ea typeface="Open Sans" panose="020B0606030504020204" pitchFamily="34" charset="0"/>
                <a:cs typeface="Open Sans" panose="020B0606030504020204" pitchFamily="34" charset="0"/>
              </a:rPr>
              <a:t>Insights &amp; Ops (Tara Pollak &amp; team)</a:t>
            </a:r>
            <a:endParaRPr kumimoji="0" lang="en-US" sz="1400" b="0" i="0" u="none" strike="noStrike" kern="1200" cap="none" spc="0" normalizeH="0" baseline="0" noProof="0">
              <a:ln>
                <a:noFill/>
              </a:ln>
              <a:solidFill>
                <a:srgbClr val="52B78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1"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Table 5">
            <a:extLst>
              <a:ext uri="{FF2B5EF4-FFF2-40B4-BE49-F238E27FC236}">
                <a16:creationId xmlns:a16="http://schemas.microsoft.com/office/drawing/2014/main" id="{86B8C405-7F25-483F-8CD0-D573EADC9B03}"/>
              </a:ext>
            </a:extLst>
          </p:cNvPr>
          <p:cNvGraphicFramePr>
            <a:graphicFrameLocks noGrp="1"/>
          </p:cNvGraphicFramePr>
          <p:nvPr/>
        </p:nvGraphicFramePr>
        <p:xfrm>
          <a:off x="1803530" y="1415453"/>
          <a:ext cx="7781664" cy="4449964"/>
        </p:xfrm>
        <a:graphic>
          <a:graphicData uri="http://schemas.openxmlformats.org/drawingml/2006/table">
            <a:tbl>
              <a:tblPr firstRow="1" firstCol="1" bandRow="1">
                <a:tableStyleId>{21E4AEA4-8DFA-4A89-87EB-49C32662AFE0}</a:tableStyleId>
              </a:tblPr>
              <a:tblGrid>
                <a:gridCol w="4222843">
                  <a:extLst>
                    <a:ext uri="{9D8B030D-6E8A-4147-A177-3AD203B41FA5}">
                      <a16:colId xmlns:a16="http://schemas.microsoft.com/office/drawing/2014/main" val="3814718603"/>
                    </a:ext>
                  </a:extLst>
                </a:gridCol>
                <a:gridCol w="3558821">
                  <a:extLst>
                    <a:ext uri="{9D8B030D-6E8A-4147-A177-3AD203B41FA5}">
                      <a16:colId xmlns:a16="http://schemas.microsoft.com/office/drawing/2014/main" val="1318465239"/>
                    </a:ext>
                  </a:extLst>
                </a:gridCol>
              </a:tblGrid>
              <a:tr h="208924">
                <a:tc>
                  <a:txBody>
                    <a:bodyPr/>
                    <a:lstStyle/>
                    <a:p>
                      <a:pPr marL="0" marR="0">
                        <a:spcBef>
                          <a:spcPts val="0"/>
                        </a:spcBef>
                        <a:spcAft>
                          <a:spcPts val="0"/>
                        </a:spcAft>
                      </a:pPr>
                      <a:r>
                        <a:rPr lang="en-US" sz="1200">
                          <a:effectLst/>
                          <a:latin typeface="Open Sans" panose="020B0606030504020204" pitchFamily="34" charset="0"/>
                          <a:ea typeface="Open Sans" panose="020B0606030504020204" pitchFamily="34" charset="0"/>
                          <a:cs typeface="Open Sans" panose="020B0606030504020204" pitchFamily="34" charset="0"/>
                        </a:rPr>
                        <a:t>Sales FAQ</a:t>
                      </a:r>
                      <a:endParaRPr lang="en-US" sz="8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b"/>
                </a:tc>
                <a:tc>
                  <a:txBody>
                    <a:bodyPr/>
                    <a:lstStyle/>
                    <a:p>
                      <a:pPr marL="0" marR="0">
                        <a:spcBef>
                          <a:spcPts val="0"/>
                        </a:spcBef>
                        <a:spcAft>
                          <a:spcPts val="0"/>
                        </a:spcAft>
                      </a:pPr>
                      <a:r>
                        <a:rPr lang="en-US" sz="1200">
                          <a:effectLst/>
                          <a:latin typeface="Open Sans" panose="020B0606030504020204" pitchFamily="34" charset="0"/>
                          <a:ea typeface="Open Sans" panose="020B0606030504020204" pitchFamily="34" charset="0"/>
                          <a:cs typeface="Open Sans" panose="020B0606030504020204" pitchFamily="34" charset="0"/>
                        </a:rPr>
                        <a:t>Who To Ask / Quick Answers</a:t>
                      </a:r>
                      <a:endParaRPr lang="en-US" sz="8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b"/>
                </a:tc>
                <a:extLst>
                  <a:ext uri="{0D108BD9-81ED-4DB2-BD59-A6C34878D82A}">
                    <a16:rowId xmlns:a16="http://schemas.microsoft.com/office/drawing/2014/main" val="2046206353"/>
                  </a:ext>
                </a:extLst>
              </a:tr>
              <a:tr h="141770">
                <a:tc>
                  <a:txBody>
                    <a:bodyPr/>
                    <a:lstStyle/>
                    <a:p>
                      <a:endParaRPr lang="en-US" sz="7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b"/>
                </a:tc>
                <a:tc>
                  <a:txBody>
                    <a:bodyPr/>
                    <a:lstStyle/>
                    <a:p>
                      <a:endParaRPr lang="en-US" sz="7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b"/>
                </a:tc>
                <a:extLst>
                  <a:ext uri="{0D108BD9-81ED-4DB2-BD59-A6C34878D82A}">
                    <a16:rowId xmlns:a16="http://schemas.microsoft.com/office/drawing/2014/main" val="1045809363"/>
                  </a:ext>
                </a:extLst>
              </a:tr>
              <a:tr h="955082">
                <a:tc>
                  <a:txBody>
                    <a:bodyPr/>
                    <a:lstStyle/>
                    <a:p>
                      <a:pPr lvl="0"/>
                      <a:r>
                        <a:rPr lang="en-US" sz="11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What is our total digital audience health and how much has the audience grown?</a:t>
                      </a:r>
                    </a:p>
                    <a:p>
                      <a:pPr marL="0" marR="0">
                        <a:spcBef>
                          <a:spcPts val="0"/>
                        </a:spcBef>
                        <a:spcAft>
                          <a:spcPts val="0"/>
                        </a:spcAft>
                      </a:pPr>
                      <a:endParaRPr lang="en-US" sz="11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ctr"/>
                </a:tc>
                <a:tc>
                  <a:txBody>
                    <a:bodyPr/>
                    <a:lstStyle/>
                    <a:p>
                      <a:pPr marL="0" marR="0" algn="ctr">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Tara Pollak and team.</a:t>
                      </a:r>
                    </a:p>
                  </a:txBody>
                  <a:tcPr marL="51025" marR="51025" marT="7087" marB="7087" anchor="ctr"/>
                </a:tc>
                <a:extLst>
                  <a:ext uri="{0D108BD9-81ED-4DB2-BD59-A6C34878D82A}">
                    <a16:rowId xmlns:a16="http://schemas.microsoft.com/office/drawing/2014/main" val="3104144822"/>
                  </a:ext>
                </a:extLst>
              </a:tr>
              <a:tr h="737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How do </a:t>
                      </a:r>
                      <a:r>
                        <a:rPr lang="en-US" sz="1100" b="1" kern="1200" err="1">
                          <a:solidFill>
                            <a:schemeClr val="lt1"/>
                          </a:solidFill>
                          <a:effectLst/>
                          <a:latin typeface="Open Sans" panose="020B0606030504020204" pitchFamily="34" charset="0"/>
                          <a:ea typeface="Open Sans" panose="020B0606030504020204" pitchFamily="34" charset="0"/>
                          <a:cs typeface="Open Sans" panose="020B0606030504020204" pitchFamily="34" charset="0"/>
                        </a:rPr>
                        <a:t>Engage’s</a:t>
                      </a:r>
                      <a:r>
                        <a:rPr lang="en-US" sz="11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 emails perform overall? How many have there been and what is the opt out rate?</a:t>
                      </a:r>
                    </a:p>
                    <a:p>
                      <a:pPr marL="0" marR="0">
                        <a:spcBef>
                          <a:spcPts val="0"/>
                        </a:spcBef>
                        <a:spcAft>
                          <a:spcPts val="0"/>
                        </a:spcAft>
                      </a:pPr>
                      <a:endParaRPr lang="en-US" sz="11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effectLst/>
                          <a:latin typeface="Open Sans" panose="020B0606030504020204" pitchFamily="34" charset="0"/>
                          <a:ea typeface="Open Sans" panose="020B0606030504020204" pitchFamily="34" charset="0"/>
                          <a:cs typeface="Open Sans" panose="020B0606030504020204" pitchFamily="34" charset="0"/>
                        </a:rPr>
                        <a:t>Tara Pollak and team.</a:t>
                      </a:r>
                    </a:p>
                    <a:p>
                      <a:pPr marL="0" marR="0" algn="ctr">
                        <a:spcBef>
                          <a:spcPts val="0"/>
                        </a:spcBef>
                        <a:spcAft>
                          <a:spcPts val="0"/>
                        </a:spcAft>
                      </a:pPr>
                      <a:endParaRPr lang="en-US" sz="11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ctr"/>
                </a:tc>
                <a:extLst>
                  <a:ext uri="{0D108BD9-81ED-4DB2-BD59-A6C34878D82A}">
                    <a16:rowId xmlns:a16="http://schemas.microsoft.com/office/drawing/2014/main" val="2668076779"/>
                  </a:ext>
                </a:extLst>
              </a:tr>
              <a:tr h="865760">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Can we send leads directly to my client's CRM?</a:t>
                      </a:r>
                    </a:p>
                  </a:txBody>
                  <a:tcPr marL="51025" marR="51025" marT="7087" marB="7087" anchor="ctr"/>
                </a:tc>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Yes! We can integrate to most CRMs to deliver content syndication leads directly to clients in real time. </a:t>
                      </a:r>
                    </a:p>
                  </a:txBody>
                  <a:tcPr marL="51025" marR="51025" marT="7087" marB="7087" anchor="ctr"/>
                </a:tc>
                <a:extLst>
                  <a:ext uri="{0D108BD9-81ED-4DB2-BD59-A6C34878D82A}">
                    <a16:rowId xmlns:a16="http://schemas.microsoft.com/office/drawing/2014/main" val="720043123"/>
                  </a:ext>
                </a:extLst>
              </a:tr>
              <a:tr h="1541395">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Where’s the landing page?</a:t>
                      </a:r>
                    </a:p>
                  </a:txBody>
                  <a:tcPr marL="51025" marR="51025" marT="7087" marB="7087" anchor="ctr"/>
                </a:tc>
                <a:tc>
                  <a:txBody>
                    <a:bodyPr/>
                    <a:lstStyle/>
                    <a:p>
                      <a:pPr marL="0" marR="0">
                        <a:spcBef>
                          <a:spcPts val="0"/>
                        </a:spcBef>
                        <a:spcAft>
                          <a:spcPts val="0"/>
                        </a:spcAft>
                      </a:pPr>
                      <a:r>
                        <a:rPr lang="en-US" sz="1100">
                          <a:effectLst/>
                          <a:latin typeface="Open Sans" panose="020B0606030504020204" pitchFamily="34" charset="0"/>
                          <a:ea typeface="Open Sans" panose="020B0606030504020204" pitchFamily="34" charset="0"/>
                          <a:cs typeface="Open Sans" panose="020B0606030504020204" pitchFamily="34" charset="0"/>
                        </a:rPr>
                        <a:t>Assets are published on Informa Tech’s </a:t>
                      </a:r>
                      <a:r>
                        <a:rPr lang="en-US" sz="1100" err="1">
                          <a:effectLst/>
                          <a:latin typeface="Open Sans" panose="020B0606030504020204" pitchFamily="34" charset="0"/>
                          <a:ea typeface="Open Sans" panose="020B0606030504020204" pitchFamily="34" charset="0"/>
                          <a:cs typeface="Open Sans" panose="020B0606030504020204" pitchFamily="34" charset="0"/>
                        </a:rPr>
                        <a:t>NetLine</a:t>
                      </a:r>
                      <a:r>
                        <a:rPr lang="en-US" sz="1100">
                          <a:effectLst/>
                          <a:latin typeface="Open Sans" panose="020B0606030504020204" pitchFamily="34" charset="0"/>
                          <a:ea typeface="Open Sans" panose="020B0606030504020204" pitchFamily="34" charset="0"/>
                          <a:cs typeface="Open Sans" panose="020B0606030504020204" pitchFamily="34" charset="0"/>
                        </a:rPr>
                        <a:t> platform, on branded pages that link to Informa Tech brand web sites, such as: </a:t>
                      </a:r>
                      <a:r>
                        <a:rPr lang="en-US" sz="1100">
                          <a:effectLst/>
                          <a:latin typeface="Open Sans" panose="020B0606030504020204" pitchFamily="34" charset="0"/>
                          <a:ea typeface="Open Sans" panose="020B0606030504020204" pitchFamily="34" charset="0"/>
                          <a:cs typeface="Open Sans" panose="020B0606030504020204" pitchFamily="34" charset="0"/>
                          <a:hlinkClick r:id="rId3"/>
                        </a:rPr>
                        <a:t>https://channelfutures.tradepub.com/</a:t>
                      </a:r>
                      <a:endParaRPr lang="en-US" sz="1100">
                        <a:effectLst/>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endParaRPr lang="en-US" sz="1100">
                        <a:effectLst/>
                        <a:latin typeface="Open Sans" panose="020B0606030504020204" pitchFamily="34" charset="0"/>
                        <a:ea typeface="Open Sans" panose="020B0606030504020204" pitchFamily="34" charset="0"/>
                        <a:cs typeface="Open Sans" panose="020B0606030504020204" pitchFamily="34" charset="0"/>
                      </a:endParaRPr>
                    </a:p>
                  </a:txBody>
                  <a:tcPr marL="51025" marR="51025" marT="7087" marB="7087" anchor="ctr"/>
                </a:tc>
                <a:extLst>
                  <a:ext uri="{0D108BD9-81ED-4DB2-BD59-A6C34878D82A}">
                    <a16:rowId xmlns:a16="http://schemas.microsoft.com/office/drawing/2014/main" val="100219276"/>
                  </a:ext>
                </a:extLst>
              </a:tr>
            </a:tbl>
          </a:graphicData>
        </a:graphic>
      </p:graphicFrame>
    </p:spTree>
    <p:extLst>
      <p:ext uri="{BB962C8B-B14F-4D97-AF65-F5344CB8AC3E}">
        <p14:creationId xmlns:p14="http://schemas.microsoft.com/office/powerpoint/2010/main" val="2215242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F1FF3-FBC4-DD37-5A38-66216E7B73DC}"/>
              </a:ext>
            </a:extLst>
          </p:cNvPr>
          <p:cNvSpPr>
            <a:spLocks noGrp="1"/>
          </p:cNvSpPr>
          <p:nvPr>
            <p:ph type="title"/>
          </p:nvPr>
        </p:nvSpPr>
        <p:spPr/>
        <p:txBody>
          <a:bodyPr/>
          <a:lstStyle/>
          <a:p>
            <a:r>
              <a:rPr lang="en-US"/>
              <a:t>DETAILS FOR NETLINE FORMS AND LANDING PAGES</a:t>
            </a:r>
          </a:p>
        </p:txBody>
      </p:sp>
    </p:spTree>
    <p:extLst>
      <p:ext uri="{BB962C8B-B14F-4D97-AF65-F5344CB8AC3E}">
        <p14:creationId xmlns:p14="http://schemas.microsoft.com/office/powerpoint/2010/main" val="505028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9DAF85-64F5-B681-32D8-08B4C2410397}"/>
              </a:ext>
            </a:extLst>
          </p:cNvPr>
          <p:cNvSpPr>
            <a:spLocks noGrp="1"/>
          </p:cNvSpPr>
          <p:nvPr>
            <p:ph type="title"/>
          </p:nvPr>
        </p:nvSpPr>
        <p:spPr>
          <a:xfrm>
            <a:off x="490537" y="92535"/>
            <a:ext cx="11210925" cy="736806"/>
          </a:xfrm>
        </p:spPr>
        <p:txBody>
          <a:bodyPr/>
          <a:lstStyle/>
          <a:p>
            <a:r>
              <a:rPr lang="en-US" sz="2000"/>
              <a:t>Informa Tech’s NetLine Platform</a:t>
            </a:r>
            <a:br>
              <a:rPr lang="en-US" sz="2000"/>
            </a:br>
            <a:r>
              <a:rPr lang="en-US" sz="2000"/>
              <a:t>Test Drive Your Brand’s NetLine Tradepub site, Form &amp; Landing Page</a:t>
            </a:r>
          </a:p>
        </p:txBody>
      </p:sp>
      <p:sp>
        <p:nvSpPr>
          <p:cNvPr id="7" name="TextBox 6">
            <a:extLst>
              <a:ext uri="{FF2B5EF4-FFF2-40B4-BE49-F238E27FC236}">
                <a16:creationId xmlns:a16="http://schemas.microsoft.com/office/drawing/2014/main" id="{C95DCBBF-07CC-D080-AFA5-6AE4665E858D}"/>
              </a:ext>
            </a:extLst>
          </p:cNvPr>
          <p:cNvSpPr txBox="1"/>
          <p:nvPr/>
        </p:nvSpPr>
        <p:spPr>
          <a:xfrm>
            <a:off x="624483" y="956546"/>
            <a:ext cx="4182647" cy="3877985"/>
          </a:xfrm>
          <a:prstGeom prst="rect">
            <a:avLst/>
          </a:prstGeom>
          <a:noFill/>
        </p:spPr>
        <p:txBody>
          <a:bodyPr wrap="square" rtlCol="0">
            <a:spAutoFit/>
          </a:bodyPr>
          <a:lstStyle/>
          <a:p>
            <a:pPr>
              <a:spcAft>
                <a:spcPts val="1200"/>
              </a:spcAft>
            </a:pPr>
            <a:r>
              <a:rPr lang="en-US" b="1" u="sng">
                <a:solidFill>
                  <a:schemeClr val="accent4"/>
                </a:solidFill>
              </a:rPr>
              <a:t> Try It Out		</a:t>
            </a:r>
            <a:endParaRPr lang="en-US">
              <a:solidFill>
                <a:schemeClr val="accent4"/>
              </a:solidFill>
            </a:endParaRPr>
          </a:p>
          <a:p>
            <a:pPr lvl="1">
              <a:spcAft>
                <a:spcPts val="1200"/>
              </a:spcAft>
            </a:pPr>
            <a:r>
              <a:rPr lang="en-US" sz="2000">
                <a:sym typeface="Wingdings" panose="05000000000000000000" pitchFamily="2" charset="2"/>
              </a:rPr>
              <a:t> </a:t>
            </a:r>
            <a:r>
              <a:rPr lang="en-US" sz="2000"/>
              <a:t>Visit your brand’s </a:t>
            </a:r>
            <a:r>
              <a:rPr lang="en-US" sz="2000" err="1"/>
              <a:t>tradepub</a:t>
            </a:r>
            <a:r>
              <a:rPr lang="en-US" sz="2000"/>
              <a:t> site, like </a:t>
            </a:r>
            <a:r>
              <a:rPr lang="en-US" sz="2000" b="1" i="1"/>
              <a:t>channelfutures</a:t>
            </a:r>
            <a:r>
              <a:rPr lang="en-US" sz="2000" i="1"/>
              <a:t>.tradepub.com</a:t>
            </a:r>
            <a:endParaRPr lang="en-US" sz="2000"/>
          </a:p>
          <a:p>
            <a:pPr lvl="1">
              <a:spcAft>
                <a:spcPts val="1200"/>
              </a:spcAft>
            </a:pPr>
            <a:r>
              <a:rPr lang="en-US" sz="2000">
                <a:sym typeface="Wingdings" panose="05000000000000000000" pitchFamily="2" charset="2"/>
              </a:rPr>
              <a:t> </a:t>
            </a:r>
            <a:r>
              <a:rPr lang="en-US" sz="2000"/>
              <a:t>Click on any Program</a:t>
            </a:r>
          </a:p>
          <a:p>
            <a:pPr lvl="1">
              <a:spcAft>
                <a:spcPts val="1200"/>
              </a:spcAft>
            </a:pPr>
            <a:r>
              <a:rPr lang="en-US" sz="2000">
                <a:sym typeface="Wingdings" panose="05000000000000000000" pitchFamily="2" charset="2"/>
              </a:rPr>
              <a:t> </a:t>
            </a:r>
            <a:r>
              <a:rPr lang="en-US" sz="2000"/>
              <a:t>Fill out the Form</a:t>
            </a:r>
          </a:p>
          <a:p>
            <a:pPr lvl="1">
              <a:spcAft>
                <a:spcPts val="1200"/>
              </a:spcAft>
            </a:pPr>
            <a:r>
              <a:rPr lang="en-US" sz="2000">
                <a:sym typeface="Wingdings" panose="05000000000000000000" pitchFamily="2" charset="2"/>
              </a:rPr>
              <a:t> </a:t>
            </a:r>
            <a:r>
              <a:rPr lang="en-US" sz="2000"/>
              <a:t>Note the STANDARD questions up top and the BRAND-SPECIFIC demos that follow</a:t>
            </a:r>
          </a:p>
          <a:p>
            <a:endParaRPr lang="en-US"/>
          </a:p>
        </p:txBody>
      </p:sp>
      <p:sp>
        <p:nvSpPr>
          <p:cNvPr id="8" name="TextBox 7">
            <a:extLst>
              <a:ext uri="{FF2B5EF4-FFF2-40B4-BE49-F238E27FC236}">
                <a16:creationId xmlns:a16="http://schemas.microsoft.com/office/drawing/2014/main" id="{A0117A62-61F4-8E02-9743-EA3BE4533DF4}"/>
              </a:ext>
            </a:extLst>
          </p:cNvPr>
          <p:cNvSpPr txBox="1"/>
          <p:nvPr/>
        </p:nvSpPr>
        <p:spPr>
          <a:xfrm>
            <a:off x="1254035" y="4352825"/>
            <a:ext cx="3814354" cy="1384995"/>
          </a:xfrm>
          <a:prstGeom prst="rect">
            <a:avLst/>
          </a:prstGeom>
          <a:noFill/>
        </p:spPr>
        <p:txBody>
          <a:bodyPr wrap="square" rtlCol="0">
            <a:spAutoFit/>
          </a:bodyPr>
          <a:lstStyle/>
          <a:p>
            <a:r>
              <a:rPr lang="en-US" sz="1400" i="1">
                <a:solidFill>
                  <a:schemeClr val="accent4"/>
                </a:solidFill>
              </a:rPr>
              <a:t>As users complete forms, NetLine’s platform remembers their responses and will only reveal the questions that are new or need a refreshed response.  Over time, this makes the platform user friendly as forms are shorter and easier to complete.</a:t>
            </a:r>
          </a:p>
        </p:txBody>
      </p:sp>
      <p:pic>
        <p:nvPicPr>
          <p:cNvPr id="3" name="Picture 2">
            <a:extLst>
              <a:ext uri="{FF2B5EF4-FFF2-40B4-BE49-F238E27FC236}">
                <a16:creationId xmlns:a16="http://schemas.microsoft.com/office/drawing/2014/main" id="{4CF33EA1-FF74-0918-BFE3-9253959A7DA6}"/>
              </a:ext>
            </a:extLst>
          </p:cNvPr>
          <p:cNvPicPr>
            <a:picLocks noChangeAspect="1"/>
          </p:cNvPicPr>
          <p:nvPr/>
        </p:nvPicPr>
        <p:blipFill>
          <a:blip r:embed="rId2"/>
          <a:stretch>
            <a:fillRect/>
          </a:stretch>
        </p:blipFill>
        <p:spPr>
          <a:xfrm>
            <a:off x="6231270" y="1285643"/>
            <a:ext cx="5765670" cy="34082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extBox 3">
            <a:extLst>
              <a:ext uri="{FF2B5EF4-FFF2-40B4-BE49-F238E27FC236}">
                <a16:creationId xmlns:a16="http://schemas.microsoft.com/office/drawing/2014/main" id="{88F26E37-ACA4-E348-7E04-A27A1CE116E4}"/>
              </a:ext>
            </a:extLst>
          </p:cNvPr>
          <p:cNvSpPr txBox="1"/>
          <p:nvPr/>
        </p:nvSpPr>
        <p:spPr>
          <a:xfrm rot="21417604">
            <a:off x="6336224" y="4788310"/>
            <a:ext cx="5045893" cy="830997"/>
          </a:xfrm>
          <a:prstGeom prst="rect">
            <a:avLst/>
          </a:prstGeom>
          <a:solidFill>
            <a:schemeClr val="bg1">
              <a:lumMod val="95000"/>
            </a:schemeClr>
          </a:solidFill>
          <a:ln w="28575">
            <a:solidFill>
              <a:schemeClr val="bg2"/>
            </a:solidFill>
          </a:ln>
        </p:spPr>
        <p:txBody>
          <a:bodyPr wrap="square" rtlCol="0">
            <a:spAutoFit/>
          </a:bodyPr>
          <a:lstStyle/>
          <a:p>
            <a:r>
              <a:rPr lang="en-US" sz="1600" i="1"/>
              <a:t>Informa Tech’s brands generate new revenue from Informa’s audiences interacting with other content in the NetLine platform. </a:t>
            </a:r>
          </a:p>
        </p:txBody>
      </p:sp>
    </p:spTree>
    <p:extLst>
      <p:ext uri="{BB962C8B-B14F-4D97-AF65-F5344CB8AC3E}">
        <p14:creationId xmlns:p14="http://schemas.microsoft.com/office/powerpoint/2010/main" val="2513106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98F1450-E345-0842-282E-45413D7F65B5}"/>
              </a:ext>
            </a:extLst>
          </p:cNvPr>
          <p:cNvGrpSpPr/>
          <p:nvPr/>
        </p:nvGrpSpPr>
        <p:grpSpPr>
          <a:xfrm>
            <a:off x="410211" y="3602524"/>
            <a:ext cx="5207712" cy="2516777"/>
            <a:chOff x="-1168662" y="1591005"/>
            <a:chExt cx="4856758" cy="2516777"/>
          </a:xfrm>
        </p:grpSpPr>
        <p:pic>
          <p:nvPicPr>
            <p:cNvPr id="4" name="Picture 3">
              <a:extLst>
                <a:ext uri="{FF2B5EF4-FFF2-40B4-BE49-F238E27FC236}">
                  <a16:creationId xmlns:a16="http://schemas.microsoft.com/office/drawing/2014/main" id="{D7FF18B7-FD7D-923A-98A2-2E081EE82D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337" y="1591005"/>
              <a:ext cx="3449759" cy="2516777"/>
            </a:xfrm>
            <a:prstGeom prst="rect">
              <a:avLst/>
            </a:prstGeom>
          </p:spPr>
        </p:pic>
        <p:sp>
          <p:nvSpPr>
            <p:cNvPr id="6" name="TextBox 5">
              <a:extLst>
                <a:ext uri="{FF2B5EF4-FFF2-40B4-BE49-F238E27FC236}">
                  <a16:creationId xmlns:a16="http://schemas.microsoft.com/office/drawing/2014/main" id="{A1BAEFAA-8520-0391-A61A-34DF441A3577}"/>
                </a:ext>
              </a:extLst>
            </p:cNvPr>
            <p:cNvSpPr txBox="1"/>
            <p:nvPr/>
          </p:nvSpPr>
          <p:spPr>
            <a:xfrm>
              <a:off x="-1168662" y="1855406"/>
              <a:ext cx="1433590" cy="991810"/>
            </a:xfrm>
            <a:prstGeom prst="rect">
              <a:avLst/>
            </a:prstGeom>
            <a:noFill/>
          </p:spPr>
          <p:txBody>
            <a:bodyPr wrap="square">
              <a:spAutoFit/>
            </a:bodyPr>
            <a:lstStyle/>
            <a:p>
              <a:pPr algn="r">
                <a:lnSpc>
                  <a:spcPts val="1800"/>
                </a:lnSpc>
              </a:pPr>
              <a:r>
                <a:rPr lang="en-US" sz="1200"/>
                <a:t>THIS IS THE FIRST PAGE THE USERS SEE WHEN THEY CLICK ON A PROMO LINK</a:t>
              </a:r>
            </a:p>
          </p:txBody>
        </p:sp>
      </p:grpSp>
      <p:grpSp>
        <p:nvGrpSpPr>
          <p:cNvPr id="5" name="Group 4">
            <a:extLst>
              <a:ext uri="{FF2B5EF4-FFF2-40B4-BE49-F238E27FC236}">
                <a16:creationId xmlns:a16="http://schemas.microsoft.com/office/drawing/2014/main" id="{C4DBB012-0568-3A37-42DD-011E91724523}"/>
              </a:ext>
            </a:extLst>
          </p:cNvPr>
          <p:cNvGrpSpPr/>
          <p:nvPr/>
        </p:nvGrpSpPr>
        <p:grpSpPr>
          <a:xfrm>
            <a:off x="6387068" y="886594"/>
            <a:ext cx="5186625" cy="2359376"/>
            <a:chOff x="1919924" y="1563834"/>
            <a:chExt cx="5186625" cy="2359376"/>
          </a:xfrm>
        </p:grpSpPr>
        <p:pic>
          <p:nvPicPr>
            <p:cNvPr id="7" name="Picture 6">
              <a:extLst>
                <a:ext uri="{FF2B5EF4-FFF2-40B4-BE49-F238E27FC236}">
                  <a16:creationId xmlns:a16="http://schemas.microsoft.com/office/drawing/2014/main" id="{5E5E6585-10E1-B80F-F4E8-AE12F0A8F90B}"/>
                </a:ext>
              </a:extLst>
            </p:cNvPr>
            <p:cNvPicPr>
              <a:picLocks noChangeAspect="1"/>
            </p:cNvPicPr>
            <p:nvPr/>
          </p:nvPicPr>
          <p:blipFill rotWithShape="1">
            <a:blip r:embed="rId4"/>
            <a:srcRect t="15349"/>
            <a:stretch/>
          </p:blipFill>
          <p:spPr>
            <a:xfrm>
              <a:off x="3196761" y="1563834"/>
              <a:ext cx="3909788" cy="2359376"/>
            </a:xfrm>
            <a:prstGeom prst="rect">
              <a:avLst/>
            </a:prstGeom>
          </p:spPr>
        </p:pic>
        <p:sp>
          <p:nvSpPr>
            <p:cNvPr id="8" name="TextBox 7">
              <a:extLst>
                <a:ext uri="{FF2B5EF4-FFF2-40B4-BE49-F238E27FC236}">
                  <a16:creationId xmlns:a16="http://schemas.microsoft.com/office/drawing/2014/main" id="{EC564FD0-E564-EB35-666C-C48546A36E1D}"/>
                </a:ext>
              </a:extLst>
            </p:cNvPr>
            <p:cNvSpPr txBox="1"/>
            <p:nvPr/>
          </p:nvSpPr>
          <p:spPr>
            <a:xfrm>
              <a:off x="1919924" y="1563834"/>
              <a:ext cx="1111373" cy="1460272"/>
            </a:xfrm>
            <a:prstGeom prst="rect">
              <a:avLst/>
            </a:prstGeom>
            <a:noFill/>
          </p:spPr>
          <p:txBody>
            <a:bodyPr wrap="square" rtlCol="0">
              <a:spAutoFit/>
            </a:bodyPr>
            <a:lstStyle/>
            <a:p>
              <a:pPr algn="r">
                <a:lnSpc>
                  <a:spcPts val="1800"/>
                </a:lnSpc>
              </a:pPr>
              <a:r>
                <a:rPr lang="en-US" sz="1200"/>
                <a:t>THIS IS WHAT USER SEES WHEN THEY CLICK ON FULL DESCRIPTION LINK</a:t>
              </a:r>
            </a:p>
          </p:txBody>
        </p:sp>
      </p:grpSp>
      <p:sp>
        <p:nvSpPr>
          <p:cNvPr id="2" name="Title 1">
            <a:extLst>
              <a:ext uri="{FF2B5EF4-FFF2-40B4-BE49-F238E27FC236}">
                <a16:creationId xmlns:a16="http://schemas.microsoft.com/office/drawing/2014/main" id="{62F9B192-145F-F5B2-934B-798A772CEFE6}"/>
              </a:ext>
            </a:extLst>
          </p:cNvPr>
          <p:cNvSpPr>
            <a:spLocks noGrp="1"/>
          </p:cNvSpPr>
          <p:nvPr>
            <p:ph type="title"/>
          </p:nvPr>
        </p:nvSpPr>
        <p:spPr>
          <a:xfrm>
            <a:off x="490537" y="92535"/>
            <a:ext cx="11210925" cy="736806"/>
          </a:xfrm>
        </p:spPr>
        <p:txBody>
          <a:bodyPr/>
          <a:lstStyle/>
          <a:p>
            <a:r>
              <a:rPr lang="en-US" sz="2000"/>
              <a:t>Informa Tech’s NetLine Platform</a:t>
            </a:r>
            <a:br>
              <a:rPr lang="en-US" sz="2000"/>
            </a:br>
            <a:r>
              <a:rPr lang="en-US" sz="2000"/>
              <a:t>Example of TRADEPUB site, Form &amp; Landing Page</a:t>
            </a:r>
          </a:p>
        </p:txBody>
      </p:sp>
      <p:pic>
        <p:nvPicPr>
          <p:cNvPr id="3" name="Picture 2">
            <a:extLst>
              <a:ext uri="{FF2B5EF4-FFF2-40B4-BE49-F238E27FC236}">
                <a16:creationId xmlns:a16="http://schemas.microsoft.com/office/drawing/2014/main" id="{854A2AC8-B3EB-2F72-4775-9065A6E7F2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18881" y="946819"/>
            <a:ext cx="3699042" cy="2590987"/>
          </a:xfrm>
          <a:prstGeom prst="rect">
            <a:avLst/>
          </a:prstGeom>
        </p:spPr>
      </p:pic>
      <p:grpSp>
        <p:nvGrpSpPr>
          <p:cNvPr id="9" name="Group 8">
            <a:extLst>
              <a:ext uri="{FF2B5EF4-FFF2-40B4-BE49-F238E27FC236}">
                <a16:creationId xmlns:a16="http://schemas.microsoft.com/office/drawing/2014/main" id="{4BD9A0C9-F852-54B3-FB3F-546583EA1278}"/>
              </a:ext>
            </a:extLst>
          </p:cNvPr>
          <p:cNvGrpSpPr/>
          <p:nvPr/>
        </p:nvGrpSpPr>
        <p:grpSpPr>
          <a:xfrm>
            <a:off x="6543461" y="3631474"/>
            <a:ext cx="5030232" cy="2629258"/>
            <a:chOff x="5846775" y="1483531"/>
            <a:chExt cx="5030232" cy="2629258"/>
          </a:xfrm>
        </p:grpSpPr>
        <p:pic>
          <p:nvPicPr>
            <p:cNvPr id="11" name="Picture 10">
              <a:extLst>
                <a:ext uri="{FF2B5EF4-FFF2-40B4-BE49-F238E27FC236}">
                  <a16:creationId xmlns:a16="http://schemas.microsoft.com/office/drawing/2014/main" id="{CDA7B176-956C-75E8-75D7-CEC2AC847422}"/>
                </a:ext>
              </a:extLst>
            </p:cNvPr>
            <p:cNvPicPr>
              <a:picLocks noChangeAspect="1"/>
            </p:cNvPicPr>
            <p:nvPr/>
          </p:nvPicPr>
          <p:blipFill rotWithShape="1">
            <a:blip r:embed="rId6"/>
            <a:srcRect l="13188" t="13333" r="11745"/>
            <a:stretch/>
          </p:blipFill>
          <p:spPr>
            <a:xfrm>
              <a:off x="7123612" y="1483531"/>
              <a:ext cx="3753395" cy="2629258"/>
            </a:xfrm>
            <a:prstGeom prst="rect">
              <a:avLst/>
            </a:prstGeom>
          </p:spPr>
        </p:pic>
        <p:sp>
          <p:nvSpPr>
            <p:cNvPr id="10" name="TextBox 9">
              <a:extLst>
                <a:ext uri="{FF2B5EF4-FFF2-40B4-BE49-F238E27FC236}">
                  <a16:creationId xmlns:a16="http://schemas.microsoft.com/office/drawing/2014/main" id="{F8F00E70-108C-9F7D-1E4E-C278FEC0FF5F}"/>
                </a:ext>
              </a:extLst>
            </p:cNvPr>
            <p:cNvSpPr txBox="1"/>
            <p:nvPr/>
          </p:nvSpPr>
          <p:spPr>
            <a:xfrm>
              <a:off x="5846775" y="1483531"/>
              <a:ext cx="1198459" cy="1229439"/>
            </a:xfrm>
            <a:prstGeom prst="rect">
              <a:avLst/>
            </a:prstGeom>
            <a:noFill/>
          </p:spPr>
          <p:txBody>
            <a:bodyPr wrap="square">
              <a:spAutoFit/>
            </a:bodyPr>
            <a:lstStyle/>
            <a:p>
              <a:pPr algn="r">
                <a:lnSpc>
                  <a:spcPts val="1800"/>
                </a:lnSpc>
              </a:pPr>
              <a:r>
                <a:rPr lang="en-US" sz="1200"/>
                <a:t>THIS IS WHAT USERS SEE WHEN THEY ENTER THEIR EMAIL ADDRESS</a:t>
              </a:r>
            </a:p>
          </p:txBody>
        </p:sp>
      </p:grpSp>
      <p:sp>
        <p:nvSpPr>
          <p:cNvPr id="13" name="TextBox 12">
            <a:extLst>
              <a:ext uri="{FF2B5EF4-FFF2-40B4-BE49-F238E27FC236}">
                <a16:creationId xmlns:a16="http://schemas.microsoft.com/office/drawing/2014/main" id="{735BFDA6-F10B-BA24-2D35-7AAF47DC5DD3}"/>
              </a:ext>
            </a:extLst>
          </p:cNvPr>
          <p:cNvSpPr txBox="1"/>
          <p:nvPr/>
        </p:nvSpPr>
        <p:spPr>
          <a:xfrm>
            <a:off x="589794" y="1292827"/>
            <a:ext cx="1329087" cy="1921936"/>
          </a:xfrm>
          <a:prstGeom prst="rect">
            <a:avLst/>
          </a:prstGeom>
          <a:noFill/>
        </p:spPr>
        <p:txBody>
          <a:bodyPr wrap="square">
            <a:spAutoFit/>
          </a:bodyPr>
          <a:lstStyle/>
          <a:p>
            <a:pPr algn="r">
              <a:lnSpc>
                <a:spcPts val="1800"/>
              </a:lnSpc>
            </a:pPr>
            <a:r>
              <a:rPr lang="en-US" sz="1200"/>
              <a:t>THIS IS THE INFORMA TECH BRAND’S SITE ON THE NETLINE PLATFORM; THE URL IS ALWAYS INFORMABRAND.TRADEPUB.COM</a:t>
            </a:r>
          </a:p>
        </p:txBody>
      </p:sp>
    </p:spTree>
    <p:extLst>
      <p:ext uri="{BB962C8B-B14F-4D97-AF65-F5344CB8AC3E}">
        <p14:creationId xmlns:p14="http://schemas.microsoft.com/office/powerpoint/2010/main" val="3987226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021A-C8A7-0CD6-9422-55CF6E8E00B9}"/>
              </a:ext>
            </a:extLst>
          </p:cNvPr>
          <p:cNvSpPr>
            <a:spLocks noGrp="1"/>
          </p:cNvSpPr>
          <p:nvPr>
            <p:ph type="title"/>
          </p:nvPr>
        </p:nvSpPr>
        <p:spPr/>
        <p:txBody>
          <a:bodyPr/>
          <a:lstStyle/>
          <a:p>
            <a:r>
              <a:rPr lang="en-US"/>
              <a:t>TRUSTED EXPERTS</a:t>
            </a:r>
          </a:p>
        </p:txBody>
      </p:sp>
      <p:sp>
        <p:nvSpPr>
          <p:cNvPr id="3" name="Text Placeholder 2">
            <a:extLst>
              <a:ext uri="{FF2B5EF4-FFF2-40B4-BE49-F238E27FC236}">
                <a16:creationId xmlns:a16="http://schemas.microsoft.com/office/drawing/2014/main" id="{99E3378E-3C96-ABB5-E3C3-81BD3F3556BA}"/>
              </a:ext>
            </a:extLst>
          </p:cNvPr>
          <p:cNvSpPr>
            <a:spLocks noGrp="1"/>
          </p:cNvSpPr>
          <p:nvPr>
            <p:ph type="body" sz="quarter" idx="12"/>
          </p:nvPr>
        </p:nvSpPr>
        <p:spPr/>
        <p:txBody>
          <a:bodyPr/>
          <a:lstStyle/>
          <a:p>
            <a:pPr marL="0" indent="0">
              <a:spcBef>
                <a:spcPts val="0"/>
              </a:spcBef>
              <a:buNone/>
            </a:pPr>
            <a:r>
              <a:rPr lang="en-US" sz="1800" b="1">
                <a:solidFill>
                  <a:srgbClr val="00AADF"/>
                </a:solidFill>
              </a:rPr>
              <a:t>Drive Engagement. Accelerate Results.</a:t>
            </a:r>
          </a:p>
          <a:p>
            <a:pPr marL="0" indent="0">
              <a:spcBef>
                <a:spcPts val="0"/>
              </a:spcBef>
              <a:buNone/>
            </a:pPr>
            <a:endParaRPr lang="en-US" sz="1800" b="1">
              <a:solidFill>
                <a:srgbClr val="00AADF"/>
              </a:solidFill>
            </a:endParaRPr>
          </a:p>
          <a:p>
            <a:pPr marL="0" indent="0">
              <a:spcBef>
                <a:spcPts val="0"/>
              </a:spcBef>
              <a:buNone/>
            </a:pPr>
            <a:r>
              <a:rPr lang="en-US" sz="1800">
                <a:effectLst/>
                <a:latin typeface="Open Sans" panose="020B0606030504020204" pitchFamily="34" charset="0"/>
                <a:ea typeface="Open Sans" panose="020B0606030504020204" pitchFamily="34" charset="0"/>
                <a:cs typeface="Open Sans" panose="020B0606030504020204" pitchFamily="34" charset="0"/>
              </a:rPr>
              <a:t>Informa Engage is the global digital marketing services organization behind Informa’s prominent portfolio of trusted B2B brands. </a:t>
            </a:r>
          </a:p>
          <a:p>
            <a:pPr marL="0" indent="0">
              <a:spcBef>
                <a:spcPts val="0"/>
              </a:spcBef>
              <a:buNone/>
            </a:pPr>
            <a:endParaRPr lang="en-US" sz="1800">
              <a:effectLst/>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None/>
            </a:pPr>
            <a:r>
              <a:rPr lang="en-US" sz="1800">
                <a:effectLst/>
                <a:latin typeface="Open Sans" panose="020B0606030504020204" pitchFamily="34" charset="0"/>
                <a:ea typeface="Open Sans" panose="020B0606030504020204" pitchFamily="34" charset="0"/>
                <a:cs typeface="Open Sans" panose="020B0606030504020204" pitchFamily="34" charset="0"/>
              </a:rPr>
              <a:t>With end-to-end expertise in digital marketing, lead generation, and virtual experiences, Informa Engage marketing services are strategically designed to accelerate engagement and results for Informa’s customers. </a:t>
            </a:r>
          </a:p>
          <a:p>
            <a:pPr marL="0" indent="0">
              <a:buNone/>
            </a:pPr>
            <a:endParaRPr lang="en-US" sz="1800" b="1"/>
          </a:p>
          <a:p>
            <a:pPr marL="0" indent="0">
              <a:buNone/>
            </a:pPr>
            <a:endParaRPr lang="en-US" sz="1800"/>
          </a:p>
          <a:p>
            <a:pPr marL="0" indent="0">
              <a:buNone/>
            </a:pPr>
            <a:endParaRPr lang="en-US"/>
          </a:p>
        </p:txBody>
      </p:sp>
      <p:sp>
        <p:nvSpPr>
          <p:cNvPr id="22" name="Rectangle 21">
            <a:extLst>
              <a:ext uri="{FF2B5EF4-FFF2-40B4-BE49-F238E27FC236}">
                <a16:creationId xmlns:a16="http://schemas.microsoft.com/office/drawing/2014/main" id="{9823B8EE-FDE9-52A4-36F4-5BD74ACE3F64}"/>
              </a:ext>
            </a:extLst>
          </p:cNvPr>
          <p:cNvSpPr/>
          <p:nvPr/>
        </p:nvSpPr>
        <p:spPr>
          <a:xfrm>
            <a:off x="4946750" y="662455"/>
            <a:ext cx="2199661" cy="1731917"/>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4C46B252-3E4C-B044-D015-EFEE2E8E40C6}"/>
              </a:ext>
            </a:extLst>
          </p:cNvPr>
          <p:cNvSpPr/>
          <p:nvPr/>
        </p:nvSpPr>
        <p:spPr>
          <a:xfrm>
            <a:off x="7277964" y="661440"/>
            <a:ext cx="2199661" cy="1731917"/>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B868EC73-8E6F-1C13-19FE-E508D1E46F8C}"/>
              </a:ext>
            </a:extLst>
          </p:cNvPr>
          <p:cNvSpPr/>
          <p:nvPr/>
        </p:nvSpPr>
        <p:spPr>
          <a:xfrm>
            <a:off x="7277964" y="2480116"/>
            <a:ext cx="2199661" cy="1731917"/>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5107FDD8-2F6F-0965-B907-57C1A8F84B14}"/>
              </a:ext>
            </a:extLst>
          </p:cNvPr>
          <p:cNvSpPr/>
          <p:nvPr/>
        </p:nvSpPr>
        <p:spPr>
          <a:xfrm>
            <a:off x="9601317" y="661440"/>
            <a:ext cx="2199661" cy="1731917"/>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B1DFBEA6-7F60-AB16-687E-438FB49A1E53}"/>
              </a:ext>
            </a:extLst>
          </p:cNvPr>
          <p:cNvSpPr/>
          <p:nvPr/>
        </p:nvSpPr>
        <p:spPr>
          <a:xfrm>
            <a:off x="9609178" y="2471509"/>
            <a:ext cx="2199661" cy="1731917"/>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02C80C02-C6A5-0123-D17E-DCF84E056B24}"/>
              </a:ext>
            </a:extLst>
          </p:cNvPr>
          <p:cNvSpPr/>
          <p:nvPr/>
        </p:nvSpPr>
        <p:spPr>
          <a:xfrm>
            <a:off x="4952552" y="2498778"/>
            <a:ext cx="2199661" cy="1731917"/>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EE5D19C4-4A61-1AD3-DFBE-7E207F4D380C}"/>
              </a:ext>
            </a:extLst>
          </p:cNvPr>
          <p:cNvSpPr/>
          <p:nvPr/>
        </p:nvSpPr>
        <p:spPr>
          <a:xfrm>
            <a:off x="4946750" y="4316439"/>
            <a:ext cx="2199661" cy="1731917"/>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7A534B51-0A3B-E72D-5E1D-8B4818685E07}"/>
              </a:ext>
            </a:extLst>
          </p:cNvPr>
          <p:cNvSpPr/>
          <p:nvPr/>
        </p:nvSpPr>
        <p:spPr>
          <a:xfrm>
            <a:off x="7271573" y="4324573"/>
            <a:ext cx="2199661" cy="1731917"/>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D1F23452-7567-743A-03E4-280E07788227}"/>
              </a:ext>
            </a:extLst>
          </p:cNvPr>
          <p:cNvSpPr/>
          <p:nvPr/>
        </p:nvSpPr>
        <p:spPr>
          <a:xfrm>
            <a:off x="9609178" y="4295600"/>
            <a:ext cx="2199661" cy="1731917"/>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F65CA65A-361F-B469-B5BE-B8F972380F38}"/>
              </a:ext>
            </a:extLst>
          </p:cNvPr>
          <p:cNvSpPr txBox="1"/>
          <p:nvPr/>
        </p:nvSpPr>
        <p:spPr>
          <a:xfrm>
            <a:off x="4946749" y="858209"/>
            <a:ext cx="2199661" cy="646331"/>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Product</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Innovation</a:t>
            </a:r>
          </a:p>
        </p:txBody>
      </p:sp>
      <p:sp>
        <p:nvSpPr>
          <p:cNvPr id="32" name="TextBox 31">
            <a:extLst>
              <a:ext uri="{FF2B5EF4-FFF2-40B4-BE49-F238E27FC236}">
                <a16:creationId xmlns:a16="http://schemas.microsoft.com/office/drawing/2014/main" id="{4FB543B5-88E5-E120-6B17-E15D324ECB44}"/>
              </a:ext>
            </a:extLst>
          </p:cNvPr>
          <p:cNvSpPr txBox="1"/>
          <p:nvPr/>
        </p:nvSpPr>
        <p:spPr>
          <a:xfrm>
            <a:off x="4946749" y="1752421"/>
            <a:ext cx="2199661" cy="523220"/>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Packaged </a:t>
            </a:r>
          </a:p>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Solutions</a:t>
            </a:r>
          </a:p>
        </p:txBody>
      </p:sp>
      <p:sp>
        <p:nvSpPr>
          <p:cNvPr id="33" name="TextBox 32">
            <a:extLst>
              <a:ext uri="{FF2B5EF4-FFF2-40B4-BE49-F238E27FC236}">
                <a16:creationId xmlns:a16="http://schemas.microsoft.com/office/drawing/2014/main" id="{9F851AAD-9F64-A2F9-2EAF-F8028D24E2A1}"/>
              </a:ext>
            </a:extLst>
          </p:cNvPr>
          <p:cNvSpPr txBox="1"/>
          <p:nvPr/>
        </p:nvSpPr>
        <p:spPr>
          <a:xfrm>
            <a:off x="7277962" y="2710568"/>
            <a:ext cx="2193272" cy="646331"/>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Creative</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Design</a:t>
            </a:r>
          </a:p>
        </p:txBody>
      </p:sp>
      <p:sp>
        <p:nvSpPr>
          <p:cNvPr id="34" name="TextBox 33">
            <a:extLst>
              <a:ext uri="{FF2B5EF4-FFF2-40B4-BE49-F238E27FC236}">
                <a16:creationId xmlns:a16="http://schemas.microsoft.com/office/drawing/2014/main" id="{7BCE3C92-A3F6-1DDB-7469-F2495243D36F}"/>
              </a:ext>
            </a:extLst>
          </p:cNvPr>
          <p:cNvSpPr txBox="1"/>
          <p:nvPr/>
        </p:nvSpPr>
        <p:spPr>
          <a:xfrm>
            <a:off x="9609178" y="2703424"/>
            <a:ext cx="2199661" cy="646331"/>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Digital </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Ad Operations</a:t>
            </a:r>
          </a:p>
        </p:txBody>
      </p:sp>
      <p:sp>
        <p:nvSpPr>
          <p:cNvPr id="35" name="TextBox 34">
            <a:extLst>
              <a:ext uri="{FF2B5EF4-FFF2-40B4-BE49-F238E27FC236}">
                <a16:creationId xmlns:a16="http://schemas.microsoft.com/office/drawing/2014/main" id="{A9BBEB64-1F4D-9C8A-1C06-4FB54B87FA86}"/>
              </a:ext>
            </a:extLst>
          </p:cNvPr>
          <p:cNvSpPr txBox="1"/>
          <p:nvPr/>
        </p:nvSpPr>
        <p:spPr>
          <a:xfrm>
            <a:off x="4946749" y="2710568"/>
            <a:ext cx="2199661" cy="646331"/>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Data </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Analytics</a:t>
            </a:r>
          </a:p>
        </p:txBody>
      </p:sp>
      <p:sp>
        <p:nvSpPr>
          <p:cNvPr id="36" name="TextBox 35">
            <a:extLst>
              <a:ext uri="{FF2B5EF4-FFF2-40B4-BE49-F238E27FC236}">
                <a16:creationId xmlns:a16="http://schemas.microsoft.com/office/drawing/2014/main" id="{92ED9BFE-409A-2059-E19A-14F02107946C}"/>
              </a:ext>
            </a:extLst>
          </p:cNvPr>
          <p:cNvSpPr txBox="1"/>
          <p:nvPr/>
        </p:nvSpPr>
        <p:spPr>
          <a:xfrm>
            <a:off x="7277961" y="861127"/>
            <a:ext cx="2185413" cy="646331"/>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Sales</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Enablement</a:t>
            </a:r>
          </a:p>
        </p:txBody>
      </p:sp>
      <p:sp>
        <p:nvSpPr>
          <p:cNvPr id="37" name="TextBox 36">
            <a:extLst>
              <a:ext uri="{FF2B5EF4-FFF2-40B4-BE49-F238E27FC236}">
                <a16:creationId xmlns:a16="http://schemas.microsoft.com/office/drawing/2014/main" id="{CE8A98AD-6D25-A244-E687-A76F375593B7}"/>
              </a:ext>
            </a:extLst>
          </p:cNvPr>
          <p:cNvSpPr txBox="1"/>
          <p:nvPr/>
        </p:nvSpPr>
        <p:spPr>
          <a:xfrm>
            <a:off x="9609178" y="861126"/>
            <a:ext cx="2157210" cy="646331"/>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Program</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sp>
        <p:nvSpPr>
          <p:cNvPr id="38" name="TextBox 37">
            <a:extLst>
              <a:ext uri="{FF2B5EF4-FFF2-40B4-BE49-F238E27FC236}">
                <a16:creationId xmlns:a16="http://schemas.microsoft.com/office/drawing/2014/main" id="{EC8FC9D4-C93D-0C33-BAED-821931E09DCC}"/>
              </a:ext>
            </a:extLst>
          </p:cNvPr>
          <p:cNvSpPr txBox="1"/>
          <p:nvPr/>
        </p:nvSpPr>
        <p:spPr>
          <a:xfrm>
            <a:off x="7284390" y="1699420"/>
            <a:ext cx="2185412" cy="523220"/>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Strategic, Go-To </a:t>
            </a:r>
          </a:p>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Market Development</a:t>
            </a:r>
          </a:p>
        </p:txBody>
      </p:sp>
      <p:sp>
        <p:nvSpPr>
          <p:cNvPr id="39" name="TextBox 38">
            <a:extLst>
              <a:ext uri="{FF2B5EF4-FFF2-40B4-BE49-F238E27FC236}">
                <a16:creationId xmlns:a16="http://schemas.microsoft.com/office/drawing/2014/main" id="{7AE43073-E98F-BA4A-A8BE-8CEC461C97C3}"/>
              </a:ext>
            </a:extLst>
          </p:cNvPr>
          <p:cNvSpPr txBox="1"/>
          <p:nvPr/>
        </p:nvSpPr>
        <p:spPr>
          <a:xfrm>
            <a:off x="9617039" y="1717191"/>
            <a:ext cx="2191800" cy="523220"/>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Execution &amp; </a:t>
            </a:r>
          </a:p>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Delivery Lead</a:t>
            </a:r>
          </a:p>
        </p:txBody>
      </p:sp>
      <p:sp>
        <p:nvSpPr>
          <p:cNvPr id="40" name="TextBox 39">
            <a:extLst>
              <a:ext uri="{FF2B5EF4-FFF2-40B4-BE49-F238E27FC236}">
                <a16:creationId xmlns:a16="http://schemas.microsoft.com/office/drawing/2014/main" id="{ABF47044-88FE-81CE-2990-5F01D0F990B5}"/>
              </a:ext>
            </a:extLst>
          </p:cNvPr>
          <p:cNvSpPr txBox="1"/>
          <p:nvPr/>
        </p:nvSpPr>
        <p:spPr>
          <a:xfrm>
            <a:off x="4946749" y="4662803"/>
            <a:ext cx="2199661" cy="369332"/>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Research</a:t>
            </a:r>
          </a:p>
        </p:txBody>
      </p:sp>
      <p:sp>
        <p:nvSpPr>
          <p:cNvPr id="41" name="TextBox 40">
            <a:extLst>
              <a:ext uri="{FF2B5EF4-FFF2-40B4-BE49-F238E27FC236}">
                <a16:creationId xmlns:a16="http://schemas.microsoft.com/office/drawing/2014/main" id="{51BACBBE-A3D3-11B7-3AA8-6E3BB0E5E7AA}"/>
              </a:ext>
            </a:extLst>
          </p:cNvPr>
          <p:cNvSpPr txBox="1"/>
          <p:nvPr/>
        </p:nvSpPr>
        <p:spPr>
          <a:xfrm>
            <a:off x="7271571" y="4516535"/>
            <a:ext cx="2181612" cy="646331"/>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Digital </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Events</a:t>
            </a:r>
          </a:p>
        </p:txBody>
      </p:sp>
      <p:sp>
        <p:nvSpPr>
          <p:cNvPr id="42" name="TextBox 41">
            <a:extLst>
              <a:ext uri="{FF2B5EF4-FFF2-40B4-BE49-F238E27FC236}">
                <a16:creationId xmlns:a16="http://schemas.microsoft.com/office/drawing/2014/main" id="{21F2DB46-7889-68D8-E5B9-B62FA1A0405B}"/>
              </a:ext>
            </a:extLst>
          </p:cNvPr>
          <p:cNvSpPr txBox="1"/>
          <p:nvPr/>
        </p:nvSpPr>
        <p:spPr>
          <a:xfrm>
            <a:off x="9603376" y="4519070"/>
            <a:ext cx="2205463" cy="646331"/>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Campaign</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Marketing</a:t>
            </a:r>
          </a:p>
        </p:txBody>
      </p:sp>
      <p:sp>
        <p:nvSpPr>
          <p:cNvPr id="43" name="TextBox 42">
            <a:extLst>
              <a:ext uri="{FF2B5EF4-FFF2-40B4-BE49-F238E27FC236}">
                <a16:creationId xmlns:a16="http://schemas.microsoft.com/office/drawing/2014/main" id="{2EC5DB72-BE4F-79D4-AC93-97D202CC5404}"/>
              </a:ext>
            </a:extLst>
          </p:cNvPr>
          <p:cNvSpPr txBox="1"/>
          <p:nvPr/>
        </p:nvSpPr>
        <p:spPr>
          <a:xfrm>
            <a:off x="9603376" y="5316913"/>
            <a:ext cx="2194949" cy="523220"/>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Program Marketing</a:t>
            </a:r>
          </a:p>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&amp; Reporting</a:t>
            </a:r>
          </a:p>
        </p:txBody>
      </p:sp>
      <p:sp>
        <p:nvSpPr>
          <p:cNvPr id="44" name="TextBox 43">
            <a:extLst>
              <a:ext uri="{FF2B5EF4-FFF2-40B4-BE49-F238E27FC236}">
                <a16:creationId xmlns:a16="http://schemas.microsoft.com/office/drawing/2014/main" id="{1508AD96-CE54-F3EA-8D7F-171BD6B852D0}"/>
              </a:ext>
            </a:extLst>
          </p:cNvPr>
          <p:cNvSpPr txBox="1"/>
          <p:nvPr/>
        </p:nvSpPr>
        <p:spPr>
          <a:xfrm>
            <a:off x="7276285" y="5341505"/>
            <a:ext cx="2194949" cy="523220"/>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Webinars &amp; </a:t>
            </a:r>
          </a:p>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Virtual Events</a:t>
            </a:r>
          </a:p>
        </p:txBody>
      </p:sp>
      <p:sp>
        <p:nvSpPr>
          <p:cNvPr id="45" name="TextBox 44">
            <a:extLst>
              <a:ext uri="{FF2B5EF4-FFF2-40B4-BE49-F238E27FC236}">
                <a16:creationId xmlns:a16="http://schemas.microsoft.com/office/drawing/2014/main" id="{1B578D98-415F-18E7-B63F-37656CBD56FE}"/>
              </a:ext>
            </a:extLst>
          </p:cNvPr>
          <p:cNvSpPr txBox="1"/>
          <p:nvPr/>
        </p:nvSpPr>
        <p:spPr>
          <a:xfrm>
            <a:off x="4936236" y="5316913"/>
            <a:ext cx="2183730" cy="523220"/>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Commercial </a:t>
            </a:r>
          </a:p>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Research</a:t>
            </a:r>
          </a:p>
        </p:txBody>
      </p:sp>
      <p:cxnSp>
        <p:nvCxnSpPr>
          <p:cNvPr id="46" name="Straight Connector 45">
            <a:extLst>
              <a:ext uri="{FF2B5EF4-FFF2-40B4-BE49-F238E27FC236}">
                <a16:creationId xmlns:a16="http://schemas.microsoft.com/office/drawing/2014/main" id="{59A810C8-0BD6-5BE0-AEA6-0C5365689DD1}"/>
              </a:ext>
            </a:extLst>
          </p:cNvPr>
          <p:cNvCxnSpPr>
            <a:cxnSpLocks/>
          </p:cNvCxnSpPr>
          <p:nvPr/>
        </p:nvCxnSpPr>
        <p:spPr>
          <a:xfrm>
            <a:off x="5493544" y="5190531"/>
            <a:ext cx="1052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63C54E8-89D6-3EE5-338F-1A13064DB98D}"/>
              </a:ext>
            </a:extLst>
          </p:cNvPr>
          <p:cNvCxnSpPr>
            <a:cxnSpLocks/>
          </p:cNvCxnSpPr>
          <p:nvPr/>
        </p:nvCxnSpPr>
        <p:spPr>
          <a:xfrm>
            <a:off x="7838457" y="5186464"/>
            <a:ext cx="10434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2B57AB1-21D0-CC5F-335F-E9901ECE82C8}"/>
              </a:ext>
            </a:extLst>
          </p:cNvPr>
          <p:cNvCxnSpPr>
            <a:cxnSpLocks/>
          </p:cNvCxnSpPr>
          <p:nvPr/>
        </p:nvCxnSpPr>
        <p:spPr>
          <a:xfrm>
            <a:off x="10162717" y="5181812"/>
            <a:ext cx="10386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5BDC158-D226-B1F3-AED2-E5B95E204D39}"/>
              </a:ext>
            </a:extLst>
          </p:cNvPr>
          <p:cNvCxnSpPr>
            <a:cxnSpLocks/>
          </p:cNvCxnSpPr>
          <p:nvPr/>
        </p:nvCxnSpPr>
        <p:spPr>
          <a:xfrm>
            <a:off x="5493544" y="3364736"/>
            <a:ext cx="1052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FB435CB-F7B3-30A7-AE2B-5AFD82DDF799}"/>
              </a:ext>
            </a:extLst>
          </p:cNvPr>
          <p:cNvCxnSpPr>
            <a:cxnSpLocks/>
          </p:cNvCxnSpPr>
          <p:nvPr/>
        </p:nvCxnSpPr>
        <p:spPr>
          <a:xfrm>
            <a:off x="7844556" y="3364736"/>
            <a:ext cx="1052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291529-77E5-30A2-0345-04981EFFB1DA}"/>
              </a:ext>
            </a:extLst>
          </p:cNvPr>
          <p:cNvCxnSpPr>
            <a:cxnSpLocks/>
          </p:cNvCxnSpPr>
          <p:nvPr/>
        </p:nvCxnSpPr>
        <p:spPr>
          <a:xfrm>
            <a:off x="10149178" y="3364736"/>
            <a:ext cx="1052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9AB4412-251F-9347-FC4D-C5F830AF2C35}"/>
              </a:ext>
            </a:extLst>
          </p:cNvPr>
          <p:cNvSpPr txBox="1"/>
          <p:nvPr/>
        </p:nvSpPr>
        <p:spPr>
          <a:xfrm>
            <a:off x="7271006" y="3546288"/>
            <a:ext cx="2206053" cy="523220"/>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Design, UX, Web </a:t>
            </a:r>
          </a:p>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Dev, Video</a:t>
            </a:r>
          </a:p>
        </p:txBody>
      </p:sp>
      <p:sp>
        <p:nvSpPr>
          <p:cNvPr id="53" name="TextBox 52">
            <a:extLst>
              <a:ext uri="{FF2B5EF4-FFF2-40B4-BE49-F238E27FC236}">
                <a16:creationId xmlns:a16="http://schemas.microsoft.com/office/drawing/2014/main" id="{DB37AA95-314B-D304-B508-D04FFD29EF9A}"/>
              </a:ext>
            </a:extLst>
          </p:cNvPr>
          <p:cNvSpPr txBox="1"/>
          <p:nvPr/>
        </p:nvSpPr>
        <p:spPr>
          <a:xfrm>
            <a:off x="4938888" y="3541707"/>
            <a:ext cx="2211267" cy="523220"/>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Pre-Sales Segmenting</a:t>
            </a:r>
          </a:p>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Post-Sale Reporting</a:t>
            </a:r>
          </a:p>
        </p:txBody>
      </p:sp>
      <p:sp>
        <p:nvSpPr>
          <p:cNvPr id="54" name="TextBox 53">
            <a:extLst>
              <a:ext uri="{FF2B5EF4-FFF2-40B4-BE49-F238E27FC236}">
                <a16:creationId xmlns:a16="http://schemas.microsoft.com/office/drawing/2014/main" id="{3744367A-8948-EC62-E611-0964C1D9AF3A}"/>
              </a:ext>
            </a:extLst>
          </p:cNvPr>
          <p:cNvSpPr txBox="1"/>
          <p:nvPr/>
        </p:nvSpPr>
        <p:spPr>
          <a:xfrm>
            <a:off x="9595853" y="3544556"/>
            <a:ext cx="2212986" cy="523220"/>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On &amp; Off Website Digital Advertising Support</a:t>
            </a:r>
          </a:p>
        </p:txBody>
      </p:sp>
      <p:cxnSp>
        <p:nvCxnSpPr>
          <p:cNvPr id="55" name="Straight Connector 54">
            <a:extLst>
              <a:ext uri="{FF2B5EF4-FFF2-40B4-BE49-F238E27FC236}">
                <a16:creationId xmlns:a16="http://schemas.microsoft.com/office/drawing/2014/main" id="{E4AAC0E0-2398-0A41-1442-3ECFF2F233CC}"/>
              </a:ext>
            </a:extLst>
          </p:cNvPr>
          <p:cNvCxnSpPr>
            <a:cxnSpLocks/>
          </p:cNvCxnSpPr>
          <p:nvPr/>
        </p:nvCxnSpPr>
        <p:spPr>
          <a:xfrm>
            <a:off x="5486289" y="1514174"/>
            <a:ext cx="1052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A2557BF-EEDF-AEEF-02FA-803228162284}"/>
              </a:ext>
            </a:extLst>
          </p:cNvPr>
          <p:cNvCxnSpPr>
            <a:cxnSpLocks/>
          </p:cNvCxnSpPr>
          <p:nvPr/>
        </p:nvCxnSpPr>
        <p:spPr>
          <a:xfrm>
            <a:off x="7837301" y="1514174"/>
            <a:ext cx="1052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A411432-7375-5ACD-C3D4-9C397EB1F99E}"/>
              </a:ext>
            </a:extLst>
          </p:cNvPr>
          <p:cNvCxnSpPr>
            <a:cxnSpLocks/>
          </p:cNvCxnSpPr>
          <p:nvPr/>
        </p:nvCxnSpPr>
        <p:spPr>
          <a:xfrm>
            <a:off x="10141923" y="1514174"/>
            <a:ext cx="1052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088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98A12-0982-32FD-BA9E-6632A8F57571}"/>
              </a:ext>
            </a:extLst>
          </p:cNvPr>
          <p:cNvSpPr>
            <a:spLocks noGrp="1"/>
          </p:cNvSpPr>
          <p:nvPr>
            <p:ph type="title"/>
          </p:nvPr>
        </p:nvSpPr>
        <p:spPr/>
        <p:txBody>
          <a:bodyPr/>
          <a:lstStyle/>
          <a:p>
            <a:r>
              <a:rPr lang="en-US"/>
              <a:t>WHO WE ARE</a:t>
            </a:r>
          </a:p>
        </p:txBody>
      </p:sp>
      <p:sp>
        <p:nvSpPr>
          <p:cNvPr id="3" name="Text Placeholder 2">
            <a:extLst>
              <a:ext uri="{FF2B5EF4-FFF2-40B4-BE49-F238E27FC236}">
                <a16:creationId xmlns:a16="http://schemas.microsoft.com/office/drawing/2014/main" id="{E7312FD7-52F1-7E49-B6B1-682591177754}"/>
              </a:ext>
            </a:extLst>
          </p:cNvPr>
          <p:cNvSpPr>
            <a:spLocks noGrp="1"/>
          </p:cNvSpPr>
          <p:nvPr>
            <p:ph type="body" sz="quarter" idx="12"/>
          </p:nvPr>
        </p:nvSpPr>
        <p:spPr/>
        <p:txBody>
          <a:bodyPr/>
          <a:lstStyle/>
          <a:p>
            <a:pPr marL="0" indent="0">
              <a:buNone/>
            </a:pPr>
            <a:r>
              <a:rPr lang="en-US">
                <a:latin typeface="Open Sans" panose="020B0606030504020204" pitchFamily="34" charset="0"/>
                <a:ea typeface="Open Sans" panose="020B0606030504020204" pitchFamily="34" charset="0"/>
                <a:cs typeface="Open Sans" panose="020B0606030504020204" pitchFamily="34" charset="0"/>
              </a:rPr>
              <a:t>The Campaign Marketing &amp; Insights team is comprised of SMEs who work together to build effective marketing campaigns and lead generation programs. </a:t>
            </a:r>
          </a:p>
          <a:p>
            <a:pPr marL="0" indent="0">
              <a:buNone/>
            </a:pPr>
            <a:r>
              <a:rPr lang="en-US">
                <a:latin typeface="Open Sans" panose="020B0606030504020204" pitchFamily="34" charset="0"/>
                <a:ea typeface="Open Sans" panose="020B0606030504020204" pitchFamily="34" charset="0"/>
                <a:cs typeface="Open Sans" panose="020B0606030504020204" pitchFamily="34" charset="0"/>
              </a:rPr>
              <a:t>Our team works with you to:</a:t>
            </a:r>
            <a:endParaRPr lang="en-US"/>
          </a:p>
          <a:p>
            <a:r>
              <a:rPr lang="en-US"/>
              <a:t>Field pre-sales questions</a:t>
            </a:r>
          </a:p>
          <a:p>
            <a:r>
              <a:rPr lang="en-US"/>
              <a:t>Provide lead estimates</a:t>
            </a:r>
          </a:p>
          <a:p>
            <a:r>
              <a:rPr lang="en-US"/>
              <a:t>Consult with products</a:t>
            </a:r>
          </a:p>
          <a:p>
            <a:r>
              <a:rPr lang="en-US"/>
              <a:t>Execute campaigns</a:t>
            </a:r>
          </a:p>
          <a:p>
            <a:r>
              <a:rPr lang="en-US"/>
              <a:t>Drive meaningful results</a:t>
            </a:r>
          </a:p>
        </p:txBody>
      </p:sp>
      <p:sp>
        <p:nvSpPr>
          <p:cNvPr id="34" name="Rectangle: Rounded Corners 28">
            <a:extLst>
              <a:ext uri="{FF2B5EF4-FFF2-40B4-BE49-F238E27FC236}">
                <a16:creationId xmlns:a16="http://schemas.microsoft.com/office/drawing/2014/main" id="{16E885E4-1E47-D78C-465E-B0A8EBE18B91}"/>
              </a:ext>
            </a:extLst>
          </p:cNvPr>
          <p:cNvSpPr/>
          <p:nvPr/>
        </p:nvSpPr>
        <p:spPr>
          <a:xfrm>
            <a:off x="5076357" y="2238206"/>
            <a:ext cx="1920240" cy="877824"/>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08768532-D480-D644-266E-79EB539C0861}"/>
              </a:ext>
            </a:extLst>
          </p:cNvPr>
          <p:cNvSpPr txBox="1"/>
          <p:nvPr/>
        </p:nvSpPr>
        <p:spPr>
          <a:xfrm>
            <a:off x="5001307" y="2339829"/>
            <a:ext cx="1987220" cy="6771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Lauren Majid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Sr. Manager,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Digital Campaign Marketing</a:t>
            </a:r>
          </a:p>
        </p:txBody>
      </p:sp>
      <p:sp>
        <p:nvSpPr>
          <p:cNvPr id="36" name="Rectangle: Rounded Corners 34">
            <a:extLst>
              <a:ext uri="{FF2B5EF4-FFF2-40B4-BE49-F238E27FC236}">
                <a16:creationId xmlns:a16="http://schemas.microsoft.com/office/drawing/2014/main" id="{75C2CA79-77ED-B9E9-8489-E237A5D8B3A7}"/>
              </a:ext>
            </a:extLst>
          </p:cNvPr>
          <p:cNvSpPr/>
          <p:nvPr/>
        </p:nvSpPr>
        <p:spPr>
          <a:xfrm>
            <a:off x="5076357" y="3243857"/>
            <a:ext cx="1920240" cy="877824"/>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24D70760-FFCA-E8FA-C691-5077A238E6A3}"/>
              </a:ext>
            </a:extLst>
          </p:cNvPr>
          <p:cNvSpPr txBox="1"/>
          <p:nvPr/>
        </p:nvSpPr>
        <p:spPr>
          <a:xfrm>
            <a:off x="5026359" y="3276634"/>
            <a:ext cx="1987220" cy="8463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Gabriella Orpen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Associate,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Digital Campaign Marketing</a:t>
            </a:r>
          </a:p>
        </p:txBody>
      </p:sp>
      <p:sp>
        <p:nvSpPr>
          <p:cNvPr id="38" name="Rectangle: Rounded Corners 37">
            <a:extLst>
              <a:ext uri="{FF2B5EF4-FFF2-40B4-BE49-F238E27FC236}">
                <a16:creationId xmlns:a16="http://schemas.microsoft.com/office/drawing/2014/main" id="{50E7C94A-103B-6ABE-020D-E7D801998BC0}"/>
              </a:ext>
            </a:extLst>
          </p:cNvPr>
          <p:cNvSpPr/>
          <p:nvPr/>
        </p:nvSpPr>
        <p:spPr>
          <a:xfrm>
            <a:off x="5076357" y="4242487"/>
            <a:ext cx="1920240" cy="877824"/>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45E4F54A-18A5-99A6-D05E-2B79C57FC06A}"/>
              </a:ext>
            </a:extLst>
          </p:cNvPr>
          <p:cNvSpPr txBox="1"/>
          <p:nvPr/>
        </p:nvSpPr>
        <p:spPr>
          <a:xfrm>
            <a:off x="5026359" y="4356636"/>
            <a:ext cx="1987220" cy="6771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Jillian Labruzzo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Associate,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Digital Campaign Marketing</a:t>
            </a:r>
          </a:p>
        </p:txBody>
      </p:sp>
      <p:sp>
        <p:nvSpPr>
          <p:cNvPr id="40" name="TextBox 39">
            <a:extLst>
              <a:ext uri="{FF2B5EF4-FFF2-40B4-BE49-F238E27FC236}">
                <a16:creationId xmlns:a16="http://schemas.microsoft.com/office/drawing/2014/main" id="{51823E06-BF47-F3D6-C390-F826072B198D}"/>
              </a:ext>
            </a:extLst>
          </p:cNvPr>
          <p:cNvSpPr txBox="1"/>
          <p:nvPr/>
        </p:nvSpPr>
        <p:spPr>
          <a:xfrm>
            <a:off x="4489627" y="503858"/>
            <a:ext cx="313492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CAMPAIGN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MARKETING</a:t>
            </a:r>
          </a:p>
        </p:txBody>
      </p:sp>
      <p:sp>
        <p:nvSpPr>
          <p:cNvPr id="41" name="Rectangle: Rounded Corners 58">
            <a:extLst>
              <a:ext uri="{FF2B5EF4-FFF2-40B4-BE49-F238E27FC236}">
                <a16:creationId xmlns:a16="http://schemas.microsoft.com/office/drawing/2014/main" id="{BA9989B0-4096-940E-EF54-CD1E2A09EB1A}"/>
              </a:ext>
            </a:extLst>
          </p:cNvPr>
          <p:cNvSpPr/>
          <p:nvPr/>
        </p:nvSpPr>
        <p:spPr>
          <a:xfrm>
            <a:off x="5096969" y="1232555"/>
            <a:ext cx="1920240" cy="877824"/>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5D1913BA-D09A-ED60-EED1-8967B135B5FD}"/>
              </a:ext>
            </a:extLst>
          </p:cNvPr>
          <p:cNvSpPr txBox="1"/>
          <p:nvPr/>
        </p:nvSpPr>
        <p:spPr>
          <a:xfrm>
            <a:off x="4972619" y="1283753"/>
            <a:ext cx="2127716" cy="8463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Karen McAleer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Sr.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Campaign Marketing &amp; Insights</a:t>
            </a:r>
          </a:p>
        </p:txBody>
      </p:sp>
      <p:sp>
        <p:nvSpPr>
          <p:cNvPr id="43" name="Rectangle: Rounded Corners 31">
            <a:extLst>
              <a:ext uri="{FF2B5EF4-FFF2-40B4-BE49-F238E27FC236}">
                <a16:creationId xmlns:a16="http://schemas.microsoft.com/office/drawing/2014/main" id="{3FFDEECA-A31D-1758-3E8E-3ED041C1D937}"/>
              </a:ext>
            </a:extLst>
          </p:cNvPr>
          <p:cNvSpPr/>
          <p:nvPr/>
        </p:nvSpPr>
        <p:spPr>
          <a:xfrm>
            <a:off x="7458773" y="1207885"/>
            <a:ext cx="1920240" cy="877824"/>
          </a:xfrm>
          <a:prstGeom prst="roundRect">
            <a:avLst/>
          </a:prstGeom>
          <a:noFill/>
          <a:ln w="19050">
            <a:solidFill>
              <a:srgbClr val="00AA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6C42F2A2-E6CF-B1D2-8E89-AB890E9A85AE}"/>
              </a:ext>
            </a:extLst>
          </p:cNvPr>
          <p:cNvSpPr txBox="1"/>
          <p:nvPr/>
        </p:nvSpPr>
        <p:spPr>
          <a:xfrm>
            <a:off x="7408775" y="1322034"/>
            <a:ext cx="1987220" cy="6771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Cristen Matthews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Sr. Manager,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Campaign Analytics </a:t>
            </a:r>
          </a:p>
        </p:txBody>
      </p:sp>
      <p:sp>
        <p:nvSpPr>
          <p:cNvPr id="45" name="Rectangle: Rounded Corners 40">
            <a:extLst>
              <a:ext uri="{FF2B5EF4-FFF2-40B4-BE49-F238E27FC236}">
                <a16:creationId xmlns:a16="http://schemas.microsoft.com/office/drawing/2014/main" id="{7E4350A1-AE07-E7E9-AB24-FE0B30029DE2}"/>
              </a:ext>
            </a:extLst>
          </p:cNvPr>
          <p:cNvSpPr/>
          <p:nvPr/>
        </p:nvSpPr>
        <p:spPr>
          <a:xfrm>
            <a:off x="7469089" y="2228148"/>
            <a:ext cx="1920240" cy="877824"/>
          </a:xfrm>
          <a:prstGeom prst="roundRect">
            <a:avLst/>
          </a:prstGeom>
          <a:noFill/>
          <a:ln w="19050">
            <a:solidFill>
              <a:srgbClr val="00AA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a:extLst>
              <a:ext uri="{FF2B5EF4-FFF2-40B4-BE49-F238E27FC236}">
                <a16:creationId xmlns:a16="http://schemas.microsoft.com/office/drawing/2014/main" id="{5996A697-773A-2574-C569-09D43A4397ED}"/>
              </a:ext>
            </a:extLst>
          </p:cNvPr>
          <p:cNvSpPr txBox="1"/>
          <p:nvPr/>
        </p:nvSpPr>
        <p:spPr>
          <a:xfrm>
            <a:off x="7394039" y="2317245"/>
            <a:ext cx="1987220" cy="6771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Dana Taggart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Sr. Associate,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Campaign Analytics</a:t>
            </a:r>
          </a:p>
        </p:txBody>
      </p:sp>
      <p:sp>
        <p:nvSpPr>
          <p:cNvPr id="47" name="TextBox 46">
            <a:extLst>
              <a:ext uri="{FF2B5EF4-FFF2-40B4-BE49-F238E27FC236}">
                <a16:creationId xmlns:a16="http://schemas.microsoft.com/office/drawing/2014/main" id="{19654009-6FCD-DE17-A63F-DE9C17F17B03}"/>
              </a:ext>
            </a:extLst>
          </p:cNvPr>
          <p:cNvSpPr txBox="1"/>
          <p:nvPr/>
        </p:nvSpPr>
        <p:spPr>
          <a:xfrm>
            <a:off x="6918196" y="519114"/>
            <a:ext cx="313492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AADF"/>
                </a:solidFill>
                <a:effectLst/>
                <a:uLnTx/>
                <a:uFillTx/>
                <a:latin typeface="Open Sans" panose="020B0606030504020204" pitchFamily="34" charset="0"/>
                <a:ea typeface="Open Sans" panose="020B0606030504020204" pitchFamily="34" charset="0"/>
                <a:cs typeface="Open Sans" panose="020B0606030504020204" pitchFamily="34" charset="0"/>
              </a:rPr>
              <a:t>CAMPAIGN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AADF"/>
                </a:solidFill>
                <a:effectLst/>
                <a:uLnTx/>
                <a:uFillTx/>
                <a:latin typeface="Open Sans" panose="020B0606030504020204" pitchFamily="34" charset="0"/>
                <a:ea typeface="Open Sans" panose="020B0606030504020204" pitchFamily="34" charset="0"/>
                <a:cs typeface="Open Sans" panose="020B0606030504020204" pitchFamily="34" charset="0"/>
              </a:rPr>
              <a:t>ANALYTICS</a:t>
            </a:r>
          </a:p>
        </p:txBody>
      </p:sp>
      <p:sp>
        <p:nvSpPr>
          <p:cNvPr id="49" name="TextBox 48">
            <a:extLst>
              <a:ext uri="{FF2B5EF4-FFF2-40B4-BE49-F238E27FC236}">
                <a16:creationId xmlns:a16="http://schemas.microsoft.com/office/drawing/2014/main" id="{95027EEB-41A7-0829-8986-5FC682093CE5}"/>
              </a:ext>
            </a:extLst>
          </p:cNvPr>
          <p:cNvSpPr txBox="1"/>
          <p:nvPr/>
        </p:nvSpPr>
        <p:spPr>
          <a:xfrm>
            <a:off x="6847450" y="3254050"/>
            <a:ext cx="313492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INSIGHTS &amp; OPS</a:t>
            </a:r>
          </a:p>
        </p:txBody>
      </p:sp>
      <p:sp>
        <p:nvSpPr>
          <p:cNvPr id="50" name="Rectangle: Rounded Corners 60">
            <a:extLst>
              <a:ext uri="{FF2B5EF4-FFF2-40B4-BE49-F238E27FC236}">
                <a16:creationId xmlns:a16="http://schemas.microsoft.com/office/drawing/2014/main" id="{2A38BA6E-1BDF-78F8-F443-E651B722DE43}"/>
              </a:ext>
            </a:extLst>
          </p:cNvPr>
          <p:cNvSpPr/>
          <p:nvPr/>
        </p:nvSpPr>
        <p:spPr>
          <a:xfrm>
            <a:off x="7458774" y="3607356"/>
            <a:ext cx="1920240" cy="877824"/>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D79FF734-5156-CD00-533C-74C58BDA587D}"/>
              </a:ext>
            </a:extLst>
          </p:cNvPr>
          <p:cNvSpPr txBox="1"/>
          <p:nvPr/>
        </p:nvSpPr>
        <p:spPr>
          <a:xfrm>
            <a:off x="7421302" y="3683927"/>
            <a:ext cx="1987220" cy="6771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Tara Pollak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Sr Dir, Audience Marketing Ops &amp; Insight</a:t>
            </a:r>
          </a:p>
        </p:txBody>
      </p:sp>
      <p:sp>
        <p:nvSpPr>
          <p:cNvPr id="52" name="Rectangle: Rounded Corners 66">
            <a:extLst>
              <a:ext uri="{FF2B5EF4-FFF2-40B4-BE49-F238E27FC236}">
                <a16:creationId xmlns:a16="http://schemas.microsoft.com/office/drawing/2014/main" id="{3F0E519B-0622-9544-6A62-647232DC47DD}"/>
              </a:ext>
            </a:extLst>
          </p:cNvPr>
          <p:cNvSpPr/>
          <p:nvPr/>
        </p:nvSpPr>
        <p:spPr>
          <a:xfrm>
            <a:off x="7458773" y="4611747"/>
            <a:ext cx="1920240" cy="877824"/>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EA30DA77-163D-53B0-A97F-6BC49D5C803B}"/>
              </a:ext>
            </a:extLst>
          </p:cNvPr>
          <p:cNvSpPr txBox="1"/>
          <p:nvPr/>
        </p:nvSpPr>
        <p:spPr>
          <a:xfrm>
            <a:off x="7432349" y="4690777"/>
            <a:ext cx="1987220" cy="6771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Cat Channon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Sr Mgr, Marketing Audience Analytics</a:t>
            </a:r>
          </a:p>
        </p:txBody>
      </p:sp>
      <p:sp>
        <p:nvSpPr>
          <p:cNvPr id="54" name="Rectangle: Rounded Corners 24">
            <a:extLst>
              <a:ext uri="{FF2B5EF4-FFF2-40B4-BE49-F238E27FC236}">
                <a16:creationId xmlns:a16="http://schemas.microsoft.com/office/drawing/2014/main" id="{DC0E2DF6-2E07-8BF1-7FE5-CE1C218B7E5D}"/>
              </a:ext>
            </a:extLst>
          </p:cNvPr>
          <p:cNvSpPr/>
          <p:nvPr/>
        </p:nvSpPr>
        <p:spPr>
          <a:xfrm>
            <a:off x="9891920" y="1180701"/>
            <a:ext cx="1920240" cy="877824"/>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a:extLst>
              <a:ext uri="{FF2B5EF4-FFF2-40B4-BE49-F238E27FC236}">
                <a16:creationId xmlns:a16="http://schemas.microsoft.com/office/drawing/2014/main" id="{3512B9BE-C2C9-8356-7D97-3577F7010A97}"/>
              </a:ext>
            </a:extLst>
          </p:cNvPr>
          <p:cNvSpPr txBox="1"/>
          <p:nvPr/>
        </p:nvSpPr>
        <p:spPr>
          <a:xfrm>
            <a:off x="9854448" y="1357480"/>
            <a:ext cx="198722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Jen Luce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Senior Program Manager</a:t>
            </a:r>
          </a:p>
        </p:txBody>
      </p:sp>
      <p:sp>
        <p:nvSpPr>
          <p:cNvPr id="56" name="Rectangle: Rounded Corners 43">
            <a:extLst>
              <a:ext uri="{FF2B5EF4-FFF2-40B4-BE49-F238E27FC236}">
                <a16:creationId xmlns:a16="http://schemas.microsoft.com/office/drawing/2014/main" id="{FC861D61-1BBC-8A86-1550-D7BCFA9AD6CF}"/>
              </a:ext>
            </a:extLst>
          </p:cNvPr>
          <p:cNvSpPr/>
          <p:nvPr/>
        </p:nvSpPr>
        <p:spPr>
          <a:xfrm>
            <a:off x="9891919" y="2190199"/>
            <a:ext cx="1920240" cy="877824"/>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a:extLst>
              <a:ext uri="{FF2B5EF4-FFF2-40B4-BE49-F238E27FC236}">
                <a16:creationId xmlns:a16="http://schemas.microsoft.com/office/drawing/2014/main" id="{CB2FF2E1-F8C9-29DD-FE49-002966A6A606}"/>
              </a:ext>
            </a:extLst>
          </p:cNvPr>
          <p:cNvSpPr txBox="1"/>
          <p:nvPr/>
        </p:nvSpPr>
        <p:spPr>
          <a:xfrm>
            <a:off x="9866973" y="2417082"/>
            <a:ext cx="198722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Emily Smolich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Program Coordinator</a:t>
            </a:r>
          </a:p>
        </p:txBody>
      </p:sp>
      <p:sp>
        <p:nvSpPr>
          <p:cNvPr id="58" name="Rectangle: Rounded Corners 46">
            <a:extLst>
              <a:ext uri="{FF2B5EF4-FFF2-40B4-BE49-F238E27FC236}">
                <a16:creationId xmlns:a16="http://schemas.microsoft.com/office/drawing/2014/main" id="{286B1A14-7AF0-9CB9-AF22-4EFFACA092AF}"/>
              </a:ext>
            </a:extLst>
          </p:cNvPr>
          <p:cNvSpPr/>
          <p:nvPr/>
        </p:nvSpPr>
        <p:spPr>
          <a:xfrm>
            <a:off x="9891919" y="3197065"/>
            <a:ext cx="1920240" cy="877824"/>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a:extLst>
              <a:ext uri="{FF2B5EF4-FFF2-40B4-BE49-F238E27FC236}">
                <a16:creationId xmlns:a16="http://schemas.microsoft.com/office/drawing/2014/main" id="{CEECDA5E-1868-3331-DEFD-F872A3E58732}"/>
              </a:ext>
            </a:extLst>
          </p:cNvPr>
          <p:cNvSpPr txBox="1"/>
          <p:nvPr/>
        </p:nvSpPr>
        <p:spPr>
          <a:xfrm>
            <a:off x="9866973" y="3361318"/>
            <a:ext cx="198722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Sean Gautney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Program Coordinator</a:t>
            </a:r>
          </a:p>
        </p:txBody>
      </p:sp>
      <p:sp>
        <p:nvSpPr>
          <p:cNvPr id="61" name="TextBox 60">
            <a:extLst>
              <a:ext uri="{FF2B5EF4-FFF2-40B4-BE49-F238E27FC236}">
                <a16:creationId xmlns:a16="http://schemas.microsoft.com/office/drawing/2014/main" id="{BD5F7557-E6D4-B2D9-E8D9-94DB8D03B613}"/>
              </a:ext>
            </a:extLst>
          </p:cNvPr>
          <p:cNvSpPr txBox="1"/>
          <p:nvPr/>
        </p:nvSpPr>
        <p:spPr>
          <a:xfrm>
            <a:off x="9068754" y="503857"/>
            <a:ext cx="3537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4">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PROGRAM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4">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MANAGEMENT</a:t>
            </a:r>
          </a:p>
        </p:txBody>
      </p:sp>
      <p:sp>
        <p:nvSpPr>
          <p:cNvPr id="62" name="TextBox 61">
            <a:extLst>
              <a:ext uri="{FF2B5EF4-FFF2-40B4-BE49-F238E27FC236}">
                <a16:creationId xmlns:a16="http://schemas.microsoft.com/office/drawing/2014/main" id="{CE0AE9B3-A067-A3C2-E33B-539A455DE1B1}"/>
              </a:ext>
            </a:extLst>
          </p:cNvPr>
          <p:cNvSpPr txBox="1"/>
          <p:nvPr/>
        </p:nvSpPr>
        <p:spPr>
          <a:xfrm>
            <a:off x="9253647" y="5038575"/>
            <a:ext cx="313492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DATA MARKETING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SOLUTIONS</a:t>
            </a:r>
          </a:p>
        </p:txBody>
      </p:sp>
      <p:sp>
        <p:nvSpPr>
          <p:cNvPr id="63" name="Rectangle: Rounded Corners 55">
            <a:extLst>
              <a:ext uri="{FF2B5EF4-FFF2-40B4-BE49-F238E27FC236}">
                <a16:creationId xmlns:a16="http://schemas.microsoft.com/office/drawing/2014/main" id="{BFA65BD7-A2D1-C59C-3659-9F0A6EB064E3}"/>
              </a:ext>
            </a:extLst>
          </p:cNvPr>
          <p:cNvSpPr/>
          <p:nvPr/>
        </p:nvSpPr>
        <p:spPr>
          <a:xfrm>
            <a:off x="9877497" y="5620032"/>
            <a:ext cx="1920240" cy="877824"/>
          </a:xfrm>
          <a:prstGeom prst="round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4" name="TextBox 63">
            <a:extLst>
              <a:ext uri="{FF2B5EF4-FFF2-40B4-BE49-F238E27FC236}">
                <a16:creationId xmlns:a16="http://schemas.microsoft.com/office/drawing/2014/main" id="{EA150AF2-EEA5-2D88-2655-CC777DCE6CDB}"/>
              </a:ext>
            </a:extLst>
          </p:cNvPr>
          <p:cNvSpPr txBox="1"/>
          <p:nvPr/>
        </p:nvSpPr>
        <p:spPr>
          <a:xfrm>
            <a:off x="9827499" y="5721655"/>
            <a:ext cx="1987220" cy="6771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Anthony Treglia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Senior Manager, Data Marketing Solutions </a:t>
            </a:r>
          </a:p>
        </p:txBody>
      </p:sp>
      <p:sp>
        <p:nvSpPr>
          <p:cNvPr id="4" name="Rectangle: Rounded Corners 3">
            <a:extLst>
              <a:ext uri="{FF2B5EF4-FFF2-40B4-BE49-F238E27FC236}">
                <a16:creationId xmlns:a16="http://schemas.microsoft.com/office/drawing/2014/main" id="{51F0D6C2-D494-29F7-A017-7B074BD73AC5}"/>
              </a:ext>
            </a:extLst>
          </p:cNvPr>
          <p:cNvSpPr/>
          <p:nvPr/>
        </p:nvSpPr>
        <p:spPr>
          <a:xfrm>
            <a:off x="5125281" y="5241450"/>
            <a:ext cx="1920240" cy="877824"/>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D8E85AD2-ED6B-35BB-E880-A6AADB1E16FE}"/>
              </a:ext>
            </a:extLst>
          </p:cNvPr>
          <p:cNvSpPr txBox="1"/>
          <p:nvPr/>
        </p:nvSpPr>
        <p:spPr>
          <a:xfrm>
            <a:off x="5074174" y="5310133"/>
            <a:ext cx="1987220" cy="8463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Open Sans" panose="020B0606030504020204" pitchFamily="34" charset="0"/>
                <a:ea typeface="Open Sans" panose="020B0606030504020204" pitchFamily="34" charset="0"/>
                <a:cs typeface="Open Sans" panose="020B0606030504020204" pitchFamily="34" charset="0"/>
              </a:rPr>
              <a:t>Maggie Reynolds</a:t>
            </a:r>
            <a:endPar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Associate,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Digital Campaign Marketing</a:t>
            </a:r>
          </a:p>
        </p:txBody>
      </p:sp>
      <p:sp>
        <p:nvSpPr>
          <p:cNvPr id="6" name="Rectangle: Rounded Corners 46">
            <a:extLst>
              <a:ext uri="{FF2B5EF4-FFF2-40B4-BE49-F238E27FC236}">
                <a16:creationId xmlns:a16="http://schemas.microsoft.com/office/drawing/2014/main" id="{9EB503CF-25BE-2CA9-126A-4D96BCD2B81C}"/>
              </a:ext>
            </a:extLst>
          </p:cNvPr>
          <p:cNvSpPr/>
          <p:nvPr/>
        </p:nvSpPr>
        <p:spPr>
          <a:xfrm>
            <a:off x="9890512" y="4152935"/>
            <a:ext cx="1920240" cy="877824"/>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8C8A0AEA-A5CE-32E7-086C-029072FAA792}"/>
              </a:ext>
            </a:extLst>
          </p:cNvPr>
          <p:cNvSpPr txBox="1"/>
          <p:nvPr/>
        </p:nvSpPr>
        <p:spPr>
          <a:xfrm>
            <a:off x="9865566" y="4317188"/>
            <a:ext cx="1987220" cy="6771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Allen Tatara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Associate Director, Webinars</a:t>
            </a:r>
          </a:p>
        </p:txBody>
      </p:sp>
    </p:spTree>
    <p:extLst>
      <p:ext uri="{BB962C8B-B14F-4D97-AF65-F5344CB8AC3E}">
        <p14:creationId xmlns:p14="http://schemas.microsoft.com/office/powerpoint/2010/main" val="2880724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con&#10;&#10;Description automatically generated">
            <a:extLst>
              <a:ext uri="{FF2B5EF4-FFF2-40B4-BE49-F238E27FC236}">
                <a16:creationId xmlns:a16="http://schemas.microsoft.com/office/drawing/2014/main" id="{01B6EC31-B067-0B95-8F96-6D9E95DC04C3}"/>
              </a:ext>
            </a:extLst>
          </p:cNvPr>
          <p:cNvPicPr>
            <a:picLocks noGrp="1" noChangeAspect="1"/>
          </p:cNvPicPr>
          <p:nvPr>
            <p:ph type="pic" sz="quarter" idx="12"/>
          </p:nvPr>
        </p:nvPicPr>
        <p:blipFill>
          <a:blip r:embed="rId2">
            <a:duotone>
              <a:schemeClr val="accent3">
                <a:shade val="45000"/>
                <a:satMod val="135000"/>
              </a:schemeClr>
              <a:prstClr val="white"/>
            </a:duotone>
          </a:blip>
          <a:srcRect l="27495" r="27495"/>
          <a:stretch>
            <a:fillRect/>
          </a:stretch>
        </p:blipFill>
        <p:spPr/>
      </p:pic>
      <p:sp>
        <p:nvSpPr>
          <p:cNvPr id="3" name="Title 2">
            <a:extLst>
              <a:ext uri="{FF2B5EF4-FFF2-40B4-BE49-F238E27FC236}">
                <a16:creationId xmlns:a16="http://schemas.microsoft.com/office/drawing/2014/main" id="{2E352DC9-87F3-58FF-B491-50BCD8CD4A57}"/>
              </a:ext>
            </a:extLst>
          </p:cNvPr>
          <p:cNvSpPr>
            <a:spLocks noGrp="1"/>
          </p:cNvSpPr>
          <p:nvPr>
            <p:ph type="title"/>
          </p:nvPr>
        </p:nvSpPr>
        <p:spPr/>
        <p:txBody>
          <a:bodyPr/>
          <a:lstStyle/>
          <a:p>
            <a:r>
              <a:rPr lang="en-US"/>
              <a:t>WHAT WE DO</a:t>
            </a:r>
          </a:p>
        </p:txBody>
      </p:sp>
      <p:sp>
        <p:nvSpPr>
          <p:cNvPr id="4" name="Text Placeholder 3">
            <a:extLst>
              <a:ext uri="{FF2B5EF4-FFF2-40B4-BE49-F238E27FC236}">
                <a16:creationId xmlns:a16="http://schemas.microsoft.com/office/drawing/2014/main" id="{180C10E9-E41A-C0BE-8423-EFBF89E6D26B}"/>
              </a:ext>
            </a:extLst>
          </p:cNvPr>
          <p:cNvSpPr>
            <a:spLocks noGrp="1"/>
          </p:cNvSpPr>
          <p:nvPr>
            <p:ph type="body" sz="quarter" idx="15"/>
          </p:nvPr>
        </p:nvSpPr>
        <p:spPr/>
        <p:txBody>
          <a:bodyPr/>
          <a:lstStyle/>
          <a:p>
            <a:pPr marL="2286" marR="0" lvl="0" indent="0" algn="l" defTabSz="914400" rtl="0" eaLnBrk="1" fontAlgn="auto" latinLnBrk="0" hangingPunct="1">
              <a:lnSpc>
                <a:spcPct val="90000"/>
              </a:lnSpc>
              <a:spcBef>
                <a:spcPts val="0"/>
              </a:spcBef>
              <a:spcAft>
                <a:spcPts val="600"/>
              </a:spcAft>
              <a:buSzTx/>
              <a:buNone/>
              <a:tabLst/>
              <a:defRPr/>
            </a:pPr>
            <a:r>
              <a:rPr kumimoji="0" lang="en-US" sz="18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We are an extension of your team, with a sole focus of driving digital revenue through seamless marketing campaigns and lead generation solutions. </a:t>
            </a:r>
          </a:p>
          <a:p>
            <a:pPr marL="2286" marR="0" lvl="0" indent="0" algn="l" defTabSz="914400" rtl="0" eaLnBrk="1" fontAlgn="auto" latinLnBrk="0" hangingPunct="1">
              <a:lnSpc>
                <a:spcPct val="90000"/>
              </a:lnSpc>
              <a:spcBef>
                <a:spcPts val="0"/>
              </a:spcBef>
              <a:spcAft>
                <a:spcPts val="600"/>
              </a:spcAft>
              <a:buSzTx/>
              <a:buNone/>
              <a:tabLst/>
              <a:defRPr/>
            </a:pPr>
            <a:endParaRPr lang="en-US"/>
          </a:p>
          <a:p>
            <a:pPr marL="2286" marR="0" lvl="0" indent="0" algn="l" defTabSz="914400" rtl="0" eaLnBrk="1" fontAlgn="auto" latinLnBrk="0" hangingPunct="1">
              <a:lnSpc>
                <a:spcPct val="90000"/>
              </a:lnSpc>
              <a:spcBef>
                <a:spcPts val="0"/>
              </a:spcBef>
              <a:spcAft>
                <a:spcPts val="600"/>
              </a:spcAft>
              <a:buSzTx/>
              <a:buNone/>
              <a:tabLst/>
              <a:defRPr/>
            </a:pPr>
            <a:r>
              <a:rPr lang="en-US"/>
              <a:t>Our Approach:</a:t>
            </a:r>
          </a:p>
          <a:p>
            <a:pPr marL="285750" marR="0" lvl="0" indent="-283464" algn="l" defTabSz="914400" rtl="0" eaLnBrk="1" fontAlgn="auto" latinLnBrk="0" hangingPunct="1">
              <a:lnSpc>
                <a:spcPct val="90000"/>
              </a:lnSpc>
              <a:spcBef>
                <a:spcPts val="0"/>
              </a:spcBef>
              <a:spcAft>
                <a:spcPts val="600"/>
              </a:spcAft>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Understand each brand’s unique digital revenue goals</a:t>
            </a:r>
          </a:p>
          <a:p>
            <a:pPr marL="285750" marR="0" lvl="0" indent="-283464" algn="l" defTabSz="914400" rtl="0" eaLnBrk="1" fontAlgn="auto" latinLnBrk="0" hangingPunct="1">
              <a:lnSpc>
                <a:spcPct val="90000"/>
              </a:lnSpc>
              <a:spcBef>
                <a:spcPts val="0"/>
              </a:spcBef>
              <a:spcAft>
                <a:spcPts val="600"/>
              </a:spcAft>
              <a:buSzTx/>
              <a:buFont typeface="Arial" panose="020B0604020202020204" pitchFamily="34" charset="0"/>
              <a:buChar char="•"/>
              <a:tabLst/>
              <a:defRPr/>
            </a:pPr>
            <a:r>
              <a:rPr lang="en-US"/>
              <a:t>Fulfill campaigns based on customer objectives</a:t>
            </a:r>
            <a:endParaRPr kumimoji="0" lang="en-US" sz="18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3464" algn="l" defTabSz="914400" rtl="0" eaLnBrk="1" fontAlgn="auto" latinLnBrk="0" hangingPunct="1">
              <a:lnSpc>
                <a:spcPct val="90000"/>
              </a:lnSpc>
              <a:spcBef>
                <a:spcPts val="0"/>
              </a:spcBef>
              <a:spcAft>
                <a:spcPts val="600"/>
              </a:spcAft>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Provide lead guarantee expectations</a:t>
            </a:r>
          </a:p>
          <a:p>
            <a:pPr marL="285750" marR="0" lvl="0" indent="-283464" algn="l" defTabSz="914400" rtl="0" eaLnBrk="1" fontAlgn="auto" latinLnBrk="0" hangingPunct="1">
              <a:lnSpc>
                <a:spcPct val="90000"/>
              </a:lnSpc>
              <a:spcBef>
                <a:spcPts val="0"/>
              </a:spcBef>
              <a:spcAft>
                <a:spcPts val="600"/>
              </a:spcAft>
              <a:buSzTx/>
              <a:buFont typeface="Arial" panose="020B0604020202020204" pitchFamily="34" charset="0"/>
              <a:buChar char="•"/>
              <a:tabLst/>
              <a:defRPr/>
            </a:pPr>
            <a:r>
              <a:rPr lang="en-US"/>
              <a:t>Evaluate</a:t>
            </a:r>
            <a:r>
              <a:rPr kumimoji="0" lang="en-US" sz="18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lead filter requirements</a:t>
            </a:r>
          </a:p>
          <a:p>
            <a:pPr marL="285750" marR="0" lvl="0" indent="-283464" algn="l" defTabSz="914400" rtl="0" eaLnBrk="1" fontAlgn="auto" latinLnBrk="0" hangingPunct="1">
              <a:lnSpc>
                <a:spcPct val="90000"/>
              </a:lnSpc>
              <a:spcBef>
                <a:spcPts val="0"/>
              </a:spcBef>
              <a:spcAft>
                <a:spcPts val="600"/>
              </a:spcAft>
              <a:buSzTx/>
              <a:buFont typeface="Arial" panose="020B0604020202020204" pitchFamily="34" charset="0"/>
              <a:buChar char="•"/>
              <a:tabLst/>
              <a:defRPr/>
            </a:pPr>
            <a:r>
              <a:rPr lang="en-US"/>
              <a:t>M</a:t>
            </a:r>
            <a:r>
              <a:rPr kumimoji="0" lang="en-US" sz="1800" b="0" i="0" u="none" strike="noStrike" kern="1200" cap="none" spc="0" normalizeH="0" baseline="0" noProof="0" err="1">
                <a:ln>
                  <a:noFill/>
                </a:ln>
                <a:effectLst/>
                <a:uLnTx/>
                <a:uFillTx/>
                <a:latin typeface="Open Sans" panose="020B0606030504020204" pitchFamily="34" charset="0"/>
                <a:ea typeface="Open Sans" panose="020B0606030504020204" pitchFamily="34" charset="0"/>
                <a:cs typeface="Open Sans" panose="020B0606030504020204" pitchFamily="34" charset="0"/>
              </a:rPr>
              <a:t>arket</a:t>
            </a:r>
            <a:r>
              <a:rPr kumimoji="0" lang="en-US" sz="18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based on timing, volume, and audience reach </a:t>
            </a:r>
          </a:p>
          <a:p>
            <a:pPr marL="285750" marR="0" lvl="0" indent="-283464" algn="l" defTabSz="914400" rtl="0" eaLnBrk="1" fontAlgn="auto" latinLnBrk="0" hangingPunct="1">
              <a:lnSpc>
                <a:spcPct val="90000"/>
              </a:lnSpc>
              <a:spcBef>
                <a:spcPts val="0"/>
              </a:spcBef>
              <a:spcAft>
                <a:spcPts val="600"/>
              </a:spcAft>
              <a:buSzTx/>
              <a:buFont typeface="Arial" panose="020B0604020202020204" pitchFamily="34" charset="0"/>
              <a:buChar char="•"/>
              <a:tabLst/>
              <a:defRPr/>
            </a:pPr>
            <a:r>
              <a:rPr lang="en-US"/>
              <a:t>Uphold high standards to ensure client relationship is preserved </a:t>
            </a:r>
            <a:endParaRPr kumimoji="0" lang="en-US" sz="18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a:p>
          <a:p>
            <a:endParaRPr lang="en-US"/>
          </a:p>
        </p:txBody>
      </p:sp>
    </p:spTree>
    <p:extLst>
      <p:ext uri="{BB962C8B-B14F-4D97-AF65-F5344CB8AC3E}">
        <p14:creationId xmlns:p14="http://schemas.microsoft.com/office/powerpoint/2010/main" val="1552894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3AD2-BECC-1C58-B7AD-460EC7BAE268}"/>
              </a:ext>
            </a:extLst>
          </p:cNvPr>
          <p:cNvSpPr>
            <a:spLocks noGrp="1"/>
          </p:cNvSpPr>
          <p:nvPr>
            <p:ph type="title"/>
          </p:nvPr>
        </p:nvSpPr>
        <p:spPr/>
        <p:txBody>
          <a:bodyPr/>
          <a:lstStyle/>
          <a:p>
            <a:r>
              <a:rPr lang="en-US"/>
              <a:t>HOW WE DO IT</a:t>
            </a:r>
          </a:p>
        </p:txBody>
      </p:sp>
      <p:sp>
        <p:nvSpPr>
          <p:cNvPr id="3" name="Text Placeholder 2">
            <a:extLst>
              <a:ext uri="{FF2B5EF4-FFF2-40B4-BE49-F238E27FC236}">
                <a16:creationId xmlns:a16="http://schemas.microsoft.com/office/drawing/2014/main" id="{B2A50C43-53D7-BE2A-B0CD-5763977E6E9C}"/>
              </a:ext>
            </a:extLst>
          </p:cNvPr>
          <p:cNvSpPr>
            <a:spLocks noGrp="1"/>
          </p:cNvSpPr>
          <p:nvPr>
            <p:ph type="body" sz="quarter" idx="12"/>
          </p:nvPr>
        </p:nvSpPr>
        <p:spPr/>
        <p:txBody>
          <a:bodyPr/>
          <a:lstStyle/>
          <a:p>
            <a:pPr marL="0" indent="0">
              <a:buNone/>
            </a:pPr>
            <a:r>
              <a:rPr lang="en-US">
                <a:latin typeface="Open Sans" panose="020B0606030504020204" pitchFamily="34" charset="0"/>
                <a:ea typeface="Open Sans" panose="020B0606030504020204" pitchFamily="34" charset="0"/>
                <a:cs typeface="Open Sans" panose="020B0606030504020204" pitchFamily="34" charset="0"/>
              </a:rPr>
              <a:t>Our team plays a vital role with lead generation, beginning with the pre-sales process and continuing to final reporting.  </a:t>
            </a:r>
          </a:p>
          <a:p>
            <a:pPr marL="0" indent="0">
              <a:buNone/>
            </a:pPr>
            <a:endParaRPr lang="en-US" sz="800"/>
          </a:p>
          <a:p>
            <a:pPr marL="0" indent="0">
              <a:buNone/>
            </a:pPr>
            <a:r>
              <a:rPr lang="en-US"/>
              <a:t>Critical Steps for Success:</a:t>
            </a:r>
          </a:p>
          <a:p>
            <a:r>
              <a:rPr lang="en-US"/>
              <a:t>Accurate scoping</a:t>
            </a:r>
          </a:p>
          <a:p>
            <a:r>
              <a:rPr lang="en-US"/>
              <a:t>Achievable lead estimates</a:t>
            </a:r>
          </a:p>
          <a:p>
            <a:r>
              <a:rPr lang="en-US"/>
              <a:t>Feasible execution timeline</a:t>
            </a:r>
          </a:p>
          <a:p>
            <a:r>
              <a:rPr lang="en-US"/>
              <a:t>Insights and reporting</a:t>
            </a:r>
          </a:p>
          <a:p>
            <a:endParaRPr lang="en-US"/>
          </a:p>
        </p:txBody>
      </p:sp>
      <p:graphicFrame>
        <p:nvGraphicFramePr>
          <p:cNvPr id="4" name="Diagram 3">
            <a:extLst>
              <a:ext uri="{FF2B5EF4-FFF2-40B4-BE49-F238E27FC236}">
                <a16:creationId xmlns:a16="http://schemas.microsoft.com/office/drawing/2014/main" id="{F7EE3F9D-C60C-4525-A711-83BD44E66ECD}"/>
              </a:ext>
            </a:extLst>
          </p:cNvPr>
          <p:cNvGraphicFramePr/>
          <p:nvPr/>
        </p:nvGraphicFramePr>
        <p:xfrm>
          <a:off x="6225929" y="802602"/>
          <a:ext cx="4318246" cy="5252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8449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B33843-6346-5C97-F42E-4861303C74C7}"/>
              </a:ext>
            </a:extLst>
          </p:cNvPr>
          <p:cNvSpPr>
            <a:spLocks noGrp="1"/>
          </p:cNvSpPr>
          <p:nvPr>
            <p:ph type="body" sz="quarter" idx="10"/>
          </p:nvPr>
        </p:nvSpPr>
        <p:spPr/>
        <p:txBody>
          <a:bodyPr/>
          <a:lstStyle/>
          <a:p>
            <a:r>
              <a:rPr lang="en-US" sz="2000"/>
              <a:t>Below are the non-lead generating solutions that the Campaign Marketing &amp; Insights team supports to drive awareness, audience engagement, and thought leadership. </a:t>
            </a:r>
          </a:p>
        </p:txBody>
      </p:sp>
      <p:sp>
        <p:nvSpPr>
          <p:cNvPr id="3" name="Title 2">
            <a:extLst>
              <a:ext uri="{FF2B5EF4-FFF2-40B4-BE49-F238E27FC236}">
                <a16:creationId xmlns:a16="http://schemas.microsoft.com/office/drawing/2014/main" id="{7F33B595-0DC3-4DC6-E079-5D8B1C819FA8}"/>
              </a:ext>
            </a:extLst>
          </p:cNvPr>
          <p:cNvSpPr>
            <a:spLocks noGrp="1"/>
          </p:cNvSpPr>
          <p:nvPr>
            <p:ph type="title"/>
          </p:nvPr>
        </p:nvSpPr>
        <p:spPr/>
        <p:txBody>
          <a:bodyPr/>
          <a:lstStyle/>
          <a:p>
            <a:r>
              <a:rPr lang="en-US"/>
              <a:t>TRENDING PRODUCTS: NON-LEAD GEN SOLUTIONS</a:t>
            </a:r>
          </a:p>
        </p:txBody>
      </p:sp>
      <p:grpSp>
        <p:nvGrpSpPr>
          <p:cNvPr id="4" name="object 3">
            <a:extLst>
              <a:ext uri="{FF2B5EF4-FFF2-40B4-BE49-F238E27FC236}">
                <a16:creationId xmlns:a16="http://schemas.microsoft.com/office/drawing/2014/main" id="{4C7B28CF-1131-877C-E8C7-21603D3137A0}"/>
              </a:ext>
            </a:extLst>
          </p:cNvPr>
          <p:cNvGrpSpPr/>
          <p:nvPr/>
        </p:nvGrpSpPr>
        <p:grpSpPr>
          <a:xfrm>
            <a:off x="6225761" y="2624446"/>
            <a:ext cx="3942715" cy="942340"/>
            <a:chOff x="6694931" y="2503932"/>
            <a:chExt cx="3942715" cy="942340"/>
          </a:xfrm>
          <a:solidFill>
            <a:srgbClr val="00AADF"/>
          </a:solidFill>
        </p:grpSpPr>
        <p:sp>
          <p:nvSpPr>
            <p:cNvPr id="5" name="object 4">
              <a:extLst>
                <a:ext uri="{FF2B5EF4-FFF2-40B4-BE49-F238E27FC236}">
                  <a16:creationId xmlns:a16="http://schemas.microsoft.com/office/drawing/2014/main" id="{8CE8B98A-912E-2FD9-86EC-60C807997168}"/>
                </a:ext>
              </a:extLst>
            </p:cNvPr>
            <p:cNvSpPr/>
            <p:nvPr/>
          </p:nvSpPr>
          <p:spPr>
            <a:xfrm>
              <a:off x="6833615" y="2503932"/>
              <a:ext cx="3804285" cy="942340"/>
            </a:xfrm>
            <a:custGeom>
              <a:avLst/>
              <a:gdLst/>
              <a:ahLst/>
              <a:cxnLst/>
              <a:rect l="l" t="t" r="r" b="b"/>
              <a:pathLst>
                <a:path w="3804284" h="942339">
                  <a:moveTo>
                    <a:pt x="3803904" y="0"/>
                  </a:moveTo>
                  <a:lnTo>
                    <a:pt x="0" y="0"/>
                  </a:lnTo>
                  <a:lnTo>
                    <a:pt x="0" y="941832"/>
                  </a:lnTo>
                  <a:lnTo>
                    <a:pt x="3803904" y="941832"/>
                  </a:lnTo>
                  <a:lnTo>
                    <a:pt x="3803904"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bject 5">
              <a:extLst>
                <a:ext uri="{FF2B5EF4-FFF2-40B4-BE49-F238E27FC236}">
                  <a16:creationId xmlns:a16="http://schemas.microsoft.com/office/drawing/2014/main" id="{4278C2CE-6EFC-18F4-1352-3A36132BFBDC}"/>
                </a:ext>
              </a:extLst>
            </p:cNvPr>
            <p:cNvSpPr/>
            <p:nvPr/>
          </p:nvSpPr>
          <p:spPr>
            <a:xfrm>
              <a:off x="6694931" y="2638043"/>
              <a:ext cx="829310" cy="584200"/>
            </a:xfrm>
            <a:custGeom>
              <a:avLst/>
              <a:gdLst/>
              <a:ahLst/>
              <a:cxnLst/>
              <a:rect l="l" t="t" r="r" b="b"/>
              <a:pathLst>
                <a:path w="829309" h="584200">
                  <a:moveTo>
                    <a:pt x="829056" y="291846"/>
                  </a:moveTo>
                  <a:lnTo>
                    <a:pt x="665734" y="0"/>
                  </a:lnTo>
                  <a:lnTo>
                    <a:pt x="283464" y="0"/>
                  </a:lnTo>
                  <a:lnTo>
                    <a:pt x="47244" y="0"/>
                  </a:lnTo>
                  <a:lnTo>
                    <a:pt x="28867" y="3721"/>
                  </a:lnTo>
                  <a:lnTo>
                    <a:pt x="13855" y="13868"/>
                  </a:lnTo>
                  <a:lnTo>
                    <a:pt x="3708" y="28879"/>
                  </a:lnTo>
                  <a:lnTo>
                    <a:pt x="0" y="47244"/>
                  </a:lnTo>
                  <a:lnTo>
                    <a:pt x="0" y="583692"/>
                  </a:lnTo>
                  <a:lnTo>
                    <a:pt x="283464" y="583692"/>
                  </a:lnTo>
                  <a:lnTo>
                    <a:pt x="665734" y="583692"/>
                  </a:lnTo>
                  <a:lnTo>
                    <a:pt x="829056" y="291846"/>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6">
              <a:extLst>
                <a:ext uri="{FF2B5EF4-FFF2-40B4-BE49-F238E27FC236}">
                  <a16:creationId xmlns:a16="http://schemas.microsoft.com/office/drawing/2014/main" id="{D44B92A0-965D-14AA-548D-958089A95A58}"/>
                </a:ext>
              </a:extLst>
            </p:cNvPr>
            <p:cNvSpPr/>
            <p:nvPr/>
          </p:nvSpPr>
          <p:spPr>
            <a:xfrm>
              <a:off x="6694931" y="3221736"/>
              <a:ext cx="139065" cy="90170"/>
            </a:xfrm>
            <a:custGeom>
              <a:avLst/>
              <a:gdLst/>
              <a:ahLst/>
              <a:cxnLst/>
              <a:rect l="l" t="t" r="r" b="b"/>
              <a:pathLst>
                <a:path w="139065" h="90170">
                  <a:moveTo>
                    <a:pt x="138684" y="0"/>
                  </a:moveTo>
                  <a:lnTo>
                    <a:pt x="0" y="0"/>
                  </a:lnTo>
                  <a:lnTo>
                    <a:pt x="138684" y="89915"/>
                  </a:lnTo>
                  <a:lnTo>
                    <a:pt x="138684"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 name="object 15">
            <a:extLst>
              <a:ext uri="{FF2B5EF4-FFF2-40B4-BE49-F238E27FC236}">
                <a16:creationId xmlns:a16="http://schemas.microsoft.com/office/drawing/2014/main" id="{6FE92E12-5C33-2288-0E09-461C65DF4604}"/>
              </a:ext>
            </a:extLst>
          </p:cNvPr>
          <p:cNvGrpSpPr/>
          <p:nvPr/>
        </p:nvGrpSpPr>
        <p:grpSpPr>
          <a:xfrm>
            <a:off x="1495347" y="2645939"/>
            <a:ext cx="3941445" cy="942340"/>
            <a:chOff x="1680972" y="2503932"/>
            <a:chExt cx="3941445" cy="942340"/>
          </a:xfrm>
          <a:solidFill>
            <a:srgbClr val="00AADF"/>
          </a:solidFill>
        </p:grpSpPr>
        <p:sp>
          <p:nvSpPr>
            <p:cNvPr id="9" name="object 16">
              <a:extLst>
                <a:ext uri="{FF2B5EF4-FFF2-40B4-BE49-F238E27FC236}">
                  <a16:creationId xmlns:a16="http://schemas.microsoft.com/office/drawing/2014/main" id="{5F00FEF3-BEE2-0FA0-9518-85F20DD385FA}"/>
                </a:ext>
              </a:extLst>
            </p:cNvPr>
            <p:cNvSpPr/>
            <p:nvPr/>
          </p:nvSpPr>
          <p:spPr>
            <a:xfrm>
              <a:off x="1819656" y="2503932"/>
              <a:ext cx="3802379" cy="942340"/>
            </a:xfrm>
            <a:custGeom>
              <a:avLst/>
              <a:gdLst/>
              <a:ahLst/>
              <a:cxnLst/>
              <a:rect l="l" t="t" r="r" b="b"/>
              <a:pathLst>
                <a:path w="3802379" h="942339">
                  <a:moveTo>
                    <a:pt x="3802379" y="0"/>
                  </a:moveTo>
                  <a:lnTo>
                    <a:pt x="0" y="0"/>
                  </a:lnTo>
                  <a:lnTo>
                    <a:pt x="0" y="941832"/>
                  </a:lnTo>
                  <a:lnTo>
                    <a:pt x="3802379" y="941832"/>
                  </a:lnTo>
                  <a:lnTo>
                    <a:pt x="3802379"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object 17">
              <a:extLst>
                <a:ext uri="{FF2B5EF4-FFF2-40B4-BE49-F238E27FC236}">
                  <a16:creationId xmlns:a16="http://schemas.microsoft.com/office/drawing/2014/main" id="{60770697-E23D-25E0-E7F9-0DBAA279F353}"/>
                </a:ext>
              </a:extLst>
            </p:cNvPr>
            <p:cNvSpPr/>
            <p:nvPr/>
          </p:nvSpPr>
          <p:spPr>
            <a:xfrm>
              <a:off x="1680972" y="2638043"/>
              <a:ext cx="828040" cy="584200"/>
            </a:xfrm>
            <a:custGeom>
              <a:avLst/>
              <a:gdLst/>
              <a:ahLst/>
              <a:cxnLst/>
              <a:rect l="l" t="t" r="r" b="b"/>
              <a:pathLst>
                <a:path w="828039" h="584200">
                  <a:moveTo>
                    <a:pt x="827532" y="291846"/>
                  </a:moveTo>
                  <a:lnTo>
                    <a:pt x="664210" y="0"/>
                  </a:lnTo>
                  <a:lnTo>
                    <a:pt x="281940" y="0"/>
                  </a:lnTo>
                  <a:lnTo>
                    <a:pt x="46990" y="0"/>
                  </a:lnTo>
                  <a:lnTo>
                    <a:pt x="28714" y="3708"/>
                  </a:lnTo>
                  <a:lnTo>
                    <a:pt x="13779" y="13779"/>
                  </a:lnTo>
                  <a:lnTo>
                    <a:pt x="3695" y="28727"/>
                  </a:lnTo>
                  <a:lnTo>
                    <a:pt x="0" y="46990"/>
                  </a:lnTo>
                  <a:lnTo>
                    <a:pt x="0" y="583692"/>
                  </a:lnTo>
                  <a:lnTo>
                    <a:pt x="281940" y="583692"/>
                  </a:lnTo>
                  <a:lnTo>
                    <a:pt x="664210" y="583692"/>
                  </a:lnTo>
                  <a:lnTo>
                    <a:pt x="827532" y="291846"/>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18">
              <a:extLst>
                <a:ext uri="{FF2B5EF4-FFF2-40B4-BE49-F238E27FC236}">
                  <a16:creationId xmlns:a16="http://schemas.microsoft.com/office/drawing/2014/main" id="{F792D23E-A675-8DCF-5B31-5BA8B6C5EDF4}"/>
                </a:ext>
              </a:extLst>
            </p:cNvPr>
            <p:cNvSpPr/>
            <p:nvPr/>
          </p:nvSpPr>
          <p:spPr>
            <a:xfrm>
              <a:off x="1680972" y="3221736"/>
              <a:ext cx="139065" cy="90170"/>
            </a:xfrm>
            <a:custGeom>
              <a:avLst/>
              <a:gdLst/>
              <a:ahLst/>
              <a:cxnLst/>
              <a:rect l="l" t="t" r="r" b="b"/>
              <a:pathLst>
                <a:path w="139064" h="90170">
                  <a:moveTo>
                    <a:pt x="138683" y="0"/>
                  </a:moveTo>
                  <a:lnTo>
                    <a:pt x="0" y="0"/>
                  </a:lnTo>
                  <a:lnTo>
                    <a:pt x="138683" y="89915"/>
                  </a:lnTo>
                  <a:lnTo>
                    <a:pt x="138683"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 name="object 19">
            <a:extLst>
              <a:ext uri="{FF2B5EF4-FFF2-40B4-BE49-F238E27FC236}">
                <a16:creationId xmlns:a16="http://schemas.microsoft.com/office/drawing/2014/main" id="{5737B968-33BC-D64F-7007-234E15FFCB7F}"/>
              </a:ext>
            </a:extLst>
          </p:cNvPr>
          <p:cNvGrpSpPr/>
          <p:nvPr/>
        </p:nvGrpSpPr>
        <p:grpSpPr>
          <a:xfrm>
            <a:off x="1494965" y="3842279"/>
            <a:ext cx="3941445" cy="940435"/>
            <a:chOff x="1680972" y="3561588"/>
            <a:chExt cx="3941445" cy="940435"/>
          </a:xfrm>
          <a:solidFill>
            <a:srgbClr val="00AADF"/>
          </a:solidFill>
        </p:grpSpPr>
        <p:sp>
          <p:nvSpPr>
            <p:cNvPr id="13" name="object 20">
              <a:extLst>
                <a:ext uri="{FF2B5EF4-FFF2-40B4-BE49-F238E27FC236}">
                  <a16:creationId xmlns:a16="http://schemas.microsoft.com/office/drawing/2014/main" id="{1595D29F-A740-BA52-947D-F0F41A4CB771}"/>
                </a:ext>
              </a:extLst>
            </p:cNvPr>
            <p:cNvSpPr/>
            <p:nvPr/>
          </p:nvSpPr>
          <p:spPr>
            <a:xfrm>
              <a:off x="1819656" y="3561588"/>
              <a:ext cx="3802379" cy="940435"/>
            </a:xfrm>
            <a:custGeom>
              <a:avLst/>
              <a:gdLst/>
              <a:ahLst/>
              <a:cxnLst/>
              <a:rect l="l" t="t" r="r" b="b"/>
              <a:pathLst>
                <a:path w="3802379" h="940435">
                  <a:moveTo>
                    <a:pt x="3802379" y="0"/>
                  </a:moveTo>
                  <a:lnTo>
                    <a:pt x="0" y="0"/>
                  </a:lnTo>
                  <a:lnTo>
                    <a:pt x="0" y="940307"/>
                  </a:lnTo>
                  <a:lnTo>
                    <a:pt x="3802379" y="940307"/>
                  </a:lnTo>
                  <a:lnTo>
                    <a:pt x="3802379"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object 21">
              <a:extLst>
                <a:ext uri="{FF2B5EF4-FFF2-40B4-BE49-F238E27FC236}">
                  <a16:creationId xmlns:a16="http://schemas.microsoft.com/office/drawing/2014/main" id="{019F7A41-8C9E-441E-695E-300154C9FD6A}"/>
                </a:ext>
              </a:extLst>
            </p:cNvPr>
            <p:cNvSpPr/>
            <p:nvPr/>
          </p:nvSpPr>
          <p:spPr>
            <a:xfrm>
              <a:off x="1680972" y="3695699"/>
              <a:ext cx="828040" cy="584200"/>
            </a:xfrm>
            <a:custGeom>
              <a:avLst/>
              <a:gdLst/>
              <a:ahLst/>
              <a:cxnLst/>
              <a:rect l="l" t="t" r="r" b="b"/>
              <a:pathLst>
                <a:path w="828039" h="584200">
                  <a:moveTo>
                    <a:pt x="827532" y="291846"/>
                  </a:moveTo>
                  <a:lnTo>
                    <a:pt x="664210" y="0"/>
                  </a:lnTo>
                  <a:lnTo>
                    <a:pt x="281940" y="0"/>
                  </a:lnTo>
                  <a:lnTo>
                    <a:pt x="46990" y="0"/>
                  </a:lnTo>
                  <a:lnTo>
                    <a:pt x="28714" y="3708"/>
                  </a:lnTo>
                  <a:lnTo>
                    <a:pt x="13779" y="13779"/>
                  </a:lnTo>
                  <a:lnTo>
                    <a:pt x="3695" y="28727"/>
                  </a:lnTo>
                  <a:lnTo>
                    <a:pt x="0" y="46990"/>
                  </a:lnTo>
                  <a:lnTo>
                    <a:pt x="0" y="583692"/>
                  </a:lnTo>
                  <a:lnTo>
                    <a:pt x="281940" y="583692"/>
                  </a:lnTo>
                  <a:lnTo>
                    <a:pt x="664210" y="583692"/>
                  </a:lnTo>
                  <a:lnTo>
                    <a:pt x="827532" y="291846"/>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object 22">
              <a:extLst>
                <a:ext uri="{FF2B5EF4-FFF2-40B4-BE49-F238E27FC236}">
                  <a16:creationId xmlns:a16="http://schemas.microsoft.com/office/drawing/2014/main" id="{61FE74E2-0E9D-BE87-8462-F6E5F7795CEF}"/>
                </a:ext>
              </a:extLst>
            </p:cNvPr>
            <p:cNvSpPr/>
            <p:nvPr/>
          </p:nvSpPr>
          <p:spPr>
            <a:xfrm>
              <a:off x="1680972" y="4279392"/>
              <a:ext cx="139065" cy="90170"/>
            </a:xfrm>
            <a:custGeom>
              <a:avLst/>
              <a:gdLst/>
              <a:ahLst/>
              <a:cxnLst/>
              <a:rect l="l" t="t" r="r" b="b"/>
              <a:pathLst>
                <a:path w="139064" h="90170">
                  <a:moveTo>
                    <a:pt x="138683" y="0"/>
                  </a:moveTo>
                  <a:lnTo>
                    <a:pt x="0" y="0"/>
                  </a:lnTo>
                  <a:lnTo>
                    <a:pt x="138683" y="89915"/>
                  </a:lnTo>
                  <a:lnTo>
                    <a:pt x="138683"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 name="object 23">
            <a:extLst>
              <a:ext uri="{FF2B5EF4-FFF2-40B4-BE49-F238E27FC236}">
                <a16:creationId xmlns:a16="http://schemas.microsoft.com/office/drawing/2014/main" id="{DEA2114C-1001-8549-9DEA-0BDF6CD439DA}"/>
              </a:ext>
            </a:extLst>
          </p:cNvPr>
          <p:cNvGrpSpPr/>
          <p:nvPr/>
        </p:nvGrpSpPr>
        <p:grpSpPr>
          <a:xfrm>
            <a:off x="1494583" y="5016394"/>
            <a:ext cx="3941445" cy="940435"/>
            <a:chOff x="1680972" y="4619244"/>
            <a:chExt cx="3941445" cy="940435"/>
          </a:xfrm>
          <a:solidFill>
            <a:srgbClr val="00AADF"/>
          </a:solidFill>
        </p:grpSpPr>
        <p:sp>
          <p:nvSpPr>
            <p:cNvPr id="17" name="object 24">
              <a:extLst>
                <a:ext uri="{FF2B5EF4-FFF2-40B4-BE49-F238E27FC236}">
                  <a16:creationId xmlns:a16="http://schemas.microsoft.com/office/drawing/2014/main" id="{CDB52960-D4A6-F76C-08B5-E564E101ECA6}"/>
                </a:ext>
              </a:extLst>
            </p:cNvPr>
            <p:cNvSpPr/>
            <p:nvPr/>
          </p:nvSpPr>
          <p:spPr>
            <a:xfrm>
              <a:off x="1819656" y="4619244"/>
              <a:ext cx="3802379" cy="940435"/>
            </a:xfrm>
            <a:custGeom>
              <a:avLst/>
              <a:gdLst/>
              <a:ahLst/>
              <a:cxnLst/>
              <a:rect l="l" t="t" r="r" b="b"/>
              <a:pathLst>
                <a:path w="3802379" h="940435">
                  <a:moveTo>
                    <a:pt x="3802379" y="0"/>
                  </a:moveTo>
                  <a:lnTo>
                    <a:pt x="0" y="0"/>
                  </a:lnTo>
                  <a:lnTo>
                    <a:pt x="0" y="940307"/>
                  </a:lnTo>
                  <a:lnTo>
                    <a:pt x="3802379" y="940307"/>
                  </a:lnTo>
                  <a:lnTo>
                    <a:pt x="3802379"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object 25">
              <a:extLst>
                <a:ext uri="{FF2B5EF4-FFF2-40B4-BE49-F238E27FC236}">
                  <a16:creationId xmlns:a16="http://schemas.microsoft.com/office/drawing/2014/main" id="{E3555C1E-1AF7-255A-5D13-4DED2E75EC35}"/>
                </a:ext>
              </a:extLst>
            </p:cNvPr>
            <p:cNvSpPr/>
            <p:nvPr/>
          </p:nvSpPr>
          <p:spPr>
            <a:xfrm>
              <a:off x="1680972" y="4753355"/>
              <a:ext cx="828040" cy="582295"/>
            </a:xfrm>
            <a:custGeom>
              <a:avLst/>
              <a:gdLst/>
              <a:ahLst/>
              <a:cxnLst/>
              <a:rect l="l" t="t" r="r" b="b"/>
              <a:pathLst>
                <a:path w="828039" h="582295">
                  <a:moveTo>
                    <a:pt x="827532" y="291084"/>
                  </a:moveTo>
                  <a:lnTo>
                    <a:pt x="664210" y="0"/>
                  </a:lnTo>
                  <a:lnTo>
                    <a:pt x="281940" y="0"/>
                  </a:lnTo>
                  <a:lnTo>
                    <a:pt x="46990" y="0"/>
                  </a:lnTo>
                  <a:lnTo>
                    <a:pt x="28714" y="3708"/>
                  </a:lnTo>
                  <a:lnTo>
                    <a:pt x="13779" y="13779"/>
                  </a:lnTo>
                  <a:lnTo>
                    <a:pt x="3695" y="28727"/>
                  </a:lnTo>
                  <a:lnTo>
                    <a:pt x="0" y="46990"/>
                  </a:lnTo>
                  <a:lnTo>
                    <a:pt x="0" y="582168"/>
                  </a:lnTo>
                  <a:lnTo>
                    <a:pt x="281940" y="582168"/>
                  </a:lnTo>
                  <a:lnTo>
                    <a:pt x="664210" y="582168"/>
                  </a:lnTo>
                  <a:lnTo>
                    <a:pt x="827532" y="291084"/>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object 26">
              <a:extLst>
                <a:ext uri="{FF2B5EF4-FFF2-40B4-BE49-F238E27FC236}">
                  <a16:creationId xmlns:a16="http://schemas.microsoft.com/office/drawing/2014/main" id="{E12F1FDC-353E-6952-BB01-6515E7A2CE63}"/>
                </a:ext>
              </a:extLst>
            </p:cNvPr>
            <p:cNvSpPr/>
            <p:nvPr/>
          </p:nvSpPr>
          <p:spPr>
            <a:xfrm>
              <a:off x="1680972" y="5335524"/>
              <a:ext cx="139065" cy="90170"/>
            </a:xfrm>
            <a:custGeom>
              <a:avLst/>
              <a:gdLst/>
              <a:ahLst/>
              <a:cxnLst/>
              <a:rect l="l" t="t" r="r" b="b"/>
              <a:pathLst>
                <a:path w="139064" h="90170">
                  <a:moveTo>
                    <a:pt x="138683" y="0"/>
                  </a:moveTo>
                  <a:lnTo>
                    <a:pt x="0" y="0"/>
                  </a:lnTo>
                  <a:lnTo>
                    <a:pt x="138683" y="89915"/>
                  </a:lnTo>
                  <a:lnTo>
                    <a:pt x="138683"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object 27">
            <a:extLst>
              <a:ext uri="{FF2B5EF4-FFF2-40B4-BE49-F238E27FC236}">
                <a16:creationId xmlns:a16="http://schemas.microsoft.com/office/drawing/2014/main" id="{8D81BD4F-F499-1EE8-D340-EEF7B7FBC554}"/>
              </a:ext>
            </a:extLst>
          </p:cNvPr>
          <p:cNvSpPr txBox="1"/>
          <p:nvPr/>
        </p:nvSpPr>
        <p:spPr>
          <a:xfrm>
            <a:off x="1729027" y="2889525"/>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01</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object 28">
            <a:extLst>
              <a:ext uri="{FF2B5EF4-FFF2-40B4-BE49-F238E27FC236}">
                <a16:creationId xmlns:a16="http://schemas.microsoft.com/office/drawing/2014/main" id="{79C672BA-AE51-0BA8-A31A-B149FC3B8530}"/>
              </a:ext>
            </a:extLst>
          </p:cNvPr>
          <p:cNvSpPr txBox="1"/>
          <p:nvPr/>
        </p:nvSpPr>
        <p:spPr>
          <a:xfrm>
            <a:off x="1729027" y="4105757"/>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02</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object 29">
            <a:extLst>
              <a:ext uri="{FF2B5EF4-FFF2-40B4-BE49-F238E27FC236}">
                <a16:creationId xmlns:a16="http://schemas.microsoft.com/office/drawing/2014/main" id="{3A3FAE3D-3BAD-34E3-BFBC-F86117B36A52}"/>
              </a:ext>
            </a:extLst>
          </p:cNvPr>
          <p:cNvSpPr txBox="1"/>
          <p:nvPr/>
        </p:nvSpPr>
        <p:spPr>
          <a:xfrm>
            <a:off x="1729027" y="5281254"/>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10"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03</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object 30">
            <a:extLst>
              <a:ext uri="{FF2B5EF4-FFF2-40B4-BE49-F238E27FC236}">
                <a16:creationId xmlns:a16="http://schemas.microsoft.com/office/drawing/2014/main" id="{E6DE550B-0B61-0835-C1A0-B95315A7083F}"/>
              </a:ext>
            </a:extLst>
          </p:cNvPr>
          <p:cNvSpPr txBox="1"/>
          <p:nvPr/>
        </p:nvSpPr>
        <p:spPr>
          <a:xfrm>
            <a:off x="6460076" y="2889524"/>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04</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object 31">
            <a:extLst>
              <a:ext uri="{FF2B5EF4-FFF2-40B4-BE49-F238E27FC236}">
                <a16:creationId xmlns:a16="http://schemas.microsoft.com/office/drawing/2014/main" id="{E540E6B6-9949-7693-D82F-0BA46DEC4718}"/>
              </a:ext>
            </a:extLst>
          </p:cNvPr>
          <p:cNvSpPr txBox="1"/>
          <p:nvPr/>
        </p:nvSpPr>
        <p:spPr>
          <a:xfrm>
            <a:off x="7274867" y="4419179"/>
            <a:ext cx="360680" cy="751488"/>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05</a:t>
            </a:r>
            <a:endParaRPr kumimoji="0" sz="2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object 33">
            <a:extLst>
              <a:ext uri="{FF2B5EF4-FFF2-40B4-BE49-F238E27FC236}">
                <a16:creationId xmlns:a16="http://schemas.microsoft.com/office/drawing/2014/main" id="{449E9CA2-15F2-E9B8-A9F6-A9F47B052D8A}"/>
              </a:ext>
            </a:extLst>
          </p:cNvPr>
          <p:cNvSpPr txBox="1"/>
          <p:nvPr/>
        </p:nvSpPr>
        <p:spPr>
          <a:xfrm>
            <a:off x="2473611" y="2909900"/>
            <a:ext cx="1708862" cy="289823"/>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1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FastChat</a:t>
            </a:r>
            <a:endParaRPr kumimoji="0"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object 34">
            <a:extLst>
              <a:ext uri="{FF2B5EF4-FFF2-40B4-BE49-F238E27FC236}">
                <a16:creationId xmlns:a16="http://schemas.microsoft.com/office/drawing/2014/main" id="{A4D945D2-BE65-07F3-873D-94C6DE99C985}"/>
              </a:ext>
            </a:extLst>
          </p:cNvPr>
          <p:cNvSpPr txBox="1"/>
          <p:nvPr/>
        </p:nvSpPr>
        <p:spPr>
          <a:xfrm>
            <a:off x="2424302" y="4129356"/>
            <a:ext cx="3069869" cy="289823"/>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14"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Webinar</a:t>
            </a:r>
            <a:r>
              <a:rPr kumimoji="0" sz="1800" b="1" i="0" u="none" strike="noStrike" kern="1200" cap="none" spc="5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1" i="0" u="none" strike="noStrike" kern="1200" cap="none" spc="85"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Key</a:t>
            </a:r>
            <a:r>
              <a:rPr kumimoji="0" sz="1800" b="1" i="0" u="none" strike="noStrike" kern="1200" cap="none" spc="4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1" i="0" u="none" strike="noStrike" kern="1200" cap="none" spc="8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Takeaway</a:t>
            </a:r>
            <a:endParaRPr kumimoji="0"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object 35">
            <a:extLst>
              <a:ext uri="{FF2B5EF4-FFF2-40B4-BE49-F238E27FC236}">
                <a16:creationId xmlns:a16="http://schemas.microsoft.com/office/drawing/2014/main" id="{80A5F67E-0C11-307B-484D-DF8869DF484D}"/>
              </a:ext>
            </a:extLst>
          </p:cNvPr>
          <p:cNvSpPr txBox="1"/>
          <p:nvPr/>
        </p:nvSpPr>
        <p:spPr>
          <a:xfrm>
            <a:off x="2419037" y="5180611"/>
            <a:ext cx="3075134" cy="566822"/>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9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Custom Email &amp; List Rental</a:t>
            </a:r>
            <a:endParaRPr kumimoji="0" lang="en-US"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object 36">
            <a:extLst>
              <a:ext uri="{FF2B5EF4-FFF2-40B4-BE49-F238E27FC236}">
                <a16:creationId xmlns:a16="http://schemas.microsoft.com/office/drawing/2014/main" id="{9D4ABA42-13B1-F465-406B-05399AB7BFDA}"/>
              </a:ext>
            </a:extLst>
          </p:cNvPr>
          <p:cNvSpPr txBox="1"/>
          <p:nvPr/>
        </p:nvSpPr>
        <p:spPr>
          <a:xfrm>
            <a:off x="7193755" y="2914577"/>
            <a:ext cx="3188106" cy="289823"/>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3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Audience</a:t>
            </a:r>
            <a:r>
              <a:rPr kumimoji="0" sz="1800" b="1" i="0" u="none" strike="noStrike" kern="1200" cap="none" spc="35"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1" i="0" u="none" strike="noStrike" kern="1200" cap="none" spc="105"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Extension</a:t>
            </a:r>
            <a:endParaRPr kumimoji="0"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object 15">
            <a:extLst>
              <a:ext uri="{FF2B5EF4-FFF2-40B4-BE49-F238E27FC236}">
                <a16:creationId xmlns:a16="http://schemas.microsoft.com/office/drawing/2014/main" id="{2F2152C1-E5F2-2119-BBFD-4AE9CEB1E255}"/>
              </a:ext>
            </a:extLst>
          </p:cNvPr>
          <p:cNvGrpSpPr/>
          <p:nvPr/>
        </p:nvGrpSpPr>
        <p:grpSpPr>
          <a:xfrm>
            <a:off x="6275967" y="3837234"/>
            <a:ext cx="3941445" cy="942340"/>
            <a:chOff x="1680972" y="2503932"/>
            <a:chExt cx="3941445" cy="942340"/>
          </a:xfrm>
          <a:solidFill>
            <a:srgbClr val="00AADF"/>
          </a:solidFill>
        </p:grpSpPr>
        <p:sp>
          <p:nvSpPr>
            <p:cNvPr id="30" name="object 16">
              <a:extLst>
                <a:ext uri="{FF2B5EF4-FFF2-40B4-BE49-F238E27FC236}">
                  <a16:creationId xmlns:a16="http://schemas.microsoft.com/office/drawing/2014/main" id="{894C6EDC-D128-B349-29BC-B55A9259DBA9}"/>
                </a:ext>
              </a:extLst>
            </p:cNvPr>
            <p:cNvSpPr/>
            <p:nvPr/>
          </p:nvSpPr>
          <p:spPr>
            <a:xfrm>
              <a:off x="1819656" y="2503932"/>
              <a:ext cx="3802379" cy="942340"/>
            </a:xfrm>
            <a:custGeom>
              <a:avLst/>
              <a:gdLst/>
              <a:ahLst/>
              <a:cxnLst/>
              <a:rect l="l" t="t" r="r" b="b"/>
              <a:pathLst>
                <a:path w="3802379" h="942339">
                  <a:moveTo>
                    <a:pt x="3802379" y="0"/>
                  </a:moveTo>
                  <a:lnTo>
                    <a:pt x="0" y="0"/>
                  </a:lnTo>
                  <a:lnTo>
                    <a:pt x="0" y="941832"/>
                  </a:lnTo>
                  <a:lnTo>
                    <a:pt x="3802379" y="941832"/>
                  </a:lnTo>
                  <a:lnTo>
                    <a:pt x="3802379"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object 17">
              <a:extLst>
                <a:ext uri="{FF2B5EF4-FFF2-40B4-BE49-F238E27FC236}">
                  <a16:creationId xmlns:a16="http://schemas.microsoft.com/office/drawing/2014/main" id="{0CE371E4-704D-E0A3-7DB9-A3D42CE7ED11}"/>
                </a:ext>
              </a:extLst>
            </p:cNvPr>
            <p:cNvSpPr/>
            <p:nvPr/>
          </p:nvSpPr>
          <p:spPr>
            <a:xfrm>
              <a:off x="1680972" y="2638043"/>
              <a:ext cx="828040" cy="584200"/>
            </a:xfrm>
            <a:custGeom>
              <a:avLst/>
              <a:gdLst/>
              <a:ahLst/>
              <a:cxnLst/>
              <a:rect l="l" t="t" r="r" b="b"/>
              <a:pathLst>
                <a:path w="828039" h="584200">
                  <a:moveTo>
                    <a:pt x="827532" y="291846"/>
                  </a:moveTo>
                  <a:lnTo>
                    <a:pt x="664210" y="0"/>
                  </a:lnTo>
                  <a:lnTo>
                    <a:pt x="281940" y="0"/>
                  </a:lnTo>
                  <a:lnTo>
                    <a:pt x="46990" y="0"/>
                  </a:lnTo>
                  <a:lnTo>
                    <a:pt x="28714" y="3708"/>
                  </a:lnTo>
                  <a:lnTo>
                    <a:pt x="13779" y="13779"/>
                  </a:lnTo>
                  <a:lnTo>
                    <a:pt x="3695" y="28727"/>
                  </a:lnTo>
                  <a:lnTo>
                    <a:pt x="0" y="46990"/>
                  </a:lnTo>
                  <a:lnTo>
                    <a:pt x="0" y="583692"/>
                  </a:lnTo>
                  <a:lnTo>
                    <a:pt x="281940" y="583692"/>
                  </a:lnTo>
                  <a:lnTo>
                    <a:pt x="664210" y="583692"/>
                  </a:lnTo>
                  <a:lnTo>
                    <a:pt x="827532" y="291846"/>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object 18">
              <a:extLst>
                <a:ext uri="{FF2B5EF4-FFF2-40B4-BE49-F238E27FC236}">
                  <a16:creationId xmlns:a16="http://schemas.microsoft.com/office/drawing/2014/main" id="{DD155BB0-BF89-3842-6D88-94069719DA1F}"/>
                </a:ext>
              </a:extLst>
            </p:cNvPr>
            <p:cNvSpPr/>
            <p:nvPr/>
          </p:nvSpPr>
          <p:spPr>
            <a:xfrm>
              <a:off x="1680972" y="3221736"/>
              <a:ext cx="139065" cy="90170"/>
            </a:xfrm>
            <a:custGeom>
              <a:avLst/>
              <a:gdLst/>
              <a:ahLst/>
              <a:cxnLst/>
              <a:rect l="l" t="t" r="r" b="b"/>
              <a:pathLst>
                <a:path w="139064" h="90170">
                  <a:moveTo>
                    <a:pt x="138683" y="0"/>
                  </a:moveTo>
                  <a:lnTo>
                    <a:pt x="0" y="0"/>
                  </a:lnTo>
                  <a:lnTo>
                    <a:pt x="138683" y="89915"/>
                  </a:lnTo>
                  <a:lnTo>
                    <a:pt x="138683"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33" name="object 27">
            <a:extLst>
              <a:ext uri="{FF2B5EF4-FFF2-40B4-BE49-F238E27FC236}">
                <a16:creationId xmlns:a16="http://schemas.microsoft.com/office/drawing/2014/main" id="{8DD5BD86-B779-E476-081F-C09256ED1EFF}"/>
              </a:ext>
            </a:extLst>
          </p:cNvPr>
          <p:cNvSpPr txBox="1"/>
          <p:nvPr/>
        </p:nvSpPr>
        <p:spPr>
          <a:xfrm>
            <a:off x="6460076" y="4105711"/>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a:t>
            </a:r>
            <a:r>
              <a:rPr kumimoji="0" lang="en-US"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5</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object 33">
            <a:extLst>
              <a:ext uri="{FF2B5EF4-FFF2-40B4-BE49-F238E27FC236}">
                <a16:creationId xmlns:a16="http://schemas.microsoft.com/office/drawing/2014/main" id="{388B3828-1B81-AC6F-08DA-785E0A560E48}"/>
              </a:ext>
            </a:extLst>
          </p:cNvPr>
          <p:cNvSpPr txBox="1"/>
          <p:nvPr/>
        </p:nvSpPr>
        <p:spPr>
          <a:xfrm>
            <a:off x="7252260" y="4116830"/>
            <a:ext cx="1708278" cy="289823"/>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1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Infographics</a:t>
            </a:r>
            <a:endParaRPr kumimoji="0"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5" name="object 15">
            <a:extLst>
              <a:ext uri="{FF2B5EF4-FFF2-40B4-BE49-F238E27FC236}">
                <a16:creationId xmlns:a16="http://schemas.microsoft.com/office/drawing/2014/main" id="{5DC57EED-913A-E03F-D22A-07E072AF1939}"/>
              </a:ext>
            </a:extLst>
          </p:cNvPr>
          <p:cNvGrpSpPr/>
          <p:nvPr/>
        </p:nvGrpSpPr>
        <p:grpSpPr>
          <a:xfrm>
            <a:off x="6221035" y="5033362"/>
            <a:ext cx="3941445" cy="942340"/>
            <a:chOff x="1680972" y="2503932"/>
            <a:chExt cx="3941445" cy="942340"/>
          </a:xfrm>
          <a:solidFill>
            <a:srgbClr val="00AADF"/>
          </a:solidFill>
        </p:grpSpPr>
        <p:sp>
          <p:nvSpPr>
            <p:cNvPr id="36" name="object 16">
              <a:extLst>
                <a:ext uri="{FF2B5EF4-FFF2-40B4-BE49-F238E27FC236}">
                  <a16:creationId xmlns:a16="http://schemas.microsoft.com/office/drawing/2014/main" id="{7EC81C1B-5334-0478-2D71-E4E30EE9C7CD}"/>
                </a:ext>
              </a:extLst>
            </p:cNvPr>
            <p:cNvSpPr/>
            <p:nvPr/>
          </p:nvSpPr>
          <p:spPr>
            <a:xfrm>
              <a:off x="1819656" y="2503932"/>
              <a:ext cx="3802379" cy="942340"/>
            </a:xfrm>
            <a:custGeom>
              <a:avLst/>
              <a:gdLst/>
              <a:ahLst/>
              <a:cxnLst/>
              <a:rect l="l" t="t" r="r" b="b"/>
              <a:pathLst>
                <a:path w="3802379" h="942339">
                  <a:moveTo>
                    <a:pt x="3802379" y="0"/>
                  </a:moveTo>
                  <a:lnTo>
                    <a:pt x="0" y="0"/>
                  </a:lnTo>
                  <a:lnTo>
                    <a:pt x="0" y="941832"/>
                  </a:lnTo>
                  <a:lnTo>
                    <a:pt x="3802379" y="941832"/>
                  </a:lnTo>
                  <a:lnTo>
                    <a:pt x="3802379"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object 17">
              <a:extLst>
                <a:ext uri="{FF2B5EF4-FFF2-40B4-BE49-F238E27FC236}">
                  <a16:creationId xmlns:a16="http://schemas.microsoft.com/office/drawing/2014/main" id="{19B3B1D2-C7CF-D51D-4FB1-0972F36764BA}"/>
                </a:ext>
              </a:extLst>
            </p:cNvPr>
            <p:cNvSpPr/>
            <p:nvPr/>
          </p:nvSpPr>
          <p:spPr>
            <a:xfrm>
              <a:off x="1680972" y="2638043"/>
              <a:ext cx="828040" cy="584200"/>
            </a:xfrm>
            <a:custGeom>
              <a:avLst/>
              <a:gdLst/>
              <a:ahLst/>
              <a:cxnLst/>
              <a:rect l="l" t="t" r="r" b="b"/>
              <a:pathLst>
                <a:path w="828039" h="584200">
                  <a:moveTo>
                    <a:pt x="827532" y="291846"/>
                  </a:moveTo>
                  <a:lnTo>
                    <a:pt x="664210" y="0"/>
                  </a:lnTo>
                  <a:lnTo>
                    <a:pt x="281940" y="0"/>
                  </a:lnTo>
                  <a:lnTo>
                    <a:pt x="46990" y="0"/>
                  </a:lnTo>
                  <a:lnTo>
                    <a:pt x="28714" y="3708"/>
                  </a:lnTo>
                  <a:lnTo>
                    <a:pt x="13779" y="13779"/>
                  </a:lnTo>
                  <a:lnTo>
                    <a:pt x="3695" y="28727"/>
                  </a:lnTo>
                  <a:lnTo>
                    <a:pt x="0" y="46990"/>
                  </a:lnTo>
                  <a:lnTo>
                    <a:pt x="0" y="583692"/>
                  </a:lnTo>
                  <a:lnTo>
                    <a:pt x="281940" y="583692"/>
                  </a:lnTo>
                  <a:lnTo>
                    <a:pt x="664210" y="583692"/>
                  </a:lnTo>
                  <a:lnTo>
                    <a:pt x="827532" y="291846"/>
                  </a:lnTo>
                  <a:close/>
                </a:path>
              </a:pathLst>
            </a:cu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object 18">
              <a:extLst>
                <a:ext uri="{FF2B5EF4-FFF2-40B4-BE49-F238E27FC236}">
                  <a16:creationId xmlns:a16="http://schemas.microsoft.com/office/drawing/2014/main" id="{D71B5DDE-E724-D15F-C9A9-2B0A089A3E8F}"/>
                </a:ext>
              </a:extLst>
            </p:cNvPr>
            <p:cNvSpPr/>
            <p:nvPr/>
          </p:nvSpPr>
          <p:spPr>
            <a:xfrm>
              <a:off x="1680972" y="3221736"/>
              <a:ext cx="139065" cy="90170"/>
            </a:xfrm>
            <a:custGeom>
              <a:avLst/>
              <a:gdLst/>
              <a:ahLst/>
              <a:cxnLst/>
              <a:rect l="l" t="t" r="r" b="b"/>
              <a:pathLst>
                <a:path w="139064" h="90170">
                  <a:moveTo>
                    <a:pt x="138683" y="0"/>
                  </a:moveTo>
                  <a:lnTo>
                    <a:pt x="0" y="0"/>
                  </a:lnTo>
                  <a:lnTo>
                    <a:pt x="138683" y="89915"/>
                  </a:lnTo>
                  <a:lnTo>
                    <a:pt x="138683" y="0"/>
                  </a:lnTo>
                  <a:close/>
                </a:path>
              </a:pathLst>
            </a:custGeom>
            <a:grpFill/>
            <a:ln>
              <a:noFill/>
            </a:ln>
          </p:spPr>
          <p:style>
            <a:lnRef idx="1">
              <a:schemeClr val="accent2"/>
            </a:lnRef>
            <a:fillRef idx="2">
              <a:schemeClr val="accent2"/>
            </a:fillRef>
            <a:effectRef idx="1">
              <a:schemeClr val="accent2"/>
            </a:effectRef>
            <a:fontRef idx="minor">
              <a:schemeClr val="dk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39" name="object 27">
            <a:extLst>
              <a:ext uri="{FF2B5EF4-FFF2-40B4-BE49-F238E27FC236}">
                <a16:creationId xmlns:a16="http://schemas.microsoft.com/office/drawing/2014/main" id="{838BF6A6-41D4-A210-57AB-2D7D30A05ACF}"/>
              </a:ext>
            </a:extLst>
          </p:cNvPr>
          <p:cNvSpPr txBox="1"/>
          <p:nvPr/>
        </p:nvSpPr>
        <p:spPr>
          <a:xfrm>
            <a:off x="6414651" y="5266089"/>
            <a:ext cx="360680" cy="320601"/>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0</a:t>
            </a:r>
            <a:r>
              <a:rPr kumimoji="0" lang="en-US" sz="2000" b="1" i="0" u="none" strike="noStrike" kern="1200" cap="none" spc="-5" normalizeH="0" baseline="0" noProof="0">
                <a:ln>
                  <a:noFill/>
                </a:ln>
                <a:solidFill>
                  <a:srgbClr val="FFFDFD"/>
                </a:solidFill>
                <a:effectLst/>
                <a:uLnTx/>
                <a:uFillTx/>
                <a:latin typeface="Open Sans" panose="020B0606030504020204" pitchFamily="34" charset="0"/>
                <a:ea typeface="Open Sans" panose="020B0606030504020204" pitchFamily="34" charset="0"/>
                <a:cs typeface="Open Sans" panose="020B0606030504020204" pitchFamily="34" charset="0"/>
              </a:rPr>
              <a:t>6</a:t>
            </a:r>
            <a:endParaRPr kumimoji="0"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object 33">
            <a:extLst>
              <a:ext uri="{FF2B5EF4-FFF2-40B4-BE49-F238E27FC236}">
                <a16:creationId xmlns:a16="http://schemas.microsoft.com/office/drawing/2014/main" id="{0BF69758-B7D6-9316-4E91-5043F744D8E6}"/>
              </a:ext>
            </a:extLst>
          </p:cNvPr>
          <p:cNvSpPr txBox="1"/>
          <p:nvPr/>
        </p:nvSpPr>
        <p:spPr>
          <a:xfrm>
            <a:off x="7263109" y="5208096"/>
            <a:ext cx="2684954" cy="566822"/>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1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Event/Product Guides</a:t>
            </a:r>
            <a:endParaRPr kumimoji="0"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78893459"/>
      </p:ext>
    </p:extLst>
  </p:cSld>
  <p:clrMapOvr>
    <a:masterClrMapping/>
  </p:clrMapOvr>
</p:sld>
</file>

<file path=ppt/theme/theme1.xml><?xml version="1.0" encoding="utf-8"?>
<a:theme xmlns:a="http://schemas.openxmlformats.org/drawingml/2006/main" name="Title &amp; Cover">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0.xml><?xml version="1.0" encoding="utf-8"?>
<a:theme xmlns:a="http://schemas.openxmlformats.org/drawingml/2006/main" name="Profiles">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1.xml><?xml version="1.0" encoding="utf-8"?>
<a:theme xmlns:a="http://schemas.openxmlformats.org/drawingml/2006/main" name="Ending">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Blank Intro">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Section Break">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Devices">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Text &amp; Grey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arts">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Text Content with Bullet Points">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Text and Image Content">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Blank">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865E98DB37B34088B6D4A255D2FC94" ma:contentTypeVersion="14" ma:contentTypeDescription="Create a new document." ma:contentTypeScope="" ma:versionID="976fdf5150d60492d1050a7beeaf1435">
  <xsd:schema xmlns:xsd="http://www.w3.org/2001/XMLSchema" xmlns:xs="http://www.w3.org/2001/XMLSchema" xmlns:p="http://schemas.microsoft.com/office/2006/metadata/properties" xmlns:ns2="f45ddd3b-09c9-472d-8a12-332680a7cd05" xmlns:ns3="5911b9ba-aa2c-4dbb-99f8-5b89b854d70a" targetNamespace="http://schemas.microsoft.com/office/2006/metadata/properties" ma:root="true" ma:fieldsID="68c7ef3e0288c7f611ca177b16c8c5f6" ns2:_="" ns3:_="">
    <xsd:import namespace="f45ddd3b-09c9-472d-8a12-332680a7cd05"/>
    <xsd:import namespace="5911b9ba-aa2c-4dbb-99f8-5b89b854d7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ddd3b-09c9-472d-8a12-332680a7cd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11b9ba-aa2c-4dbb-99f8-5b89b854d70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45ddd3b-09c9-472d-8a12-332680a7cd05">
      <Terms xmlns="http://schemas.microsoft.com/office/infopath/2007/PartnerControls"/>
    </lcf76f155ced4ddcb4097134ff3c332f>
    <SharedWithUsers xmlns="5911b9ba-aa2c-4dbb-99f8-5b89b854d70a">
      <UserInfo>
        <DisplayName>McAleer, Karen</DisplayName>
        <AccountId>11</AccountId>
        <AccountType/>
      </UserInfo>
      <UserInfo>
        <DisplayName>Luce, Jennifer</DisplayName>
        <AccountId>87</AccountId>
        <AccountType/>
      </UserInfo>
    </SharedWithUsers>
  </documentManagement>
</p:properties>
</file>

<file path=customXml/itemProps1.xml><?xml version="1.0" encoding="utf-8"?>
<ds:datastoreItem xmlns:ds="http://schemas.openxmlformats.org/officeDocument/2006/customXml" ds:itemID="{A6190868-A63C-47F6-B99F-0DFAEC278630}">
  <ds:schemaRefs>
    <ds:schemaRef ds:uri="http://schemas.microsoft.com/sharepoint/v3/contenttype/forms"/>
  </ds:schemaRefs>
</ds:datastoreItem>
</file>

<file path=customXml/itemProps2.xml><?xml version="1.0" encoding="utf-8"?>
<ds:datastoreItem xmlns:ds="http://schemas.openxmlformats.org/officeDocument/2006/customXml" ds:itemID="{906BBE1F-FFE4-44B8-8911-092381B0CDA8}">
  <ds:schemaRefs>
    <ds:schemaRef ds:uri="5911b9ba-aa2c-4dbb-99f8-5b89b854d70a"/>
    <ds:schemaRef ds:uri="f45ddd3b-09c9-472d-8a12-332680a7cd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6115FD9-4A9F-4888-B8D7-F8984241E850}">
  <ds:schemaRefs>
    <ds:schemaRef ds:uri="5911b9ba-aa2c-4dbb-99f8-5b89b854d70a"/>
    <ds:schemaRef ds:uri="f45ddd3b-09c9-472d-8a12-332680a7cd0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5090</Words>
  <Application>Microsoft Macintosh PowerPoint</Application>
  <PresentationFormat>Widescreen</PresentationFormat>
  <Paragraphs>549</Paragraphs>
  <Slides>43</Slides>
  <Notes>8</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43</vt:i4>
      </vt:variant>
    </vt:vector>
  </HeadingPairs>
  <TitlesOfParts>
    <vt:vector size="65" baseType="lpstr">
      <vt:lpstr>Arial</vt:lpstr>
      <vt:lpstr>Calibri</vt:lpstr>
      <vt:lpstr>Calibri Light</vt:lpstr>
      <vt:lpstr>Montserrat</vt:lpstr>
      <vt:lpstr>Montserrat SemiBold</vt:lpstr>
      <vt:lpstr>Open Sans</vt:lpstr>
      <vt:lpstr>Plantin MT Pro Light</vt:lpstr>
      <vt:lpstr>Poppins</vt:lpstr>
      <vt:lpstr>Rockwell Regular</vt:lpstr>
      <vt:lpstr>Times New Roman</vt:lpstr>
      <vt:lpstr>Wingdings</vt:lpstr>
      <vt:lpstr>Title &amp; Cover</vt:lpstr>
      <vt:lpstr>Blank Intro</vt:lpstr>
      <vt:lpstr>Section Break</vt:lpstr>
      <vt:lpstr>Devices</vt:lpstr>
      <vt:lpstr>Text &amp; Grey Right</vt:lpstr>
      <vt:lpstr>Charts</vt:lpstr>
      <vt:lpstr>Text Content with Bullet Points</vt:lpstr>
      <vt:lpstr>Text and Image Content</vt:lpstr>
      <vt:lpstr>Blank</vt:lpstr>
      <vt:lpstr>Profiles</vt:lpstr>
      <vt:lpstr>Ending</vt:lpstr>
      <vt:lpstr>PowerPoint Presentation</vt:lpstr>
      <vt:lpstr>DEDICATED TEAM</vt:lpstr>
      <vt:lpstr>AGENDA</vt:lpstr>
      <vt:lpstr>HOW OUR TEAM SUPPORTS SALES</vt:lpstr>
      <vt:lpstr>TRUSTED EXPERTS</vt:lpstr>
      <vt:lpstr>WHO WE ARE</vt:lpstr>
      <vt:lpstr>WHAT WE DO</vt:lpstr>
      <vt:lpstr>HOW WE DO IT</vt:lpstr>
      <vt:lpstr>TRENDING PRODUCTS: NON-LEAD GEN SOLUTIONS</vt:lpstr>
      <vt:lpstr>TRENDING PRODUCTS: LEAD GEN SOLUTIONS</vt:lpstr>
      <vt:lpstr>PowerPoint Presentation</vt:lpstr>
      <vt:lpstr>FREQUENT QUESTIONS, ANSWERED.</vt:lpstr>
      <vt:lpstr>LEAD GEN CHANNELS, METHODS &amp; PROCESSES</vt:lpstr>
      <vt:lpstr>LEAD GEN CHANNELS</vt:lpstr>
      <vt:lpstr>EMAIL METHODOLOGY – PROPRIETARY INFO</vt:lpstr>
      <vt:lpstr>LEAD GEN  SCOPING</vt:lpstr>
      <vt:lpstr>HOW TO SEND A REQUEST</vt:lpstr>
      <vt:lpstr>KNOW YOUR PICKLIST</vt:lpstr>
      <vt:lpstr>CONTENT SYNDICATION:  TIPS FOR SUCCESS</vt:lpstr>
      <vt:lpstr>BUYING LEADS</vt:lpstr>
      <vt:lpstr>OUTSOURCING CONTENT SYNDICATION</vt:lpstr>
      <vt:lpstr>NetLine – What you need to know</vt:lpstr>
      <vt:lpstr>NetLine – What you need to know</vt:lpstr>
      <vt:lpstr>TIMELINES</vt:lpstr>
      <vt:lpstr>BOOKING CONTENT SYNDICATION</vt:lpstr>
      <vt:lpstr>PowerPoint Presentation</vt:lpstr>
      <vt:lpstr>PowerPoint Presentation</vt:lpstr>
      <vt:lpstr>CONTRACT IS SIGNED, NOW WHAT?</vt:lpstr>
      <vt:lpstr>REPORTING</vt:lpstr>
      <vt:lpstr>LEAD DELIVERY &amp; INTERNAL REPORTING</vt:lpstr>
      <vt:lpstr>REPORTING FAQs</vt:lpstr>
      <vt:lpstr>Q&amp;A</vt:lpstr>
      <vt:lpstr>APPENDIX</vt:lpstr>
      <vt:lpstr>FREQUENT QUESTIONS, ANSWERED.</vt:lpstr>
      <vt:lpstr>FREQUENT QUESTIONS, ANSWERED.</vt:lpstr>
      <vt:lpstr>FREQUENT QUESTIONS, ANSWERED.</vt:lpstr>
      <vt:lpstr>  FREQUENT QUESTIONS, ANSWERED. NETLINE </vt:lpstr>
      <vt:lpstr>PowerPoint Presentation</vt:lpstr>
      <vt:lpstr>PowerPoint Presentation</vt:lpstr>
      <vt:lpstr>PowerPoint Presentation</vt:lpstr>
      <vt:lpstr>DETAILS FOR NETLINE FORMS AND LANDING PAGES</vt:lpstr>
      <vt:lpstr>Informa Tech’s NetLine Platform Test Drive Your Brand’s NetLine Tradepub site, Form &amp; Landing Page</vt:lpstr>
      <vt:lpstr>Informa Tech’s NetLine Platform Example of TRADEPUB site, Form &amp; Landing Page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Schuster</dc:creator>
  <cp:lastModifiedBy>Whittington, Lauren Heath</cp:lastModifiedBy>
  <cp:revision>2</cp:revision>
  <dcterms:created xsi:type="dcterms:W3CDTF">2022-12-20T04:10:30Z</dcterms:created>
  <dcterms:modified xsi:type="dcterms:W3CDTF">2023-06-08T05:42:07Z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Title:3\Introduction:5\Section Break:3\Devices:6\Charts:5\Text Content:6\Text and Image Content:4\Blank:4\Profiles:6\Ending:3</vt:lpwstr>
  </property>
  <property fmtid="{D5CDD505-2E9C-101B-9397-08002B2CF9AE}" pid="3" name="ClassificationContentMarkingFooterText">
    <vt:lpwstr>Information Classification: General</vt:lpwstr>
  </property>
  <property fmtid="{D5CDD505-2E9C-101B-9397-08002B2CF9AE}" pid="4" name="MSIP_Label_e1b4a6d7-967f-4d55-9d13-d94940dabb24_Enabled">
    <vt:lpwstr>true</vt:lpwstr>
  </property>
  <property fmtid="{D5CDD505-2E9C-101B-9397-08002B2CF9AE}" pid="5" name="MSIP_Label_e1b4a6d7-967f-4d55-9d13-d94940dabb24_SetDate">
    <vt:lpwstr>2023-02-04T16:14:30Z</vt:lpwstr>
  </property>
  <property fmtid="{D5CDD505-2E9C-101B-9397-08002B2CF9AE}" pid="6" name="MSIP_Label_e1b4a6d7-967f-4d55-9d13-d94940dabb24_Method">
    <vt:lpwstr>Privileged</vt:lpwstr>
  </property>
  <property fmtid="{D5CDD505-2E9C-101B-9397-08002B2CF9AE}" pid="7" name="MSIP_Label_e1b4a6d7-967f-4d55-9d13-d94940dabb24_Name">
    <vt:lpwstr>e1b4a6d7-967f-4d55-9d13-d94940dabb24</vt:lpwstr>
  </property>
  <property fmtid="{D5CDD505-2E9C-101B-9397-08002B2CF9AE}" pid="8" name="MSIP_Label_e1b4a6d7-967f-4d55-9d13-d94940dabb24_SiteId">
    <vt:lpwstr>2567d566-604c-408a-8a60-55d0dc9d9d6b</vt:lpwstr>
  </property>
  <property fmtid="{D5CDD505-2E9C-101B-9397-08002B2CF9AE}" pid="9" name="MSIP_Label_e1b4a6d7-967f-4d55-9d13-d94940dabb24_ActionId">
    <vt:lpwstr>5ec0e441-b082-407e-99a6-59ba3f956b6b</vt:lpwstr>
  </property>
  <property fmtid="{D5CDD505-2E9C-101B-9397-08002B2CF9AE}" pid="10" name="MSIP_Label_e1b4a6d7-967f-4d55-9d13-d94940dabb24_ContentBits">
    <vt:lpwstr>0</vt:lpwstr>
  </property>
  <property fmtid="{D5CDD505-2E9C-101B-9397-08002B2CF9AE}" pid="11" name="ContentTypeId">
    <vt:lpwstr>0x010100D1865E98DB37B34088B6D4A255D2FC94</vt:lpwstr>
  </property>
  <property fmtid="{D5CDD505-2E9C-101B-9397-08002B2CF9AE}" pid="12" name="MediaServiceImageTags">
    <vt:lpwstr/>
  </property>
</Properties>
</file>